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>
        <p:scale>
          <a:sx n="25" d="100"/>
          <a:sy n="25" d="100"/>
        </p:scale>
        <p:origin x="3696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7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6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1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7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2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C68C-567D-49CB-9B0A-BCCD1753B1B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0629-75C8-45D3-8691-F99D8EA8F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23394" r="9678" b="37818"/>
          <a:stretch/>
        </p:blipFill>
        <p:spPr>
          <a:xfrm>
            <a:off x="243040" y="3983617"/>
            <a:ext cx="886373" cy="462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8"/>
          <a:stretch/>
        </p:blipFill>
        <p:spPr>
          <a:xfrm>
            <a:off x="4067903" y="3899168"/>
            <a:ext cx="635777" cy="591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23394" r="9678" b="37818"/>
          <a:stretch/>
        </p:blipFill>
        <p:spPr>
          <a:xfrm>
            <a:off x="243040" y="2021473"/>
            <a:ext cx="886373" cy="462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23394" r="9678" b="37818"/>
          <a:stretch/>
        </p:blipFill>
        <p:spPr>
          <a:xfrm>
            <a:off x="243040" y="5596625"/>
            <a:ext cx="886373" cy="462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3754" y="4508432"/>
            <a:ext cx="1217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mic Sans MS" panose="030F0702030302020204" pitchFamily="66" charset="0"/>
              </a:rPr>
              <a:t>Google Survey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1971" y="4527365"/>
            <a:ext cx="1587640" cy="29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mic Sans MS" panose="030F0702030302020204" pitchFamily="66" charset="0"/>
              </a:rPr>
              <a:t>Raspberry Pi Server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pic>
        <p:nvPicPr>
          <p:cNvPr id="12" name="Picture 4" descr="https://d30y9cdsu7xlg0.cloudfront.net/png/1159184-2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t="13474" r="22781" b="14105"/>
          <a:stretch/>
        </p:blipFill>
        <p:spPr bwMode="auto">
          <a:xfrm>
            <a:off x="8110545" y="3808184"/>
            <a:ext cx="534668" cy="7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>
            <a:stCxn id="6" idx="3"/>
            <a:endCxn id="60" idx="1"/>
          </p:cNvCxnSpPr>
          <p:nvPr/>
        </p:nvCxnSpPr>
        <p:spPr>
          <a:xfrm>
            <a:off x="1129413" y="2252644"/>
            <a:ext cx="1121203" cy="1955203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60" idx="1"/>
          </p:cNvCxnSpPr>
          <p:nvPr/>
        </p:nvCxnSpPr>
        <p:spPr>
          <a:xfrm flipV="1">
            <a:off x="1129413" y="4207847"/>
            <a:ext cx="1121203" cy="6941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3"/>
            <a:endCxn id="60" idx="1"/>
          </p:cNvCxnSpPr>
          <p:nvPr/>
        </p:nvCxnSpPr>
        <p:spPr>
          <a:xfrm flipV="1">
            <a:off x="1129413" y="4207847"/>
            <a:ext cx="1121203" cy="1619949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65" idx="1"/>
          </p:cNvCxnSpPr>
          <p:nvPr/>
        </p:nvCxnSpPr>
        <p:spPr>
          <a:xfrm>
            <a:off x="4703680" y="4194934"/>
            <a:ext cx="805911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5" idx="3"/>
            <a:endCxn id="48" idx="1"/>
          </p:cNvCxnSpPr>
          <p:nvPr/>
        </p:nvCxnSpPr>
        <p:spPr>
          <a:xfrm>
            <a:off x="6124741" y="4194934"/>
            <a:ext cx="654262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8" idx="3"/>
          </p:cNvCxnSpPr>
          <p:nvPr/>
        </p:nvCxnSpPr>
        <p:spPr>
          <a:xfrm>
            <a:off x="7266482" y="4194934"/>
            <a:ext cx="835590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7271640" y="4330945"/>
            <a:ext cx="830432" cy="0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1"/>
            <a:endCxn id="6" idx="3"/>
          </p:cNvCxnSpPr>
          <p:nvPr/>
        </p:nvCxnSpPr>
        <p:spPr>
          <a:xfrm flipH="1" flipV="1">
            <a:off x="1129413" y="2252644"/>
            <a:ext cx="2938490" cy="1942290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1"/>
            <a:endCxn id="7" idx="3"/>
          </p:cNvCxnSpPr>
          <p:nvPr/>
        </p:nvCxnSpPr>
        <p:spPr>
          <a:xfrm flipH="1">
            <a:off x="1129413" y="4194934"/>
            <a:ext cx="2938490" cy="1632862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1164819" y="4308316"/>
            <a:ext cx="2862575" cy="22629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021" y="2544819"/>
            <a:ext cx="688410" cy="29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Client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021" y="4563437"/>
            <a:ext cx="688410" cy="29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Client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2021" y="6182750"/>
            <a:ext cx="688410" cy="29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Client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2108" y="4527365"/>
            <a:ext cx="141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Client Info &amp; level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05890" y="4564997"/>
            <a:ext cx="971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Crawling.js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2128" y="4559436"/>
            <a:ext cx="971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Comic Sans MS" panose="030F0702030302020204" pitchFamily="66" charset="0"/>
              </a:rPr>
              <a:t>Github</a:t>
            </a:r>
            <a:r>
              <a:rPr lang="en-US" altLang="ko-KR" sz="1100" dirty="0" smtClean="0">
                <a:latin typeface="Comic Sans MS" panose="030F0702030302020204" pitchFamily="66" charset="0"/>
              </a:rPr>
              <a:t> Blog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pic>
        <p:nvPicPr>
          <p:cNvPr id="48" name="Picture 4" descr="https://d30y9cdsu7xlg0.cloudfront.net/png/1159184-2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t="13474" r="22781" b="14105"/>
          <a:stretch/>
        </p:blipFill>
        <p:spPr bwMode="auto">
          <a:xfrm>
            <a:off x="6779003" y="3835898"/>
            <a:ext cx="487479" cy="7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50616" y="3922375"/>
            <a:ext cx="641877" cy="570945"/>
          </a:xfrm>
          <a:prstGeom prst="rect">
            <a:avLst/>
          </a:prstGeom>
        </p:spPr>
      </p:pic>
      <p:pic>
        <p:nvPicPr>
          <p:cNvPr id="65" name="Picture 2" descr="https://d30y9cdsu7xlg0.cloudfront.net/png/1021176-20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13976" r="18569" b="20104"/>
          <a:stretch/>
        </p:blipFill>
        <p:spPr bwMode="auto">
          <a:xfrm>
            <a:off x="5509591" y="3857411"/>
            <a:ext cx="615150" cy="6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79" y="3933814"/>
            <a:ext cx="573089" cy="57308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639857" y="4527365"/>
            <a:ext cx="729968" cy="29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Main.js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82" name="원호 81"/>
          <p:cNvSpPr/>
          <p:nvPr/>
        </p:nvSpPr>
        <p:spPr>
          <a:xfrm rot="19673659">
            <a:off x="1237146" y="2119752"/>
            <a:ext cx="5856441" cy="4741897"/>
          </a:xfrm>
          <a:prstGeom prst="arc">
            <a:avLst>
              <a:gd name="adj1" fmla="val 20987990"/>
              <a:gd name="adj2" fmla="val 1194378"/>
            </a:avLst>
          </a:prstGeom>
          <a:noFill/>
          <a:ln w="22225">
            <a:solidFill>
              <a:srgbClr val="FFC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8680618" y="4194934"/>
            <a:ext cx="835590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8685776" y="4330945"/>
            <a:ext cx="830432" cy="0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63" y="2096891"/>
            <a:ext cx="635829" cy="635829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663943" y="2760175"/>
            <a:ext cx="729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Comic Sans MS" panose="030F0702030302020204" pitchFamily="66" charset="0"/>
              </a:rPr>
              <a:t>Crontab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41" y="2139560"/>
            <a:ext cx="562542" cy="562542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4192889" y="2760175"/>
            <a:ext cx="729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mic Sans MS" panose="030F0702030302020204" pitchFamily="66" charset="0"/>
              </a:rPr>
              <a:t>SMTP</a:t>
            </a:r>
            <a:endParaRPr lang="ko-KR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130" name="원호 129"/>
          <p:cNvSpPr/>
          <p:nvPr/>
        </p:nvSpPr>
        <p:spPr>
          <a:xfrm rot="19673659">
            <a:off x="1259937" y="2026143"/>
            <a:ext cx="5926292" cy="4867299"/>
          </a:xfrm>
          <a:prstGeom prst="arc">
            <a:avLst>
              <a:gd name="adj1" fmla="val 20769652"/>
              <a:gd name="adj2" fmla="val 1243034"/>
            </a:avLst>
          </a:prstGeom>
          <a:ln w="22225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 flipH="1">
            <a:off x="6097533" y="4330945"/>
            <a:ext cx="681470" cy="0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933587" y="4194934"/>
            <a:ext cx="1119630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4909714" y="2364978"/>
            <a:ext cx="870823" cy="0"/>
          </a:xfrm>
          <a:prstGeom prst="straightConnector1">
            <a:avLst/>
          </a:prstGeom>
          <a:ln w="2222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>
            <a:off x="4878003" y="2500989"/>
            <a:ext cx="907037" cy="0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2"/>
            <a:endCxn id="5" idx="0"/>
          </p:cNvCxnSpPr>
          <p:nvPr/>
        </p:nvCxnSpPr>
        <p:spPr>
          <a:xfrm flipH="1">
            <a:off x="4385792" y="3021785"/>
            <a:ext cx="1643135" cy="877383"/>
          </a:xfrm>
          <a:prstGeom prst="straightConnector1">
            <a:avLst/>
          </a:prstGeom>
          <a:ln w="22225">
            <a:solidFill>
              <a:srgbClr val="FFC3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10"/>
          <a:srcRect t="26296" r="14306" b="4815"/>
          <a:stretch/>
        </p:blipFill>
        <p:spPr>
          <a:xfrm>
            <a:off x="-2962818" y="-1721146"/>
            <a:ext cx="36582231" cy="165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Comic Sans MS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KDM</dc:creator>
  <cp:lastModifiedBy>KDM</cp:lastModifiedBy>
  <cp:revision>5</cp:revision>
  <dcterms:created xsi:type="dcterms:W3CDTF">2018-05-27T12:47:35Z</dcterms:created>
  <dcterms:modified xsi:type="dcterms:W3CDTF">2018-05-23T13:18:14Z</dcterms:modified>
</cp:coreProperties>
</file>