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305" r:id="rId4"/>
    <p:sldId id="306" r:id="rId5"/>
    <p:sldId id="356" r:id="rId6"/>
    <p:sldId id="357" r:id="rId7"/>
    <p:sldId id="407" r:id="rId8"/>
    <p:sldId id="358" r:id="rId9"/>
    <p:sldId id="359" r:id="rId10"/>
    <p:sldId id="361" r:id="rId11"/>
    <p:sldId id="363" r:id="rId12"/>
    <p:sldId id="364" r:id="rId13"/>
    <p:sldId id="365" r:id="rId14"/>
    <p:sldId id="366" r:id="rId15"/>
    <p:sldId id="408" r:id="rId16"/>
    <p:sldId id="409" r:id="rId17"/>
    <p:sldId id="406" r:id="rId18"/>
    <p:sldId id="333" r:id="rId19"/>
    <p:sldId id="379" r:id="rId20"/>
    <p:sldId id="380" r:id="rId21"/>
    <p:sldId id="382" r:id="rId22"/>
    <p:sldId id="383" r:id="rId23"/>
    <p:sldId id="410" r:id="rId24"/>
    <p:sldId id="381" r:id="rId25"/>
    <p:sldId id="384" r:id="rId26"/>
    <p:sldId id="386" r:id="rId27"/>
    <p:sldId id="385" r:id="rId28"/>
    <p:sldId id="387" r:id="rId29"/>
    <p:sldId id="388" r:id="rId30"/>
    <p:sldId id="389" r:id="rId31"/>
    <p:sldId id="390" r:id="rId32"/>
    <p:sldId id="392" r:id="rId33"/>
    <p:sldId id="262" r:id="rId34"/>
    <p:sldId id="29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1E4EB7-AC28-4420-9FCC-0BA14540A548}">
          <p14:sldIdLst>
            <p14:sldId id="256"/>
            <p14:sldId id="261"/>
          </p14:sldIdLst>
        </p14:section>
        <p14:section name="Chapter 01" id="{FA863833-6794-4842-982C-7C5A4390726F}">
          <p14:sldIdLst>
            <p14:sldId id="305"/>
            <p14:sldId id="306"/>
            <p14:sldId id="356"/>
            <p14:sldId id="357"/>
            <p14:sldId id="407"/>
            <p14:sldId id="358"/>
            <p14:sldId id="359"/>
            <p14:sldId id="361"/>
            <p14:sldId id="363"/>
            <p14:sldId id="364"/>
            <p14:sldId id="365"/>
            <p14:sldId id="366"/>
            <p14:sldId id="408"/>
            <p14:sldId id="409"/>
          </p14:sldIdLst>
        </p14:section>
        <p14:section name="Chapter 02" id="{4B1109C0-C722-4F1F-B2DD-7EA67804529A}">
          <p14:sldIdLst>
            <p14:sldId id="406"/>
            <p14:sldId id="333"/>
            <p14:sldId id="379"/>
            <p14:sldId id="380"/>
            <p14:sldId id="382"/>
            <p14:sldId id="383"/>
            <p14:sldId id="410"/>
            <p14:sldId id="381"/>
            <p14:sldId id="384"/>
            <p14:sldId id="386"/>
            <p14:sldId id="385"/>
            <p14:sldId id="387"/>
            <p14:sldId id="388"/>
            <p14:sldId id="389"/>
            <p14:sldId id="390"/>
            <p14:sldId id="392"/>
          </p14:sldIdLst>
        </p14:section>
        <p14:section name="끝맺음" id="{47E1D9F1-66F5-463B-8AFD-EC3195FDC52F}">
          <p14:sldIdLst>
            <p14:sldId id="26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16C959CC-E2FB-4E71-B184-87E9327CC343}"/>
  </pc:docChgLst>
  <pc:docChgLst>
    <pc:chgData name=" " userId="f1cac8d9-9172-4d6c-9b10-74cb51d57900" providerId="ADAL" clId="{237BEC8E-14DD-4FE1-AC7A-EAAB41298E80}"/>
    <pc:docChg chg="undo custSel addSld delSld modSld modSection">
      <pc:chgData name=" " userId="f1cac8d9-9172-4d6c-9b10-74cb51d57900" providerId="ADAL" clId="{237BEC8E-14DD-4FE1-AC7A-EAAB41298E80}" dt="2023-12-10T09:02:31.074" v="245" actId="1076"/>
      <pc:docMkLst>
        <pc:docMk/>
      </pc:docMkLst>
      <pc:sldChg chg="addSp delSp modSp">
        <pc:chgData name=" " userId="f1cac8d9-9172-4d6c-9b10-74cb51d57900" providerId="ADAL" clId="{237BEC8E-14DD-4FE1-AC7A-EAAB41298E80}" dt="2023-12-09T02:14:24.017" v="41" actId="1076"/>
        <pc:sldMkLst>
          <pc:docMk/>
          <pc:sldMk cId="1058034246" sldId="379"/>
        </pc:sldMkLst>
        <pc:spChg chg="add del mod">
          <ac:chgData name=" " userId="f1cac8d9-9172-4d6c-9b10-74cb51d57900" providerId="ADAL" clId="{237BEC8E-14DD-4FE1-AC7A-EAAB41298E80}" dt="2023-12-09T02:12:45.126" v="5" actId="478"/>
          <ac:spMkLst>
            <pc:docMk/>
            <pc:sldMk cId="1058034246" sldId="379"/>
            <ac:spMk id="6" creationId="{5830E0DD-3938-4DE1-A85A-CC1096CC5784}"/>
          </ac:spMkLst>
        </pc:spChg>
        <pc:spChg chg="add mod">
          <ac:chgData name=" " userId="f1cac8d9-9172-4d6c-9b10-74cb51d57900" providerId="ADAL" clId="{237BEC8E-14DD-4FE1-AC7A-EAAB41298E80}" dt="2023-12-09T02:14:24.017" v="41" actId="1076"/>
          <ac:spMkLst>
            <pc:docMk/>
            <pc:sldMk cId="1058034246" sldId="379"/>
            <ac:spMk id="9" creationId="{2A52DEA7-E27C-4828-990A-339310ABEC6C}"/>
          </ac:spMkLst>
        </pc:spChg>
      </pc:sldChg>
      <pc:sldChg chg="addSp delSp modSp">
        <pc:chgData name=" " userId="f1cac8d9-9172-4d6c-9b10-74cb51d57900" providerId="ADAL" clId="{237BEC8E-14DD-4FE1-AC7A-EAAB41298E80}" dt="2023-12-10T08:48:31.107" v="152" actId="166"/>
        <pc:sldMkLst>
          <pc:docMk/>
          <pc:sldMk cId="2320573981" sldId="381"/>
        </pc:sldMkLst>
        <pc:spChg chg="ord">
          <ac:chgData name=" " userId="f1cac8d9-9172-4d6c-9b10-74cb51d57900" providerId="ADAL" clId="{237BEC8E-14DD-4FE1-AC7A-EAAB41298E80}" dt="2023-12-10T08:48:31.107" v="152" actId="166"/>
          <ac:spMkLst>
            <pc:docMk/>
            <pc:sldMk cId="2320573981" sldId="381"/>
            <ac:spMk id="7" creationId="{00000000-0000-0000-0000-000000000000}"/>
          </ac:spMkLst>
        </pc:spChg>
        <pc:picChg chg="del">
          <ac:chgData name=" " userId="f1cac8d9-9172-4d6c-9b10-74cb51d57900" providerId="ADAL" clId="{237BEC8E-14DD-4FE1-AC7A-EAAB41298E80}" dt="2023-12-10T08:48:18.974" v="148" actId="478"/>
          <ac:picMkLst>
            <pc:docMk/>
            <pc:sldMk cId="2320573981" sldId="381"/>
            <ac:picMk id="5" creationId="{421E3395-E9F1-4FFD-B0C1-BB5886F77FD5}"/>
          </ac:picMkLst>
        </pc:picChg>
        <pc:picChg chg="add mod">
          <ac:chgData name=" " userId="f1cac8d9-9172-4d6c-9b10-74cb51d57900" providerId="ADAL" clId="{237BEC8E-14DD-4FE1-AC7A-EAAB41298E80}" dt="2023-12-10T08:48:25.588" v="151" actId="1076"/>
          <ac:picMkLst>
            <pc:docMk/>
            <pc:sldMk cId="2320573981" sldId="381"/>
            <ac:picMk id="6" creationId="{2800589E-79F5-4C90-8FF6-AA6C5E434E47}"/>
          </ac:picMkLst>
        </pc:picChg>
      </pc:sldChg>
      <pc:sldChg chg="addSp delSp modSp">
        <pc:chgData name=" " userId="f1cac8d9-9172-4d6c-9b10-74cb51d57900" providerId="ADAL" clId="{237BEC8E-14DD-4FE1-AC7A-EAAB41298E80}" dt="2023-12-10T08:50:45.276" v="159" actId="166"/>
        <pc:sldMkLst>
          <pc:docMk/>
          <pc:sldMk cId="4242610472" sldId="384"/>
        </pc:sldMkLst>
        <pc:spChg chg="ord">
          <ac:chgData name=" " userId="f1cac8d9-9172-4d6c-9b10-74cb51d57900" providerId="ADAL" clId="{237BEC8E-14DD-4FE1-AC7A-EAAB41298E80}" dt="2023-12-10T08:50:45.276" v="159" actId="166"/>
          <ac:spMkLst>
            <pc:docMk/>
            <pc:sldMk cId="4242610472" sldId="384"/>
            <ac:spMk id="8" creationId="{00000000-0000-0000-0000-000000000000}"/>
          </ac:spMkLst>
        </pc:spChg>
        <pc:picChg chg="add mod">
          <ac:chgData name=" " userId="f1cac8d9-9172-4d6c-9b10-74cb51d57900" providerId="ADAL" clId="{237BEC8E-14DD-4FE1-AC7A-EAAB41298E80}" dt="2023-12-10T08:50:38.849" v="158" actId="1076"/>
          <ac:picMkLst>
            <pc:docMk/>
            <pc:sldMk cId="4242610472" sldId="384"/>
            <ac:picMk id="5" creationId="{1AE5C6A6-C7DC-47AA-B69D-5DF25E278473}"/>
          </ac:picMkLst>
        </pc:picChg>
        <pc:picChg chg="del">
          <ac:chgData name=" " userId="f1cac8d9-9172-4d6c-9b10-74cb51d57900" providerId="ADAL" clId="{237BEC8E-14DD-4FE1-AC7A-EAAB41298E80}" dt="2023-12-10T08:50:27.982" v="153" actId="478"/>
          <ac:picMkLst>
            <pc:docMk/>
            <pc:sldMk cId="4242610472" sldId="384"/>
            <ac:picMk id="6" creationId="{86B0C04E-E42D-4785-A210-F87A22FE7A1D}"/>
          </ac:picMkLst>
        </pc:picChg>
      </pc:sldChg>
      <pc:sldChg chg="addSp delSp modSp">
        <pc:chgData name=" " userId="f1cac8d9-9172-4d6c-9b10-74cb51d57900" providerId="ADAL" clId="{237BEC8E-14DD-4FE1-AC7A-EAAB41298E80}" dt="2023-12-10T08:56:16.256" v="190" actId="1038"/>
        <pc:sldMkLst>
          <pc:docMk/>
          <pc:sldMk cId="2138042083" sldId="385"/>
        </pc:sldMkLst>
        <pc:spChg chg="mod ord">
          <ac:chgData name=" " userId="f1cac8d9-9172-4d6c-9b10-74cb51d57900" providerId="ADAL" clId="{237BEC8E-14DD-4FE1-AC7A-EAAB41298E80}" dt="2023-12-10T08:56:12.453" v="185" actId="1076"/>
          <ac:spMkLst>
            <pc:docMk/>
            <pc:sldMk cId="2138042083" sldId="385"/>
            <ac:spMk id="8" creationId="{00000000-0000-0000-0000-000000000000}"/>
          </ac:spMkLst>
        </pc:spChg>
        <pc:picChg chg="add mod">
          <ac:chgData name=" " userId="f1cac8d9-9172-4d6c-9b10-74cb51d57900" providerId="ADAL" clId="{237BEC8E-14DD-4FE1-AC7A-EAAB41298E80}" dt="2023-12-10T08:56:00.061" v="183" actId="1037"/>
          <ac:picMkLst>
            <pc:docMk/>
            <pc:sldMk cId="2138042083" sldId="385"/>
            <ac:picMk id="5" creationId="{36FC593D-C73A-41E6-968E-D7C106B8C43F}"/>
          </ac:picMkLst>
        </pc:picChg>
        <pc:picChg chg="add mod">
          <ac:chgData name=" " userId="f1cac8d9-9172-4d6c-9b10-74cb51d57900" providerId="ADAL" clId="{237BEC8E-14DD-4FE1-AC7A-EAAB41298E80}" dt="2023-12-10T08:56:16.256" v="190" actId="1038"/>
          <ac:picMkLst>
            <pc:docMk/>
            <pc:sldMk cId="2138042083" sldId="385"/>
            <ac:picMk id="6" creationId="{43D0FB1C-A723-4FCC-8817-312C58CFE571}"/>
          </ac:picMkLst>
        </pc:picChg>
        <pc:picChg chg="del">
          <ac:chgData name=" " userId="f1cac8d9-9172-4d6c-9b10-74cb51d57900" providerId="ADAL" clId="{237BEC8E-14DD-4FE1-AC7A-EAAB41298E80}" dt="2023-12-10T08:55:39.031" v="167" actId="478"/>
          <ac:picMkLst>
            <pc:docMk/>
            <pc:sldMk cId="2138042083" sldId="385"/>
            <ac:picMk id="10" creationId="{11229BF9-FA2C-4303-B277-7ED23817269B}"/>
          </ac:picMkLst>
        </pc:picChg>
        <pc:picChg chg="del">
          <ac:chgData name=" " userId="f1cac8d9-9172-4d6c-9b10-74cb51d57900" providerId="ADAL" clId="{237BEC8E-14DD-4FE1-AC7A-EAAB41298E80}" dt="2023-12-10T08:55:49.888" v="170" actId="478"/>
          <ac:picMkLst>
            <pc:docMk/>
            <pc:sldMk cId="2138042083" sldId="385"/>
            <ac:picMk id="11" creationId="{85793693-1106-4582-86D0-9A8EAEDF0F9A}"/>
          </ac:picMkLst>
        </pc:picChg>
      </pc:sldChg>
      <pc:sldChg chg="addSp delSp modSp">
        <pc:chgData name=" " userId="f1cac8d9-9172-4d6c-9b10-74cb51d57900" providerId="ADAL" clId="{237BEC8E-14DD-4FE1-AC7A-EAAB41298E80}" dt="2023-12-10T08:53:17.806" v="166" actId="1076"/>
        <pc:sldMkLst>
          <pc:docMk/>
          <pc:sldMk cId="844375887" sldId="386"/>
        </pc:sldMkLst>
        <pc:spChg chg="mod ord">
          <ac:chgData name=" " userId="f1cac8d9-9172-4d6c-9b10-74cb51d57900" providerId="ADAL" clId="{237BEC8E-14DD-4FE1-AC7A-EAAB41298E80}" dt="2023-12-10T08:53:17.806" v="166" actId="1076"/>
          <ac:spMkLst>
            <pc:docMk/>
            <pc:sldMk cId="844375887" sldId="386"/>
            <ac:spMk id="7" creationId="{00000000-0000-0000-0000-000000000000}"/>
          </ac:spMkLst>
        </pc:spChg>
        <pc:picChg chg="del">
          <ac:chgData name=" " userId="f1cac8d9-9172-4d6c-9b10-74cb51d57900" providerId="ADAL" clId="{237BEC8E-14DD-4FE1-AC7A-EAAB41298E80}" dt="2023-12-10T08:53:04.368" v="160" actId="478"/>
          <ac:picMkLst>
            <pc:docMk/>
            <pc:sldMk cId="844375887" sldId="386"/>
            <ac:picMk id="5" creationId="{0001D1CD-4F98-41DE-933E-F5DC29AD5223}"/>
          </ac:picMkLst>
        </pc:picChg>
        <pc:picChg chg="add mod">
          <ac:chgData name=" " userId="f1cac8d9-9172-4d6c-9b10-74cb51d57900" providerId="ADAL" clId="{237BEC8E-14DD-4FE1-AC7A-EAAB41298E80}" dt="2023-12-10T08:53:12.469" v="164" actId="14100"/>
          <ac:picMkLst>
            <pc:docMk/>
            <pc:sldMk cId="844375887" sldId="386"/>
            <ac:picMk id="6" creationId="{F043335D-4A0C-4526-B33B-BA3B1646DDE1}"/>
          </ac:picMkLst>
        </pc:picChg>
      </pc:sldChg>
      <pc:sldChg chg="addSp delSp modSp">
        <pc:chgData name=" " userId="f1cac8d9-9172-4d6c-9b10-74cb51d57900" providerId="ADAL" clId="{237BEC8E-14DD-4FE1-AC7A-EAAB41298E80}" dt="2023-12-10T08:57:54.598" v="193" actId="1076"/>
        <pc:sldMkLst>
          <pc:docMk/>
          <pc:sldMk cId="2139155113" sldId="388"/>
        </pc:sldMkLst>
        <pc:picChg chg="add mod">
          <ac:chgData name=" " userId="f1cac8d9-9172-4d6c-9b10-74cb51d57900" providerId="ADAL" clId="{237BEC8E-14DD-4FE1-AC7A-EAAB41298E80}" dt="2023-12-10T08:57:54.598" v="193" actId="1076"/>
          <ac:picMkLst>
            <pc:docMk/>
            <pc:sldMk cId="2139155113" sldId="388"/>
            <ac:picMk id="5" creationId="{997CE9A9-959F-49F3-8415-A5082C3D32CE}"/>
          </ac:picMkLst>
        </pc:picChg>
        <pc:picChg chg="del">
          <ac:chgData name=" " userId="f1cac8d9-9172-4d6c-9b10-74cb51d57900" providerId="ADAL" clId="{237BEC8E-14DD-4FE1-AC7A-EAAB41298E80}" dt="2023-12-10T08:57:51.072" v="191" actId="478"/>
          <ac:picMkLst>
            <pc:docMk/>
            <pc:sldMk cId="2139155113" sldId="388"/>
            <ac:picMk id="6" creationId="{ABA45B7B-0302-4900-82CF-1A82256E4157}"/>
          </ac:picMkLst>
        </pc:picChg>
      </pc:sldChg>
      <pc:sldChg chg="addSp delSp modSp">
        <pc:chgData name=" " userId="f1cac8d9-9172-4d6c-9b10-74cb51d57900" providerId="ADAL" clId="{237BEC8E-14DD-4FE1-AC7A-EAAB41298E80}" dt="2023-12-10T08:58:44.721" v="198" actId="1076"/>
        <pc:sldMkLst>
          <pc:docMk/>
          <pc:sldMk cId="1241533048" sldId="389"/>
        </pc:sldMkLst>
        <pc:spChg chg="mod">
          <ac:chgData name=" " userId="f1cac8d9-9172-4d6c-9b10-74cb51d57900" providerId="ADAL" clId="{237BEC8E-14DD-4FE1-AC7A-EAAB41298E80}" dt="2023-12-10T08:58:44.721" v="198" actId="1076"/>
          <ac:spMkLst>
            <pc:docMk/>
            <pc:sldMk cId="1241533048" sldId="389"/>
            <ac:spMk id="9" creationId="{00000000-0000-0000-0000-000000000000}"/>
          </ac:spMkLst>
        </pc:spChg>
        <pc:picChg chg="add mod">
          <ac:chgData name=" " userId="f1cac8d9-9172-4d6c-9b10-74cb51d57900" providerId="ADAL" clId="{237BEC8E-14DD-4FE1-AC7A-EAAB41298E80}" dt="2023-12-10T08:58:40.243" v="196" actId="1076"/>
          <ac:picMkLst>
            <pc:docMk/>
            <pc:sldMk cId="1241533048" sldId="389"/>
            <ac:picMk id="5" creationId="{0638E7B7-B226-4294-BD84-026EF2F0EEE2}"/>
          </ac:picMkLst>
        </pc:picChg>
        <pc:picChg chg="del">
          <ac:chgData name=" " userId="f1cac8d9-9172-4d6c-9b10-74cb51d57900" providerId="ADAL" clId="{237BEC8E-14DD-4FE1-AC7A-EAAB41298E80}" dt="2023-12-10T08:58:36.945" v="194" actId="478"/>
          <ac:picMkLst>
            <pc:docMk/>
            <pc:sldMk cId="1241533048" sldId="389"/>
            <ac:picMk id="8" creationId="{3D75A207-92D1-47DF-804A-894F4EF691BC}"/>
          </ac:picMkLst>
        </pc:picChg>
      </pc:sldChg>
      <pc:sldChg chg="addSp delSp modSp">
        <pc:chgData name=" " userId="f1cac8d9-9172-4d6c-9b10-74cb51d57900" providerId="ADAL" clId="{237BEC8E-14DD-4FE1-AC7A-EAAB41298E80}" dt="2023-12-10T09:00:31.863" v="223" actId="1076"/>
        <pc:sldMkLst>
          <pc:docMk/>
          <pc:sldMk cId="3543344356" sldId="390"/>
        </pc:sldMkLst>
        <pc:spChg chg="mod ord">
          <ac:chgData name=" " userId="f1cac8d9-9172-4d6c-9b10-74cb51d57900" providerId="ADAL" clId="{237BEC8E-14DD-4FE1-AC7A-EAAB41298E80}" dt="2023-12-10T09:00:26.265" v="222" actId="1037"/>
          <ac:spMkLst>
            <pc:docMk/>
            <pc:sldMk cId="3543344356" sldId="390"/>
            <ac:spMk id="11" creationId="{00000000-0000-0000-0000-000000000000}"/>
          </ac:spMkLst>
        </pc:spChg>
        <pc:spChg chg="mod">
          <ac:chgData name=" " userId="f1cac8d9-9172-4d6c-9b10-74cb51d57900" providerId="ADAL" clId="{237BEC8E-14DD-4FE1-AC7A-EAAB41298E80}" dt="2023-12-10T09:00:31.863" v="223" actId="1076"/>
          <ac:spMkLst>
            <pc:docMk/>
            <pc:sldMk cId="3543344356" sldId="390"/>
            <ac:spMk id="12" creationId="{00000000-0000-0000-0000-000000000000}"/>
          </ac:spMkLst>
        </pc:spChg>
        <pc:picChg chg="add mod">
          <ac:chgData name=" " userId="f1cac8d9-9172-4d6c-9b10-74cb51d57900" providerId="ADAL" clId="{237BEC8E-14DD-4FE1-AC7A-EAAB41298E80}" dt="2023-12-10T08:59:39.170" v="201" actId="1076"/>
          <ac:picMkLst>
            <pc:docMk/>
            <pc:sldMk cId="3543344356" sldId="390"/>
            <ac:picMk id="5" creationId="{E112C2C5-B9F7-407A-A090-7A8EE66376A4}"/>
          </ac:picMkLst>
        </pc:picChg>
        <pc:picChg chg="del">
          <ac:chgData name=" " userId="f1cac8d9-9172-4d6c-9b10-74cb51d57900" providerId="ADAL" clId="{237BEC8E-14DD-4FE1-AC7A-EAAB41298E80}" dt="2023-12-10T08:59:36.145" v="199" actId="478"/>
          <ac:picMkLst>
            <pc:docMk/>
            <pc:sldMk cId="3543344356" sldId="390"/>
            <ac:picMk id="6" creationId="{001C0C82-F40E-4865-A534-E87409B3E15A}"/>
          </ac:picMkLst>
        </pc:picChg>
        <pc:picChg chg="add mod">
          <ac:chgData name=" " userId="f1cac8d9-9172-4d6c-9b10-74cb51d57900" providerId="ADAL" clId="{237BEC8E-14DD-4FE1-AC7A-EAAB41298E80}" dt="2023-12-10T09:00:13.957" v="211" actId="14100"/>
          <ac:picMkLst>
            <pc:docMk/>
            <pc:sldMk cId="3543344356" sldId="390"/>
            <ac:picMk id="7" creationId="{F67F6DDC-4D3E-43B6-B152-B6A29D09331A}"/>
          </ac:picMkLst>
        </pc:picChg>
        <pc:picChg chg="del">
          <ac:chgData name=" " userId="f1cac8d9-9172-4d6c-9b10-74cb51d57900" providerId="ADAL" clId="{237BEC8E-14DD-4FE1-AC7A-EAAB41298E80}" dt="2023-12-10T08:59:50.633" v="205" actId="478"/>
          <ac:picMkLst>
            <pc:docMk/>
            <pc:sldMk cId="3543344356" sldId="390"/>
            <ac:picMk id="8" creationId="{8EF7C392-44C0-4791-9809-39F6B6ECFC1B}"/>
          </ac:picMkLst>
        </pc:picChg>
      </pc:sldChg>
      <pc:sldChg chg="del">
        <pc:chgData name=" " userId="f1cac8d9-9172-4d6c-9b10-74cb51d57900" providerId="ADAL" clId="{237BEC8E-14DD-4FE1-AC7A-EAAB41298E80}" dt="2023-12-09T03:27:58.177" v="42" actId="2696"/>
        <pc:sldMkLst>
          <pc:docMk/>
          <pc:sldMk cId="4171648773" sldId="391"/>
        </pc:sldMkLst>
      </pc:sldChg>
      <pc:sldChg chg="addSp delSp modSp">
        <pc:chgData name=" " userId="f1cac8d9-9172-4d6c-9b10-74cb51d57900" providerId="ADAL" clId="{237BEC8E-14DD-4FE1-AC7A-EAAB41298E80}" dt="2023-12-10T09:02:31.074" v="245" actId="1076"/>
        <pc:sldMkLst>
          <pc:docMk/>
          <pc:sldMk cId="3623011813" sldId="392"/>
        </pc:sldMkLst>
        <pc:picChg chg="del">
          <ac:chgData name=" " userId="f1cac8d9-9172-4d6c-9b10-74cb51d57900" providerId="ADAL" clId="{237BEC8E-14DD-4FE1-AC7A-EAAB41298E80}" dt="2023-12-10T09:01:57.065" v="224" actId="478"/>
          <ac:picMkLst>
            <pc:docMk/>
            <pc:sldMk cId="3623011813" sldId="392"/>
            <ac:picMk id="5" creationId="{6AB521FB-6088-48DD-BDFB-FA446E3382DA}"/>
          </ac:picMkLst>
        </pc:picChg>
        <pc:picChg chg="add mod">
          <ac:chgData name=" " userId="f1cac8d9-9172-4d6c-9b10-74cb51d57900" providerId="ADAL" clId="{237BEC8E-14DD-4FE1-AC7A-EAAB41298E80}" dt="2023-12-10T09:02:27.460" v="244" actId="1037"/>
          <ac:picMkLst>
            <pc:docMk/>
            <pc:sldMk cId="3623011813" sldId="392"/>
            <ac:picMk id="6" creationId="{19442161-958B-4721-BEDF-3FCF3C77C793}"/>
          </ac:picMkLst>
        </pc:picChg>
        <pc:picChg chg="add mod">
          <ac:chgData name=" " userId="f1cac8d9-9172-4d6c-9b10-74cb51d57900" providerId="ADAL" clId="{237BEC8E-14DD-4FE1-AC7A-EAAB41298E80}" dt="2023-12-10T09:02:31.074" v="245" actId="1076"/>
          <ac:picMkLst>
            <pc:docMk/>
            <pc:sldMk cId="3623011813" sldId="392"/>
            <ac:picMk id="7" creationId="{59D5FC9A-9F37-47D3-9C6B-D4EFA8F27F93}"/>
          </ac:picMkLst>
        </pc:picChg>
      </pc:sldChg>
      <pc:sldChg chg="addSp delSp modSp add">
        <pc:chgData name=" " userId="f1cac8d9-9172-4d6c-9b10-74cb51d57900" providerId="ADAL" clId="{237BEC8E-14DD-4FE1-AC7A-EAAB41298E80}" dt="2023-12-10T08:45:15.103" v="147" actId="167"/>
        <pc:sldMkLst>
          <pc:docMk/>
          <pc:sldMk cId="1656356915" sldId="410"/>
        </pc:sldMkLst>
        <pc:spChg chg="mod">
          <ac:chgData name=" " userId="f1cac8d9-9172-4d6c-9b10-74cb51d57900" providerId="ADAL" clId="{237BEC8E-14DD-4FE1-AC7A-EAAB41298E80}" dt="2023-12-10T08:44:12.117" v="129" actId="6549"/>
          <ac:spMkLst>
            <pc:docMk/>
            <pc:sldMk cId="1656356915" sldId="410"/>
            <ac:spMk id="3" creationId="{D6D2CB0B-5FE2-4FA1-B20C-D601B989C3DE}"/>
          </ac:spMkLst>
        </pc:spChg>
        <pc:spChg chg="del mod">
          <ac:chgData name=" " userId="f1cac8d9-9172-4d6c-9b10-74cb51d57900" providerId="ADAL" clId="{237BEC8E-14DD-4FE1-AC7A-EAAB41298E80}" dt="2023-12-10T08:44:49.998" v="133" actId="478"/>
          <ac:spMkLst>
            <pc:docMk/>
            <pc:sldMk cId="1656356915" sldId="410"/>
            <ac:spMk id="8" creationId="{00000000-0000-0000-0000-000000000000}"/>
          </ac:spMkLst>
        </pc:spChg>
        <pc:spChg chg="mod">
          <ac:chgData name=" " userId="f1cac8d9-9172-4d6c-9b10-74cb51d57900" providerId="ADAL" clId="{237BEC8E-14DD-4FE1-AC7A-EAAB41298E80}" dt="2023-12-10T08:45:06.781" v="146" actId="1036"/>
          <ac:spMkLst>
            <pc:docMk/>
            <pc:sldMk cId="1656356915" sldId="410"/>
            <ac:spMk id="13" creationId="{2949ABDD-2DFE-4654-BFB6-B8D2DA434A25}"/>
          </ac:spMkLst>
        </pc:spChg>
        <pc:picChg chg="add mod ord">
          <ac:chgData name=" " userId="f1cac8d9-9172-4d6c-9b10-74cb51d57900" providerId="ADAL" clId="{237BEC8E-14DD-4FE1-AC7A-EAAB41298E80}" dt="2023-12-10T08:45:15.103" v="147" actId="167"/>
          <ac:picMkLst>
            <pc:docMk/>
            <pc:sldMk cId="1656356915" sldId="410"/>
            <ac:picMk id="5" creationId="{215A43C2-ACFC-4F0D-9AA4-66D2ECA80153}"/>
          </ac:picMkLst>
        </pc:picChg>
        <pc:picChg chg="del">
          <ac:chgData name=" " userId="f1cac8d9-9172-4d6c-9b10-74cb51d57900" providerId="ADAL" clId="{237BEC8E-14DD-4FE1-AC7A-EAAB41298E80}" dt="2023-12-10T08:43:36.500" v="44" actId="478"/>
          <ac:picMkLst>
            <pc:docMk/>
            <pc:sldMk cId="1656356915" sldId="410"/>
            <ac:picMk id="6" creationId="{B451063A-4400-48C9-A3E3-5B9B55B4F98C}"/>
          </ac:picMkLst>
        </pc:picChg>
      </pc:sldChg>
    </pc:docChg>
  </pc:docChgLst>
  <pc:docChgLst>
    <pc:chgData name=" " userId="f1cac8d9-9172-4d6c-9b10-74cb51d57900" providerId="ADAL" clId="{0E6D336B-BEDD-40D5-BCA4-F873AAE79378}"/>
    <pc:docChg chg="custSel addSld modSld modMainMaster">
      <pc:chgData name=" " userId="f1cac8d9-9172-4d6c-9b10-74cb51d57900" providerId="ADAL" clId="{0E6D336B-BEDD-40D5-BCA4-F873AAE79378}" dt="2023-11-18T02:17:02.343" v="207" actId="478"/>
      <pc:docMkLst>
        <pc:docMk/>
      </pc:docMkLst>
      <pc:sldChg chg="addSp delSp modSp">
        <pc:chgData name=" " userId="f1cac8d9-9172-4d6c-9b10-74cb51d57900" providerId="ADAL" clId="{0E6D336B-BEDD-40D5-BCA4-F873AAE79378}" dt="2023-11-18T02:12:17.007" v="113" actId="1076"/>
        <pc:sldMkLst>
          <pc:docMk/>
          <pc:sldMk cId="2308099555" sldId="365"/>
        </pc:sldMkLst>
        <pc:spChg chg="mod ord">
          <ac:chgData name=" " userId="f1cac8d9-9172-4d6c-9b10-74cb51d57900" providerId="ADAL" clId="{0E6D336B-BEDD-40D5-BCA4-F873AAE79378}" dt="2023-11-18T02:12:17.007" v="113" actId="1076"/>
          <ac:spMkLst>
            <pc:docMk/>
            <pc:sldMk cId="2308099555" sldId="365"/>
            <ac:spMk id="8" creationId="{00000000-0000-0000-0000-000000000000}"/>
          </ac:spMkLst>
        </pc:spChg>
        <pc:picChg chg="del">
          <ac:chgData name=" " userId="f1cac8d9-9172-4d6c-9b10-74cb51d57900" providerId="ADAL" clId="{0E6D336B-BEDD-40D5-BCA4-F873AAE79378}" dt="2023-11-18T02:11:50.632" v="105" actId="478"/>
          <ac:picMkLst>
            <pc:docMk/>
            <pc:sldMk cId="2308099555" sldId="365"/>
            <ac:picMk id="5" creationId="{00000000-0000-0000-0000-000000000000}"/>
          </ac:picMkLst>
        </pc:picChg>
        <pc:picChg chg="add mod">
          <ac:chgData name=" " userId="f1cac8d9-9172-4d6c-9b10-74cb51d57900" providerId="ADAL" clId="{0E6D336B-BEDD-40D5-BCA4-F873AAE79378}" dt="2023-11-18T02:12:11.945" v="112" actId="14100"/>
          <ac:picMkLst>
            <pc:docMk/>
            <pc:sldMk cId="2308099555" sldId="365"/>
            <ac:picMk id="6" creationId="{6171AD97-98E6-44A2-8D56-3E493F7F7343}"/>
          </ac:picMkLst>
        </pc:picChg>
      </pc:sldChg>
      <pc:sldChg chg="addSp delSp modSp">
        <pc:chgData name=" " userId="f1cac8d9-9172-4d6c-9b10-74cb51d57900" providerId="ADAL" clId="{0E6D336B-BEDD-40D5-BCA4-F873AAE79378}" dt="2023-11-18T02:13:12.712" v="119" actId="166"/>
        <pc:sldMkLst>
          <pc:docMk/>
          <pc:sldMk cId="2187385840" sldId="366"/>
        </pc:sldMkLst>
        <pc:picChg chg="add mod">
          <ac:chgData name=" " userId="f1cac8d9-9172-4d6c-9b10-74cb51d57900" providerId="ADAL" clId="{0E6D336B-BEDD-40D5-BCA4-F873AAE79378}" dt="2023-11-18T02:13:07.957" v="118" actId="1076"/>
          <ac:picMkLst>
            <pc:docMk/>
            <pc:sldMk cId="2187385840" sldId="366"/>
            <ac:picMk id="5" creationId="{04C2471E-F88B-4FC5-B5A9-B72C4ECC9C33}"/>
          </ac:picMkLst>
        </pc:picChg>
        <pc:picChg chg="del">
          <ac:chgData name=" " userId="f1cac8d9-9172-4d6c-9b10-74cb51d57900" providerId="ADAL" clId="{0E6D336B-BEDD-40D5-BCA4-F873AAE79378}" dt="2023-11-18T02:13:00.078" v="114" actId="478"/>
          <ac:picMkLst>
            <pc:docMk/>
            <pc:sldMk cId="2187385840" sldId="366"/>
            <ac:picMk id="6" creationId="{00000000-0000-0000-0000-000000000000}"/>
          </ac:picMkLst>
        </pc:picChg>
        <pc:picChg chg="ord">
          <ac:chgData name=" " userId="f1cac8d9-9172-4d6c-9b10-74cb51d57900" providerId="ADAL" clId="{0E6D336B-BEDD-40D5-BCA4-F873AAE79378}" dt="2023-11-18T02:13:12.712" v="119" actId="166"/>
          <ac:picMkLst>
            <pc:docMk/>
            <pc:sldMk cId="2187385840" sldId="366"/>
            <ac:picMk id="10" creationId="{00000000-0000-0000-0000-000000000000}"/>
          </ac:picMkLst>
        </pc:picChg>
      </pc:sldChg>
      <pc:sldChg chg="addSp delSp modSp add">
        <pc:chgData name=" " userId="f1cac8d9-9172-4d6c-9b10-74cb51d57900" providerId="ADAL" clId="{0E6D336B-BEDD-40D5-BCA4-F873AAE79378}" dt="2023-11-18T00:51:09.505" v="104" actId="1076"/>
        <pc:sldMkLst>
          <pc:docMk/>
          <pc:sldMk cId="421835228" sldId="407"/>
        </pc:sldMkLst>
        <pc:spChg chg="mod">
          <ac:chgData name=" " userId="f1cac8d9-9172-4d6c-9b10-74cb51d57900" providerId="ADAL" clId="{0E6D336B-BEDD-40D5-BCA4-F873AAE79378}" dt="2023-11-18T00:48:57.424" v="94" actId="5793"/>
          <ac:spMkLst>
            <pc:docMk/>
            <pc:sldMk cId="421835228" sldId="407"/>
            <ac:spMk id="3" creationId="{D6D2CB0B-5FE2-4FA1-B20C-D601B989C3DE}"/>
          </ac:spMkLst>
        </pc:spChg>
        <pc:spChg chg="del">
          <ac:chgData name=" " userId="f1cac8d9-9172-4d6c-9b10-74cb51d57900" providerId="ADAL" clId="{0E6D336B-BEDD-40D5-BCA4-F873AAE79378}" dt="2023-11-18T00:51:02.608" v="102" actId="478"/>
          <ac:spMkLst>
            <pc:docMk/>
            <pc:sldMk cId="421835228" sldId="407"/>
            <ac:spMk id="9" creationId="{D6B260C4-9E77-4DFE-8B14-74420825BF48}"/>
          </ac:spMkLst>
        </pc:spChg>
        <pc:spChg chg="del">
          <ac:chgData name=" " userId="f1cac8d9-9172-4d6c-9b10-74cb51d57900" providerId="ADAL" clId="{0E6D336B-BEDD-40D5-BCA4-F873AAE79378}" dt="2023-11-18T00:51:01.134" v="101" actId="478"/>
          <ac:spMkLst>
            <pc:docMk/>
            <pc:sldMk cId="421835228" sldId="407"/>
            <ac:spMk id="12" creationId="{00000000-0000-0000-0000-000000000000}"/>
          </ac:spMkLst>
        </pc:spChg>
        <pc:picChg chg="add del">
          <ac:chgData name=" " userId="f1cac8d9-9172-4d6c-9b10-74cb51d57900" providerId="ADAL" clId="{0E6D336B-BEDD-40D5-BCA4-F873AAE79378}" dt="2023-11-18T00:50:54.158" v="98" actId="478"/>
          <ac:picMkLst>
            <pc:docMk/>
            <pc:sldMk cId="421835228" sldId="407"/>
            <ac:picMk id="5" creationId="{56A4E1EF-78A0-41D8-9DDD-5CDE0326D2FD}"/>
          </ac:picMkLst>
        </pc:picChg>
        <pc:picChg chg="del">
          <ac:chgData name=" " userId="f1cac8d9-9172-4d6c-9b10-74cb51d57900" providerId="ADAL" clId="{0E6D336B-BEDD-40D5-BCA4-F873AAE79378}" dt="2023-11-18T00:48:22.856" v="26" actId="478"/>
          <ac:picMkLst>
            <pc:docMk/>
            <pc:sldMk cId="421835228" sldId="407"/>
            <ac:picMk id="6" creationId="{00000000-0000-0000-0000-000000000000}"/>
          </ac:picMkLst>
        </pc:picChg>
        <pc:picChg chg="add mod">
          <ac:chgData name=" " userId="f1cac8d9-9172-4d6c-9b10-74cb51d57900" providerId="ADAL" clId="{0E6D336B-BEDD-40D5-BCA4-F873AAE79378}" dt="2023-11-18T00:51:09.505" v="104" actId="1076"/>
          <ac:picMkLst>
            <pc:docMk/>
            <pc:sldMk cId="421835228" sldId="407"/>
            <ac:picMk id="7" creationId="{41BAE32E-A752-413F-86C2-6769EDA487AC}"/>
          </ac:picMkLst>
        </pc:picChg>
        <pc:cxnChg chg="del">
          <ac:chgData name=" " userId="f1cac8d9-9172-4d6c-9b10-74cb51d57900" providerId="ADAL" clId="{0E6D336B-BEDD-40D5-BCA4-F873AAE79378}" dt="2023-11-18T00:50:59.358" v="100" actId="478"/>
          <ac:cxnSpMkLst>
            <pc:docMk/>
            <pc:sldMk cId="421835228" sldId="407"/>
            <ac:cxnSpMk id="11" creationId="{25D5FC35-9D68-4002-B3C8-391A6FA970C6}"/>
          </ac:cxnSpMkLst>
        </pc:cxnChg>
      </pc:sldChg>
      <pc:sldChg chg="addSp delSp modSp add">
        <pc:chgData name=" " userId="f1cac8d9-9172-4d6c-9b10-74cb51d57900" providerId="ADAL" clId="{0E6D336B-BEDD-40D5-BCA4-F873AAE79378}" dt="2023-11-18T02:17:02.343" v="207" actId="478"/>
        <pc:sldMkLst>
          <pc:docMk/>
          <pc:sldMk cId="1867438358" sldId="408"/>
        </pc:sldMkLst>
        <pc:spChg chg="mod">
          <ac:chgData name=" " userId="f1cac8d9-9172-4d6c-9b10-74cb51d57900" providerId="ADAL" clId="{0E6D336B-BEDD-40D5-BCA4-F873AAE79378}" dt="2023-11-18T02:14:28.135" v="150" actId="6549"/>
          <ac:spMkLst>
            <pc:docMk/>
            <pc:sldMk cId="1867438358" sldId="408"/>
            <ac:spMk id="3" creationId="{D6D2CB0B-5FE2-4FA1-B20C-D601B989C3DE}"/>
          </ac:spMkLst>
        </pc:spChg>
        <pc:spChg chg="del mod ord">
          <ac:chgData name=" " userId="f1cac8d9-9172-4d6c-9b10-74cb51d57900" providerId="ADAL" clId="{0E6D336B-BEDD-40D5-BCA4-F873AAE79378}" dt="2023-11-18T02:17:02.343" v="207" actId="478"/>
          <ac:spMkLst>
            <pc:docMk/>
            <pc:sldMk cId="1867438358" sldId="408"/>
            <ac:spMk id="9" creationId="{00000000-0000-0000-0000-000000000000}"/>
          </ac:spMkLst>
        </pc:spChg>
        <pc:picChg chg="del">
          <ac:chgData name=" " userId="f1cac8d9-9172-4d6c-9b10-74cb51d57900" providerId="ADAL" clId="{0E6D336B-BEDD-40D5-BCA4-F873AAE79378}" dt="2023-11-18T02:13:27.382" v="122" actId="478"/>
          <ac:picMkLst>
            <pc:docMk/>
            <pc:sldMk cId="1867438358" sldId="408"/>
            <ac:picMk id="5" creationId="{04C2471E-F88B-4FC5-B5A9-B72C4ECC9C33}"/>
          </ac:picMkLst>
        </pc:picChg>
        <pc:picChg chg="add mod">
          <ac:chgData name=" " userId="f1cac8d9-9172-4d6c-9b10-74cb51d57900" providerId="ADAL" clId="{0E6D336B-BEDD-40D5-BCA4-F873AAE79378}" dt="2023-11-18T02:14:14.321" v="128" actId="1076"/>
          <ac:picMkLst>
            <pc:docMk/>
            <pc:sldMk cId="1867438358" sldId="408"/>
            <ac:picMk id="6" creationId="{455B0FFC-08B0-4612-9D91-D8685320D3C5}"/>
          </ac:picMkLst>
        </pc:picChg>
        <pc:picChg chg="del">
          <ac:chgData name=" " userId="f1cac8d9-9172-4d6c-9b10-74cb51d57900" providerId="ADAL" clId="{0E6D336B-BEDD-40D5-BCA4-F873AAE79378}" dt="2023-11-18T02:13:25.470" v="121" actId="478"/>
          <ac:picMkLst>
            <pc:docMk/>
            <pc:sldMk cId="1867438358" sldId="408"/>
            <ac:picMk id="10" creationId="{00000000-0000-0000-0000-000000000000}"/>
          </ac:picMkLst>
        </pc:picChg>
      </pc:sldChg>
      <pc:sldChg chg="addSp delSp modSp add">
        <pc:chgData name=" " userId="f1cac8d9-9172-4d6c-9b10-74cb51d57900" providerId="ADAL" clId="{0E6D336B-BEDD-40D5-BCA4-F873AAE79378}" dt="2023-11-18T02:16:54.511" v="206" actId="478"/>
        <pc:sldMkLst>
          <pc:docMk/>
          <pc:sldMk cId="1279146161" sldId="409"/>
        </pc:sldMkLst>
        <pc:spChg chg="mod">
          <ac:chgData name=" " userId="f1cac8d9-9172-4d6c-9b10-74cb51d57900" providerId="ADAL" clId="{0E6D336B-BEDD-40D5-BCA4-F873AAE79378}" dt="2023-11-18T02:16:30.527" v="204" actId="6549"/>
          <ac:spMkLst>
            <pc:docMk/>
            <pc:sldMk cId="1279146161" sldId="409"/>
            <ac:spMk id="3" creationId="{D6D2CB0B-5FE2-4FA1-B20C-D601B989C3DE}"/>
          </ac:spMkLst>
        </pc:spChg>
        <pc:spChg chg="del mod ord">
          <ac:chgData name=" " userId="f1cac8d9-9172-4d6c-9b10-74cb51d57900" providerId="ADAL" clId="{0E6D336B-BEDD-40D5-BCA4-F873AAE79378}" dt="2023-11-18T02:16:54.511" v="206" actId="478"/>
          <ac:spMkLst>
            <pc:docMk/>
            <pc:sldMk cId="1279146161" sldId="409"/>
            <ac:spMk id="9" creationId="{00000000-0000-0000-0000-000000000000}"/>
          </ac:spMkLst>
        </pc:spChg>
        <pc:picChg chg="add mod">
          <ac:chgData name=" " userId="f1cac8d9-9172-4d6c-9b10-74cb51d57900" providerId="ADAL" clId="{0E6D336B-BEDD-40D5-BCA4-F873AAE79378}" dt="2023-11-18T02:16:51.245" v="205" actId="1076"/>
          <ac:picMkLst>
            <pc:docMk/>
            <pc:sldMk cId="1279146161" sldId="409"/>
            <ac:picMk id="5" creationId="{08B9EDB0-9B4F-4B1F-9B95-86A42B25701C}"/>
          </ac:picMkLst>
        </pc:picChg>
      </pc:sldChg>
      <pc:sldMasterChg chg="modSldLayout">
        <pc:chgData name=" " userId="f1cac8d9-9172-4d6c-9b10-74cb51d57900" providerId="ADAL" clId="{0E6D336B-BEDD-40D5-BCA4-F873AAE79378}" dt="2023-10-29T05:59:02.757" v="24" actId="6549"/>
        <pc:sldMasterMkLst>
          <pc:docMk/>
          <pc:sldMasterMk cId="1713631302" sldId="2147483648"/>
        </pc:sldMasterMkLst>
        <pc:sldLayoutChg chg="modSp">
          <pc:chgData name=" " userId="f1cac8d9-9172-4d6c-9b10-74cb51d57900" providerId="ADAL" clId="{0E6D336B-BEDD-40D5-BCA4-F873AAE79378}" dt="2023-10-29T05:58:42.054" v="16" actId="6549"/>
          <pc:sldLayoutMkLst>
            <pc:docMk/>
            <pc:sldMasterMk cId="1713631302" sldId="2147483648"/>
            <pc:sldLayoutMk cId="3886985592" sldId="2147483649"/>
          </pc:sldLayoutMkLst>
          <pc:spChg chg="mod">
            <ac:chgData name=" " userId="f1cac8d9-9172-4d6c-9b10-74cb51d57900" providerId="ADAL" clId="{0E6D336B-BEDD-40D5-BCA4-F873AAE79378}" dt="2023-10-29T05:58:42.054" v="16" actId="6549"/>
            <ac:spMkLst>
              <pc:docMk/>
              <pc:sldMasterMk cId="1713631302" sldId="2147483648"/>
              <pc:sldLayoutMk cId="3886985592" sldId="2147483649"/>
              <ac:spMk id="12" creationId="{D78F9A97-48F0-4AA4-B870-02E6621069C8}"/>
            </ac:spMkLst>
          </pc:spChg>
        </pc:sldLayoutChg>
        <pc:sldLayoutChg chg="modSp">
          <pc:chgData name=" " userId="f1cac8d9-9172-4d6c-9b10-74cb51d57900" providerId="ADAL" clId="{0E6D336B-BEDD-40D5-BCA4-F873AAE79378}" dt="2023-10-29T05:58:53.909" v="20" actId="6549"/>
          <pc:sldLayoutMkLst>
            <pc:docMk/>
            <pc:sldMasterMk cId="1713631302" sldId="2147483648"/>
            <pc:sldLayoutMk cId="3576865118" sldId="2147483650"/>
          </pc:sldLayoutMkLst>
          <pc:spChg chg="mod">
            <ac:chgData name=" " userId="f1cac8d9-9172-4d6c-9b10-74cb51d57900" providerId="ADAL" clId="{0E6D336B-BEDD-40D5-BCA4-F873AAE79378}" dt="2023-10-29T05:58:53.909" v="20" actId="6549"/>
            <ac:spMkLst>
              <pc:docMk/>
              <pc:sldMasterMk cId="1713631302" sldId="2147483648"/>
              <pc:sldLayoutMk cId="3576865118" sldId="2147483650"/>
              <ac:spMk id="12" creationId="{A3C83244-FAE4-4643-A4C1-825838276322}"/>
            </ac:spMkLst>
          </pc:spChg>
        </pc:sldLayoutChg>
        <pc:sldLayoutChg chg="modSp">
          <pc:chgData name=" " userId="f1cac8d9-9172-4d6c-9b10-74cb51d57900" providerId="ADAL" clId="{0E6D336B-BEDD-40D5-BCA4-F873AAE79378}" dt="2023-10-29T05:59:02.757" v="24" actId="6549"/>
          <pc:sldLayoutMkLst>
            <pc:docMk/>
            <pc:sldMasterMk cId="1713631302" sldId="2147483648"/>
            <pc:sldLayoutMk cId="1610072459" sldId="2147483651"/>
          </pc:sldLayoutMkLst>
          <pc:spChg chg="mod">
            <ac:chgData name=" " userId="f1cac8d9-9172-4d6c-9b10-74cb51d57900" providerId="ADAL" clId="{0E6D336B-BEDD-40D5-BCA4-F873AAE79378}" dt="2023-10-29T05:59:02.757" v="24" actId="6549"/>
            <ac:spMkLst>
              <pc:docMk/>
              <pc:sldMasterMk cId="1713631302" sldId="2147483648"/>
              <pc:sldLayoutMk cId="1610072459" sldId="2147483651"/>
              <ac:spMk id="11" creationId="{18E2F98F-05C6-429A-918A-31E8EA8F15FB}"/>
            </ac:spMkLst>
          </pc:spChg>
        </pc:sldLayoutChg>
      </pc:sldMasterChg>
    </pc:docChg>
  </pc:docChgLst>
  <pc:docChgLst>
    <pc:chgData name="강환수" userId="f1cac8d9-9172-4d6c-9b10-74cb51d57900" providerId="ADAL" clId="{0E6D336B-BEDD-40D5-BCA4-F873AAE79378}"/>
    <pc:docChg chg="custSel modSld">
      <pc:chgData name="강환수" userId="f1cac8d9-9172-4d6c-9b10-74cb51d57900" providerId="ADAL" clId="{0E6D336B-BEDD-40D5-BCA4-F873AAE79378}" dt="2023-11-18T02:10:08.469" v="14" actId="1076"/>
      <pc:docMkLst>
        <pc:docMk/>
      </pc:docMkLst>
      <pc:sldChg chg="addSp delSp modSp">
        <pc:chgData name="강환수" userId="f1cac8d9-9172-4d6c-9b10-74cb51d57900" providerId="ADAL" clId="{0E6D336B-BEDD-40D5-BCA4-F873AAE79378}" dt="2023-11-18T02:10:08.469" v="14" actId="1076"/>
        <pc:sldMkLst>
          <pc:docMk/>
          <pc:sldMk cId="4220590729" sldId="364"/>
        </pc:sldMkLst>
        <pc:spChg chg="ord">
          <ac:chgData name="강환수" userId="f1cac8d9-9172-4d6c-9b10-74cb51d57900" providerId="ADAL" clId="{0E6D336B-BEDD-40D5-BCA4-F873AAE79378}" dt="2023-11-18T02:10:04.698" v="13" actId="166"/>
          <ac:spMkLst>
            <pc:docMk/>
            <pc:sldMk cId="4220590729" sldId="364"/>
            <ac:spMk id="8" creationId="{00000000-0000-0000-0000-000000000000}"/>
          </ac:spMkLst>
        </pc:spChg>
        <pc:picChg chg="add del mod">
          <ac:chgData name="강환수" userId="f1cac8d9-9172-4d6c-9b10-74cb51d57900" providerId="ADAL" clId="{0E6D336B-BEDD-40D5-BCA4-F873AAE79378}" dt="2023-11-18T02:08:44.703" v="5" actId="478"/>
          <ac:picMkLst>
            <pc:docMk/>
            <pc:sldMk cId="4220590729" sldId="364"/>
            <ac:picMk id="5" creationId="{5F0BE3C1-0B23-43C2-8A48-C33B3B4F38C8}"/>
          </ac:picMkLst>
        </pc:picChg>
        <pc:picChg chg="del">
          <ac:chgData name="강환수" userId="f1cac8d9-9172-4d6c-9b10-74cb51d57900" providerId="ADAL" clId="{0E6D336B-BEDD-40D5-BCA4-F873AAE79378}" dt="2023-11-18T02:09:52.415" v="9" actId="478"/>
          <ac:picMkLst>
            <pc:docMk/>
            <pc:sldMk cId="4220590729" sldId="364"/>
            <ac:picMk id="6" creationId="{00000000-0000-0000-0000-000000000000}"/>
          </ac:picMkLst>
        </pc:picChg>
        <pc:picChg chg="add mod ord">
          <ac:chgData name="강환수" userId="f1cac8d9-9172-4d6c-9b10-74cb51d57900" providerId="ADAL" clId="{0E6D336B-BEDD-40D5-BCA4-F873AAE79378}" dt="2023-11-18T02:10:08.469" v="14" actId="1076"/>
          <ac:picMkLst>
            <pc:docMk/>
            <pc:sldMk cId="4220590729" sldId="364"/>
            <ac:picMk id="7" creationId="{87D27DB1-58C0-41BC-817F-7E9272F7B7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96014-FE61-4AC7-8A70-A6672DF84A11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CF8B-461E-4A6D-90A9-5019847F9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4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71AF25-47B7-4D0A-82F9-7FD2A24D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66D43-5795-4FD6-BA9A-6E48FC855D8A}"/>
              </a:ext>
            </a:extLst>
          </p:cNvPr>
          <p:cNvSpPr/>
          <p:nvPr userDrawn="1"/>
        </p:nvSpPr>
        <p:spPr>
          <a:xfrm>
            <a:off x="1" y="2060848"/>
            <a:ext cx="12191999" cy="1080120"/>
          </a:xfrm>
          <a:prstGeom prst="rect">
            <a:avLst/>
          </a:prstGeom>
          <a:solidFill>
            <a:srgbClr val="165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C8E948-A341-4B57-8921-7A6596EA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64"/>
            <a:ext cx="9144000" cy="120095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C8E42D5-EC5F-43E0-8BE0-63692F50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4841"/>
            <a:ext cx="9144000" cy="8321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B8DAC-F7C0-4296-8C34-BA2C1FF5EC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6" y="177094"/>
            <a:ext cx="904875" cy="590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F9A97-48F0-4AA4-B870-02E6621069C8}"/>
              </a:ext>
            </a:extLst>
          </p:cNvPr>
          <p:cNvSpPr/>
          <p:nvPr userDrawn="1"/>
        </p:nvSpPr>
        <p:spPr>
          <a:xfrm>
            <a:off x="8026915" y="4729447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동양미래대학교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인공지능소프트웨어학과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 환수</a:t>
            </a:r>
          </a:p>
        </p:txBody>
      </p:sp>
    </p:spTree>
    <p:extLst>
      <p:ext uri="{BB962C8B-B14F-4D97-AF65-F5344CB8AC3E}">
        <p14:creationId xmlns:p14="http://schemas.microsoft.com/office/powerpoint/2010/main" val="38869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185B5-1D95-488B-B15C-D1F38388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0C93-3433-4A9A-BDBB-B54D6E9A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4692C-4AA6-4AD2-83B6-8FE0DC72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03CEE-9120-4329-AD9B-09E2C11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91A0-5604-4BD6-ADD6-3E5E90B1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D7158-CCFE-42DA-9878-1486EBC5C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074DF-55BB-4611-9EF6-ECA9BC6F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82B03-344B-4C41-8690-FF922DA6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CF17-8CCF-4E32-8D45-10373BEE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3DB6-0DE1-4580-9E7F-104732C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9536CE-DD14-4362-A7B0-9444F7A492C8}"/>
              </a:ext>
            </a:extLst>
          </p:cNvPr>
          <p:cNvSpPr/>
          <p:nvPr userDrawn="1"/>
        </p:nvSpPr>
        <p:spPr>
          <a:xfrm>
            <a:off x="1" y="0"/>
            <a:ext cx="12191999" cy="691200"/>
          </a:xfrm>
          <a:prstGeom prst="rect">
            <a:avLst/>
          </a:prstGeom>
          <a:solidFill>
            <a:srgbClr val="165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1402E0-5B32-4DB8-A5D9-B77A6035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00800"/>
            <a:ext cx="11484000" cy="4896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ABC38E8-3D51-4165-809E-6B1116F8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792000"/>
            <a:ext cx="11484000" cy="5384963"/>
          </a:xfrm>
        </p:spPr>
        <p:txBody>
          <a:bodyPr/>
          <a:lstStyle>
            <a:lvl1pPr marL="342000" indent="-3420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v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00" indent="-2844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08000" indent="-228600">
              <a:lnSpc>
                <a:spcPts val="2880"/>
              </a:lnSpc>
              <a:spcBef>
                <a:spcPts val="384"/>
              </a:spcBef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96000" indent="-2286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84000" indent="-285750">
              <a:lnSpc>
                <a:spcPts val="2880"/>
              </a:lnSpc>
              <a:spcBef>
                <a:spcPts val="336"/>
              </a:spcBef>
              <a:buFont typeface="Wingdings" panose="05000000000000000000" pitchFamily="2" charset="2"/>
              <a:buChar char="ü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D288CE-D8A0-42D3-ADC8-60F52E65EE2C}"/>
              </a:ext>
            </a:extLst>
          </p:cNvPr>
          <p:cNvSpPr/>
          <p:nvPr userDrawn="1"/>
        </p:nvSpPr>
        <p:spPr>
          <a:xfrm>
            <a:off x="0" y="6548299"/>
            <a:ext cx="12192000" cy="309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B9DB28CF-91E7-416A-8A62-C4A8F6F8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589841"/>
            <a:ext cx="1195296" cy="2266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83244-FAE4-4643-A4C1-825838276322}"/>
              </a:ext>
            </a:extLst>
          </p:cNvPr>
          <p:cNvSpPr/>
          <p:nvPr userDrawn="1"/>
        </p:nvSpPr>
        <p:spPr>
          <a:xfrm>
            <a:off x="8129716" y="6580039"/>
            <a:ext cx="3929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Copyright</a:t>
            </a:r>
            <a:r>
              <a:rPr lang="ko-KR" altLang="en-US" sz="1000" dirty="0">
                <a:solidFill>
                  <a:schemeClr val="bg1"/>
                </a:solidFill>
              </a:rPr>
              <a:t> 202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dirty="0">
                <a:solidFill>
                  <a:schemeClr val="bg1"/>
                </a:solidFill>
              </a:rPr>
              <a:t>. </a:t>
            </a:r>
            <a:r>
              <a:rPr lang="en-US" altLang="ko-KR" sz="1000" dirty="0" err="1">
                <a:solidFill>
                  <a:schemeClr val="bg1"/>
                </a:solidFill>
              </a:rPr>
              <a:t>Dongyang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Mirae</a:t>
            </a:r>
            <a:r>
              <a:rPr lang="en-US" altLang="ko-KR" sz="1000" dirty="0">
                <a:solidFill>
                  <a:schemeClr val="bg1"/>
                </a:solidFill>
              </a:rPr>
              <a:t> University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all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rights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reserved</a:t>
            </a:r>
            <a:r>
              <a:rPr lang="ko-KR" altLang="en-US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48B32B6-2E4B-42D8-BB95-40362DC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80749"/>
            <a:ext cx="2743200" cy="244800"/>
          </a:xfr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B45AC3-7282-469B-B6B1-6D9BC39FD4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432" y="166693"/>
            <a:ext cx="1903568" cy="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365833F-82B6-49D8-8BC8-63BB1FEC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rgbClr val="165AA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1894A03-DD73-493E-8DA4-9CA4CED1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4FF4AE-C0DE-41BF-82FC-9C5A21FA86CB}"/>
              </a:ext>
            </a:extLst>
          </p:cNvPr>
          <p:cNvSpPr/>
          <p:nvPr userDrawn="1"/>
        </p:nvSpPr>
        <p:spPr>
          <a:xfrm>
            <a:off x="0" y="6548299"/>
            <a:ext cx="12192000" cy="309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99151A67-A3D5-4D88-98BA-E7482A9CB4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589841"/>
            <a:ext cx="1195296" cy="2266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2F98F-05C6-429A-918A-31E8EA8F15FB}"/>
              </a:ext>
            </a:extLst>
          </p:cNvPr>
          <p:cNvSpPr/>
          <p:nvPr userDrawn="1"/>
        </p:nvSpPr>
        <p:spPr>
          <a:xfrm>
            <a:off x="8129716" y="6580039"/>
            <a:ext cx="3929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Copyright</a:t>
            </a:r>
            <a:r>
              <a:rPr lang="ko-KR" altLang="en-US" sz="1000" dirty="0">
                <a:solidFill>
                  <a:schemeClr val="bg1"/>
                </a:solidFill>
              </a:rPr>
              <a:t> 202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dirty="0">
                <a:solidFill>
                  <a:schemeClr val="bg1"/>
                </a:solidFill>
              </a:rPr>
              <a:t>. </a:t>
            </a:r>
            <a:r>
              <a:rPr lang="en-US" altLang="ko-KR" sz="1000" dirty="0" err="1">
                <a:solidFill>
                  <a:schemeClr val="bg1"/>
                </a:solidFill>
              </a:rPr>
              <a:t>Dongyang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Mirae</a:t>
            </a:r>
            <a:r>
              <a:rPr lang="en-US" altLang="ko-KR" sz="1000" dirty="0">
                <a:solidFill>
                  <a:schemeClr val="bg1"/>
                </a:solidFill>
              </a:rPr>
              <a:t> University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all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rights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reserved</a:t>
            </a:r>
            <a:r>
              <a:rPr lang="ko-KR" altLang="en-US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0F0356E-68AC-442E-8CAA-E7D4955B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80749"/>
            <a:ext cx="2743200" cy="244800"/>
          </a:xfr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DF1F-AEEA-4216-80A3-704C9B26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6378B-6BEA-4807-BBFD-E7D4AAC4A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659C7-EA8A-4FF6-8E93-87B4BB44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77AE1-73DA-4F70-89B1-9B83CD1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4CF24-38F1-4ABC-A46D-B88AF56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5F22B-F4BC-46E9-AAA0-0658960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5E83D-7E46-44F5-9C8D-2EF6C48D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F7541-DBA4-4B69-9275-92551D5B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F37A6-20C6-4B40-95AB-D0C6F830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C25CA-0877-4421-81BA-EBFCA9A5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F773-625C-4057-BBA4-9D9E8064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4B488-18AA-4E0D-A7F5-B7B9E48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3584CA-4A70-4323-A41A-01323422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6B2C6-982C-4CB0-BF68-1AECD73F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9742-BEE4-4B7D-B7F3-D3DCA672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BCF57B-4C28-4493-8E52-53DF30C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36C0E0-E2C9-4284-A0BA-4AAC64F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134BC-7774-40AA-AE43-622F947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129EA4-EB13-4A40-B8E3-0CFFEB2A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3DA43-8F41-464A-BF96-E32C281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681D1-003E-4FB8-891E-8F29289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D6CA-B26B-4FC9-BD95-5C66340A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E3DD2-6C65-43FB-9504-5A8E1CE5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1D19F-9A3F-4512-94B9-B9D21D02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A495D-0DB2-4F7F-B305-D3026082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88C71-21C6-43F0-A7D5-0493BD3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E90EB-28A3-4254-B97A-6549D0A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87C2-C322-41BF-B3BE-BC029877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E04A8-B3FD-4B32-9D78-07EA583E3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DF3C8-590A-44EA-9435-49E5E636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16588-B381-48A3-BC1A-1FB10AB0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7F656-8E49-4E2B-9E26-5D532B70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1A90A-DE43-4192-B96F-3518473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649A32-AD05-4B95-8756-2591ACA5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1B9C2-F60C-45CC-9F16-0C0B84E6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471F-62CA-4F51-AC09-B7FB9E34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D064F-81C5-48FD-BD44-36854708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91380-8769-495B-8174-189663A3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bkwon@dongyang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BD4A5D-3431-4BEF-AF56-9467C57F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데이터분석입문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45315E-9E2C-482F-A5DB-4CB3D6A1C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14. pandas</a:t>
            </a:r>
            <a:r>
              <a:rPr lang="ko-KR" altLang="en-US" dirty="0"/>
              <a:t>로 데이터 분석 시작하기</a:t>
            </a:r>
          </a:p>
        </p:txBody>
      </p:sp>
    </p:spTree>
    <p:extLst>
      <p:ext uri="{BB962C8B-B14F-4D97-AF65-F5344CB8AC3E}">
        <p14:creationId xmlns:p14="http://schemas.microsoft.com/office/powerpoint/2010/main" val="29384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인덱스를 </a:t>
            </a:r>
            <a:r>
              <a:rPr lang="en-US" altLang="ko-KR" dirty="0"/>
              <a:t>‘</a:t>
            </a:r>
            <a:r>
              <a:rPr lang="ko-KR" altLang="en-US" dirty="0"/>
              <a:t>국가 </a:t>
            </a:r>
            <a:r>
              <a:rPr lang="en-US" altLang="ko-KR" dirty="0"/>
              <a:t>(IOC </a:t>
            </a:r>
            <a:r>
              <a:rPr lang="ko-KR" altLang="en-US" dirty="0"/>
              <a:t>코드</a:t>
            </a:r>
            <a:r>
              <a:rPr lang="en-US" altLang="ko-KR" dirty="0"/>
              <a:t>)’</a:t>
            </a:r>
            <a:r>
              <a:rPr lang="ko-KR" altLang="en-US" dirty="0"/>
              <a:t>로 변경하기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7" y="1279902"/>
            <a:ext cx="9688344" cy="47172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A714F-F0FA-4993-94AA-4B36196FE917}"/>
              </a:ext>
            </a:extLst>
          </p:cNvPr>
          <p:cNvSpPr/>
          <p:nvPr/>
        </p:nvSpPr>
        <p:spPr>
          <a:xfrm>
            <a:off x="924859" y="3026356"/>
            <a:ext cx="742016" cy="3079169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88816" y="5812349"/>
            <a:ext cx="2935584" cy="58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인덱스가 “국가 </a:t>
            </a:r>
            <a:r>
              <a:rPr lang="en-US" altLang="ko-KR" sz="1600" dirty="0">
                <a:solidFill>
                  <a:schemeClr val="tx1"/>
                </a:solidFill>
              </a:rPr>
              <a:t>(IOC </a:t>
            </a:r>
            <a:r>
              <a:rPr lang="ko-KR" altLang="en-US" sz="1600" dirty="0">
                <a:solidFill>
                  <a:schemeClr val="tx1"/>
                </a:solidFill>
              </a:rPr>
              <a:t>코드</a:t>
            </a:r>
            <a:r>
              <a:rPr lang="en-US" altLang="ko-KR" sz="1600" dirty="0">
                <a:solidFill>
                  <a:schemeClr val="tx1"/>
                </a:solidFill>
              </a:rPr>
              <a:t>)”</a:t>
            </a:r>
            <a:r>
              <a:rPr lang="ko-KR" altLang="en-US" sz="1600" dirty="0">
                <a:solidFill>
                  <a:schemeClr val="tx1"/>
                </a:solidFill>
              </a:rPr>
              <a:t>로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변경되었습니다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9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하계 정보만 추출하기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7" y="1251554"/>
            <a:ext cx="8875018" cy="50387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81734" y="4194155"/>
            <a:ext cx="381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iloc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하계</a:t>
            </a:r>
            <a:r>
              <a:rPr lang="en-US" altLang="ko-KR" sz="1600" dirty="0">
                <a:solidFill>
                  <a:schemeClr val="tx1"/>
                </a:solidFill>
              </a:rPr>
              <a:t>(Summer) </a:t>
            </a:r>
            <a:r>
              <a:rPr lang="ko-KR" altLang="en-US" sz="1600" dirty="0">
                <a:solidFill>
                  <a:schemeClr val="tx1"/>
                </a:solidFill>
              </a:rPr>
              <a:t>정보만 추출하였습니다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3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컬럼 이름 설정하기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D27DB1-58C0-41BC-817F-7E9272F7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1" y="1250917"/>
            <a:ext cx="9366282" cy="52126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34825" y="4219093"/>
            <a:ext cx="312408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 프레임의 </a:t>
            </a:r>
            <a:r>
              <a:rPr lang="en-US" altLang="ko-KR" sz="1600" dirty="0">
                <a:solidFill>
                  <a:schemeClr val="tx1"/>
                </a:solidFill>
              </a:rPr>
              <a:t>columns</a:t>
            </a:r>
            <a:r>
              <a:rPr lang="ko-KR" altLang="en-US" sz="1600" dirty="0">
                <a:solidFill>
                  <a:schemeClr val="tx1"/>
                </a:solidFill>
              </a:rPr>
              <a:t>에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컬럼 이름을 설정하였습니다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9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내림차순으로 정렬하기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71AD97-98E6-44A2-8D56-3E493F7F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6" y="1290766"/>
            <a:ext cx="8938726" cy="51170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35179" y="4142073"/>
            <a:ext cx="3651234" cy="86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sort_values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이용하면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원하는 열을 기준으로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 순서를 정렬할 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9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 파일로 저장하기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4680" y="3549706"/>
            <a:ext cx="3651234" cy="86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to_excel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이용하여 작업했던 “</a:t>
            </a:r>
            <a:r>
              <a:rPr lang="en-US" altLang="ko-KR" sz="1600" dirty="0">
                <a:solidFill>
                  <a:schemeClr val="tx1"/>
                </a:solidFill>
              </a:rPr>
              <a:t>summer” </a:t>
            </a:r>
            <a:r>
              <a:rPr lang="ko-KR" altLang="en-US" sz="1600" dirty="0">
                <a:solidFill>
                  <a:schemeClr val="tx1"/>
                </a:solidFill>
              </a:rPr>
              <a:t>데이터 프레임을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엑셀 파일로 저장합니다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2471E-F88B-4FC5-B5A9-B72C4ECC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329257"/>
            <a:ext cx="11083503" cy="19314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92" y="2848330"/>
            <a:ext cx="5764318" cy="35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8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 파일 읽어 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B0FFC-08B0-4612-9D91-D8685320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1531054"/>
            <a:ext cx="10714847" cy="28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대한민국 행 검색 출력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9EDB0-9B4F-4B1F-9B95-86A42B25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43" y="1475831"/>
            <a:ext cx="10741187" cy="25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4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4CF422-1D78-4853-8F5B-ABC02DD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C9828D-01BE-468A-B19F-7268A755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A331A-5D63-4221-A2DA-62155DE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1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(Algorithm) </a:t>
            </a:r>
            <a:r>
              <a:rPr lang="ko-KR" altLang="en-US" dirty="0"/>
              <a:t>설계하기</a:t>
            </a:r>
            <a:endParaRPr lang="en-US" altLang="ko-KR" dirty="0"/>
          </a:p>
          <a:p>
            <a:pPr lvl="1"/>
            <a:r>
              <a:rPr lang="en-US" altLang="ko-KR" dirty="0"/>
              <a:t>Step 1) </a:t>
            </a:r>
            <a:r>
              <a:rPr lang="ko-KR" altLang="en-US" dirty="0"/>
              <a:t>데이터를 읽어온다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ⓐ 전체 데이터를 총 인구수로 나누어 비율로 변환한다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ⓑ 총 인구수와 연령 구간 인구수를 삭제한다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2) </a:t>
            </a:r>
            <a:r>
              <a:rPr lang="ko-KR" altLang="en-US" dirty="0"/>
              <a:t>궁금한 지역의 이름을 입력 받는다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3) </a:t>
            </a:r>
            <a:r>
              <a:rPr lang="ko-KR" altLang="en-US" dirty="0"/>
              <a:t>궁금한 지역의 인구 구조를 저장한다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4) </a:t>
            </a:r>
            <a:r>
              <a:rPr lang="ko-KR" altLang="en-US" dirty="0"/>
              <a:t>궁금한 지역의 인구 구조와 가장 비슷한 인구 구조를 가진 지역을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ⓐ 전국의 모든 지역 중 한 곳</a:t>
            </a:r>
            <a:r>
              <a:rPr lang="en-US" altLang="ko-KR" dirty="0"/>
              <a:t>(B)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ⓑ 궁금한 지역의 이름을 입력 받는다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ⓒ ⓑ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세 이상 인구수에 해당하는 값까지 반복한 후 차이의 제곱을 모두 더한다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ⓓ 전국의 모든 지역에 대해 반복하며 그 차이가 가장 작은 지역을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5) </a:t>
            </a:r>
            <a:r>
              <a:rPr lang="ko-KR" altLang="en-US" dirty="0"/>
              <a:t>가장 비슷한 곳의 인구 구조와 궁금한 지역의 인구 구조를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E2699-5F00-43A6-BD79-F76D2007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4" t="612" r="396" b="679"/>
          <a:stretch/>
        </p:blipFill>
        <p:spPr>
          <a:xfrm>
            <a:off x="788323" y="1265969"/>
            <a:ext cx="7872153" cy="51125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E6F38F-A7B4-4086-B008-FB1D60949311}"/>
              </a:ext>
            </a:extLst>
          </p:cNvPr>
          <p:cNvSpPr/>
          <p:nvPr/>
        </p:nvSpPr>
        <p:spPr>
          <a:xfrm>
            <a:off x="1554770" y="3298407"/>
            <a:ext cx="7065528" cy="322270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12417" y="4024635"/>
            <a:ext cx="3259147" cy="86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데이터를 확인해 보면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숫자 사이에 쉼표</a:t>
            </a:r>
            <a:r>
              <a:rPr lang="en-US" altLang="ko-KR" sz="1600" dirty="0">
                <a:solidFill>
                  <a:schemeClr val="tx1"/>
                </a:solidFill>
              </a:rPr>
              <a:t>(,)</a:t>
            </a:r>
            <a:r>
              <a:rPr lang="ko-KR" altLang="en-US" sz="1600" dirty="0">
                <a:solidFill>
                  <a:schemeClr val="tx1"/>
                </a:solidFill>
              </a:rPr>
              <a:t>가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자료형을</a:t>
            </a:r>
            <a:r>
              <a:rPr lang="ko-KR" altLang="en-US" sz="1600" dirty="0">
                <a:solidFill>
                  <a:schemeClr val="tx1"/>
                </a:solidFill>
              </a:rPr>
              <a:t> 확인해 보겠습니다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52DEA7-E27C-4828-990A-339310AB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323" y="1222211"/>
            <a:ext cx="428915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-apple-system"/>
              </a:rPr>
              <a:t>열 레이블 또는 열 인덱스로 표시되는 행 레이블로 사용할 열</a:t>
            </a:r>
            <a:endParaRPr kumimoji="0" lang="ko-KR" altLang="ko-KR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0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63135-43FA-4242-A240-9345BDED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D85E9-A70F-408D-9BA4-6454215F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622DD-20C4-43C6-B062-94C14A26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5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BED5DB-2598-48B5-8C55-4CDE3FC57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8" t="1870" r="591" b="3327"/>
          <a:stretch/>
        </p:blipFill>
        <p:spPr>
          <a:xfrm>
            <a:off x="775853" y="1263987"/>
            <a:ext cx="10557164" cy="32502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E6F38F-A7B4-4086-B008-FB1D60949311}"/>
              </a:ext>
            </a:extLst>
          </p:cNvPr>
          <p:cNvSpPr/>
          <p:nvPr/>
        </p:nvSpPr>
        <p:spPr>
          <a:xfrm>
            <a:off x="2663129" y="2158252"/>
            <a:ext cx="1333352" cy="2210044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86973" y="2829126"/>
            <a:ext cx="4615218" cy="868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정수형 </a:t>
            </a:r>
            <a:r>
              <a:rPr lang="ko-KR" altLang="en-US" sz="1600" dirty="0" err="1">
                <a:solidFill>
                  <a:schemeClr val="tx1"/>
                </a:solidFill>
              </a:rPr>
              <a:t>자료형이</a:t>
            </a:r>
            <a:r>
              <a:rPr lang="ko-KR" altLang="en-US" sz="1600" dirty="0">
                <a:solidFill>
                  <a:schemeClr val="tx1"/>
                </a:solidFill>
              </a:rPr>
              <a:t> 아니라 객체</a:t>
            </a:r>
            <a:r>
              <a:rPr lang="en-US" altLang="ko-KR" sz="1600" dirty="0">
                <a:solidFill>
                  <a:schemeClr val="tx1"/>
                </a:solidFill>
              </a:rPr>
              <a:t>(object) </a:t>
            </a:r>
            <a:r>
              <a:rPr lang="ko-KR" altLang="en-US" sz="1600" dirty="0">
                <a:solidFill>
                  <a:schemeClr val="tx1"/>
                </a:solidFill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정수형 </a:t>
            </a:r>
            <a:r>
              <a:rPr lang="ko-KR" altLang="en-US" sz="1600" dirty="0" err="1">
                <a:solidFill>
                  <a:schemeClr val="tx1"/>
                </a:solidFill>
              </a:rPr>
              <a:t>자료형으로</a:t>
            </a:r>
            <a:r>
              <a:rPr lang="ko-KR" altLang="en-US" sz="1600" dirty="0">
                <a:solidFill>
                  <a:schemeClr val="tx1"/>
                </a:solidFill>
              </a:rPr>
              <a:t> 변환하기 전에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숫자 사이에 있는 쉼표</a:t>
            </a:r>
            <a:r>
              <a:rPr lang="en-US" altLang="ko-KR" sz="1600" dirty="0">
                <a:solidFill>
                  <a:schemeClr val="tx1"/>
                </a:solidFill>
              </a:rPr>
              <a:t>(,)</a:t>
            </a:r>
            <a:r>
              <a:rPr lang="ko-KR" altLang="en-US" sz="1600" dirty="0">
                <a:solidFill>
                  <a:schemeClr val="tx1"/>
                </a:solidFill>
              </a:rPr>
              <a:t>부터 제거하겠습니다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3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D797B-D030-404E-884E-1D0C5B33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7" t="561" r="492"/>
          <a:stretch/>
        </p:blipFill>
        <p:spPr>
          <a:xfrm>
            <a:off x="773084" y="1230270"/>
            <a:ext cx="7780712" cy="51329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92641" y="1434809"/>
            <a:ext cx="5004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replace( ) </a:t>
            </a:r>
            <a:r>
              <a:rPr lang="ko-KR" altLang="en-US" sz="1600" dirty="0">
                <a:solidFill>
                  <a:schemeClr val="tx1"/>
                </a:solidFill>
              </a:rPr>
              <a:t>함수를 이용하면 전체 데이터 프레임에서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쉼표</a:t>
            </a:r>
            <a:r>
              <a:rPr lang="en-US" altLang="ko-KR" sz="1600" dirty="0">
                <a:solidFill>
                  <a:schemeClr val="tx1"/>
                </a:solidFill>
              </a:rPr>
              <a:t>(,)</a:t>
            </a:r>
            <a:r>
              <a:rPr lang="ko-KR" altLang="en-US" sz="1600" dirty="0">
                <a:solidFill>
                  <a:schemeClr val="tx1"/>
                </a:solidFill>
              </a:rPr>
              <a:t>를 한 번에 ‘’으로 바꿀 수가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6217" y="3928686"/>
            <a:ext cx="5688000" cy="8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regex </a:t>
            </a:r>
            <a:r>
              <a:rPr lang="ko-KR" altLang="en-US" sz="1600" dirty="0">
                <a:solidFill>
                  <a:schemeClr val="tx1"/>
                </a:solidFill>
              </a:rPr>
              <a:t>옵션은 </a:t>
            </a:r>
            <a:r>
              <a:rPr lang="en-US" altLang="ko-KR" sz="1600" dirty="0">
                <a:solidFill>
                  <a:schemeClr val="tx1"/>
                </a:solidFill>
              </a:rPr>
              <a:t>regular expression</a:t>
            </a:r>
            <a:r>
              <a:rPr lang="ko-KR" altLang="en-US" sz="1600" dirty="0">
                <a:solidFill>
                  <a:schemeClr val="tx1"/>
                </a:solidFill>
              </a:rPr>
              <a:t>의 약자로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정규 표현식으로 문자열이 완전히 일치하지 않더라도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문자열의 일부분만 치환하고 싶을 경우 </a:t>
            </a:r>
            <a:r>
              <a:rPr lang="en-US" altLang="ko-KR" sz="1600" dirty="0">
                <a:solidFill>
                  <a:schemeClr val="tx1"/>
                </a:solidFill>
              </a:rPr>
              <a:t>True</a:t>
            </a:r>
            <a:r>
              <a:rPr lang="ko-KR" altLang="en-US" sz="1600" dirty="0">
                <a:solidFill>
                  <a:schemeClr val="tx1"/>
                </a:solidFill>
              </a:rPr>
              <a:t>로 설정해줍니다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52621" y="5147495"/>
            <a:ext cx="2477874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이제 정수형 </a:t>
            </a:r>
            <a:r>
              <a:rPr lang="ko-KR" altLang="en-US" sz="1600" dirty="0" err="1">
                <a:solidFill>
                  <a:schemeClr val="tx1"/>
                </a:solidFill>
              </a:rPr>
              <a:t>자료형으로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변환해 보겠습니다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4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51063A-4400-48C9-A3E3-5B9B55B4F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1" t="905" r="522" b="2987"/>
          <a:stretch/>
        </p:blipFill>
        <p:spPr>
          <a:xfrm>
            <a:off x="756458" y="1271848"/>
            <a:ext cx="10573789" cy="39984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49ABDD-2DFE-4654-BFB6-B8D2DA434A25}"/>
              </a:ext>
            </a:extLst>
          </p:cNvPr>
          <p:cNvSpPr/>
          <p:nvPr/>
        </p:nvSpPr>
        <p:spPr>
          <a:xfrm>
            <a:off x="2666963" y="2926314"/>
            <a:ext cx="1333352" cy="2210044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83767" y="3812740"/>
            <a:ext cx="3308466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</a:t>
            </a:r>
            <a:r>
              <a:rPr lang="en-US" altLang="ko-KR" sz="1600" dirty="0">
                <a:solidFill>
                  <a:schemeClr val="tx1"/>
                </a:solidFill>
              </a:rPr>
              <a:t>(object)</a:t>
            </a:r>
            <a:r>
              <a:rPr lang="ko-KR" altLang="en-US" sz="1600" dirty="0">
                <a:solidFill>
                  <a:schemeClr val="tx1"/>
                </a:solidFill>
              </a:rPr>
              <a:t>에서 정수형 </a:t>
            </a:r>
            <a:r>
              <a:rPr lang="ko-KR" altLang="en-US" sz="1600" dirty="0" err="1">
                <a:solidFill>
                  <a:schemeClr val="tx1"/>
                </a:solidFill>
              </a:rPr>
              <a:t>자료형</a:t>
            </a:r>
            <a:r>
              <a:rPr lang="ko-KR" altLang="en-US" sz="1600" dirty="0">
                <a:solidFill>
                  <a:schemeClr val="tx1"/>
                </a:solidFill>
              </a:rPr>
              <a:t> “</a:t>
            </a:r>
            <a:r>
              <a:rPr lang="en-US" altLang="ko-KR" sz="1600" dirty="0">
                <a:solidFill>
                  <a:schemeClr val="tx1"/>
                </a:solidFill>
              </a:rPr>
              <a:t>int64”</a:t>
            </a:r>
            <a:r>
              <a:rPr lang="ko-KR" altLang="en-US" sz="1600" dirty="0">
                <a:solidFill>
                  <a:schemeClr val="tx1"/>
                </a:solidFill>
              </a:rPr>
              <a:t>로 변경되었습니다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5A43C2-ACFC-4F0D-9AA4-66D2ECA8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9" y="1397890"/>
            <a:ext cx="5838825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 err="1"/>
              <a:t>읍면동의</a:t>
            </a:r>
            <a:r>
              <a:rPr lang="ko-KR" altLang="en-US" dirty="0"/>
              <a:t> 총 인구수가 </a:t>
            </a:r>
            <a:r>
              <a:rPr lang="en-US" altLang="ko-KR" dirty="0"/>
              <a:t>0</a:t>
            </a:r>
            <a:r>
              <a:rPr lang="ko-KR" altLang="en-US" dirty="0"/>
              <a:t>인 행은 제거 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49ABDD-2DFE-4654-BFB6-B8D2DA434A25}"/>
              </a:ext>
            </a:extLst>
          </p:cNvPr>
          <p:cNvSpPr/>
          <p:nvPr/>
        </p:nvSpPr>
        <p:spPr>
          <a:xfrm>
            <a:off x="1030147" y="3773346"/>
            <a:ext cx="3148314" cy="592245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5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(5/6)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0589E-79F5-4C90-8FF6-AA6C5E43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0" y="1183092"/>
            <a:ext cx="6653860" cy="53976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49994" y="2141881"/>
            <a:ext cx="5286697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ⓐ 전체 데이터를 총 인구수로 나누어 비율로 변환한다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7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1) </a:t>
            </a:r>
            <a:r>
              <a:rPr lang="ko-KR" altLang="en-US" dirty="0"/>
              <a:t>데이터를 읽어 오기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5C6A6-C7DC-47AA-B69D-5DF25E2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1" y="1219360"/>
            <a:ext cx="7554764" cy="5251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3572" y="2456162"/>
            <a:ext cx="4400835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ⓑ 총 인구수와 연령 구간 인구수를 삭제한다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1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Steps 2~3) </a:t>
            </a:r>
            <a:r>
              <a:rPr lang="ko-KR" altLang="en-US" dirty="0"/>
              <a:t>궁금한 지역의 이름을 입력 받고 해당 지역의 인구 구조를 저장하기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3335D-4A0C-4526-B33B-BA3B1646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5" y="1307257"/>
            <a:ext cx="8363564" cy="51861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33353" y="2287268"/>
            <a:ext cx="4051701" cy="893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df.index.str.contains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함수는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 프레임의 인덱스 문자열로부터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원하는 문자열이 포함된 행을 찾아냅니다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7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Steps 2~3) </a:t>
            </a:r>
            <a:r>
              <a:rPr lang="ko-KR" altLang="en-US" dirty="0"/>
              <a:t>궁금한 지역의 이름을 입력 받고 해당 지역의 인구 구조를 저장하기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C593D-C73A-41E6-968E-D7C106B8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1" y="1282981"/>
            <a:ext cx="7239000" cy="509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D0FB1C-A723-4FCC-8817-312C58C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41" y="1243637"/>
            <a:ext cx="5078634" cy="33830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27091" y="5269019"/>
            <a:ext cx="3564000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pandas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Series</a:t>
            </a:r>
            <a:r>
              <a:rPr lang="ko-KR" altLang="en-US" sz="1600" dirty="0">
                <a:solidFill>
                  <a:schemeClr val="tx1"/>
                </a:solidFill>
              </a:rPr>
              <a:t>나 </a:t>
            </a:r>
            <a:r>
              <a:rPr lang="en-US" altLang="ko-KR" sz="1600" dirty="0" err="1">
                <a:solidFill>
                  <a:schemeClr val="tx1"/>
                </a:solidFill>
              </a:rPr>
              <a:t>DataFrame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plot( ) </a:t>
            </a:r>
            <a:r>
              <a:rPr lang="ko-KR" altLang="en-US" sz="1600" dirty="0">
                <a:solidFill>
                  <a:schemeClr val="tx1"/>
                </a:solidFill>
              </a:rPr>
              <a:t>메서드를 내장하고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4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Steps 4~5) </a:t>
            </a:r>
            <a:r>
              <a:rPr lang="ko-KR" altLang="en-US" sz="1700" dirty="0"/>
              <a:t>궁금한 지역의 인구 구조와 가장 비슷한 인구 구조를 가진 지역의 인구 구조를 시각화하기 </a:t>
            </a:r>
            <a:r>
              <a:rPr lang="en-US" altLang="ko-KR" sz="1700" dirty="0"/>
              <a:t>(1/5)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FAF9A-D575-444A-AAAC-E6AF473A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2"/>
          <a:stretch/>
        </p:blipFill>
        <p:spPr>
          <a:xfrm>
            <a:off x="776967" y="1266171"/>
            <a:ext cx="11103033" cy="47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Steps 4~5) </a:t>
            </a:r>
            <a:r>
              <a:rPr lang="ko-KR" altLang="en-US" sz="1700" dirty="0"/>
              <a:t>궁금한 지역의 인구 구조와 가장 비슷한 인구 구조를 가진 지역의 인구 구조를 시각화하기 </a:t>
            </a:r>
            <a:r>
              <a:rPr lang="en-US" altLang="ko-KR" sz="1700" dirty="0"/>
              <a:t>(2/5)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CE9A9-959F-49F3-8415-A5082C3D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75" y="1313907"/>
            <a:ext cx="530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4CF422-1D78-4853-8F5B-ABC02DD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C9828D-01BE-468A-B19F-7268A755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A331A-5D63-4221-A2DA-62155DE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Steps 4~5) </a:t>
            </a:r>
            <a:r>
              <a:rPr lang="ko-KR" altLang="en-US" sz="1700" dirty="0"/>
              <a:t>궁금한 지역의 인구 구조와 가장 비슷한 인구 구조를 가진 지역의 인구 구조를 시각화하기 </a:t>
            </a:r>
            <a:r>
              <a:rPr lang="en-US" altLang="ko-KR" sz="1700" dirty="0"/>
              <a:t>(4/5)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32086" y="3479406"/>
            <a:ext cx="5909257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sort_values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활용하여 오름차순으로 정렬하고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index[:5]</a:t>
            </a:r>
            <a:r>
              <a:rPr lang="ko-KR" altLang="en-US" sz="1600" dirty="0">
                <a:solidFill>
                  <a:schemeClr val="tx1"/>
                </a:solidFill>
              </a:rPr>
              <a:t>를 활용하여 차이가 가장 작은 지역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곳을 찾습니다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8E7B7-B226-4294-BD84-026EF2F0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0" y="1334706"/>
            <a:ext cx="7543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3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Steps 4~5) </a:t>
            </a:r>
            <a:r>
              <a:rPr lang="ko-KR" altLang="en-US" sz="1700" dirty="0"/>
              <a:t>궁금한 지역의 인구 구조와 가장 비슷한 인구 구조를 가진 지역의 인구 구조를 시각화하기 </a:t>
            </a:r>
            <a:r>
              <a:rPr lang="en-US" altLang="ko-KR" sz="1700" dirty="0"/>
              <a:t>(5/5)</a:t>
            </a:r>
            <a:endParaRPr lang="ko-KR" altLang="en-US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0077" y="4784538"/>
            <a:ext cx="3575395" cy="61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참고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en-US" altLang="ko-KR" sz="1600" dirty="0" err="1">
                <a:solidFill>
                  <a:schemeClr val="tx1"/>
                </a:solidFill>
              </a:rPr>
              <a:t>iloc</a:t>
            </a:r>
            <a:r>
              <a:rPr lang="ko-KR" altLang="en-US" sz="1600" dirty="0">
                <a:solidFill>
                  <a:schemeClr val="tx1"/>
                </a:solidFill>
              </a:rPr>
              <a:t>은 행 번호를 기준으로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 데이터를 읽기 위해서 사용됩니다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2C2C5-B9F7-407A-A090-7A8EE663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" y="1284576"/>
            <a:ext cx="4048125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F6DDC-4D3E-43B6-B152-B6A29D09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723" y="1646197"/>
            <a:ext cx="6832318" cy="3955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7360" y="3970938"/>
            <a:ext cx="4326228" cy="61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loc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location</a:t>
            </a:r>
            <a:r>
              <a:rPr lang="ko-KR" altLang="en-US" sz="1600" dirty="0">
                <a:solidFill>
                  <a:schemeClr val="tx1"/>
                </a:solidFill>
              </a:rPr>
              <a:t>의 약자로 인덱스를 기준으로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 데이터를 읽기 위해서 사용됩니다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4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442161-958B-4721-BEDF-3FCF3C77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0" y="1202647"/>
            <a:ext cx="5175729" cy="5296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5FC9A-9F37-47D3-9C6B-D4EFA8F2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49" y="1565438"/>
            <a:ext cx="6561399" cy="40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1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BE13-B7B6-4533-968E-F0D8519C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끝맺음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37D3A-4B3B-4469-B92A-4C5FD659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02. pandas</a:t>
            </a:r>
            <a:r>
              <a:rPr lang="ko-KR" altLang="en-US" dirty="0"/>
              <a:t>로 인구 구조 분석하기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48B1C-5790-4110-B979-138D4B11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F09CE-87D6-4532-8FE1-EA37C98F46A3}"/>
              </a:ext>
            </a:extLst>
          </p:cNvPr>
          <p:cNvSpPr txBox="1"/>
          <p:nvPr/>
        </p:nvSpPr>
        <p:spPr>
          <a:xfrm>
            <a:off x="3594068" y="2459504"/>
            <a:ext cx="5003870" cy="193899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THANK YOU!</a:t>
            </a:r>
          </a:p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lang="ko-KR" altLang="en-US" sz="6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09A8CC-EA35-4AF8-B9C8-BF51034BE571}"/>
              </a:ext>
            </a:extLst>
          </p:cNvPr>
          <p:cNvSpPr/>
          <p:nvPr/>
        </p:nvSpPr>
        <p:spPr>
          <a:xfrm>
            <a:off x="396000" y="5222856"/>
            <a:ext cx="5338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강환수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동양미래대학교 2호관 70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02-2610-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1941)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hsknag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@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dongyang.ac.kr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https://github.com/ai7dnn/2023-DA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8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올림픽 메달 기록 데이터 </a:t>
            </a:r>
            <a:r>
              <a:rPr lang="en-US" altLang="ko-KR" dirty="0"/>
              <a:t>(1/2)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라이브러리 실습을 위해 올림픽 메달 기록 데이터를 활용하겠습니다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올림픽 메달 집계</a:t>
            </a:r>
            <a:r>
              <a:rPr lang="en-US" altLang="ko-KR" dirty="0"/>
              <a:t>”</a:t>
            </a:r>
            <a:r>
              <a:rPr lang="ko-KR" altLang="en-US" dirty="0"/>
              <a:t>라고 검색 → </a:t>
            </a:r>
            <a:r>
              <a:rPr lang="en-US" altLang="ko-KR" dirty="0"/>
              <a:t>“</a:t>
            </a:r>
            <a:r>
              <a:rPr lang="ko-KR" altLang="en-US" dirty="0"/>
              <a:t>올림픽 메달 집계</a:t>
            </a:r>
            <a:r>
              <a:rPr lang="en-US" altLang="ko-KR" dirty="0"/>
              <a:t> – </a:t>
            </a:r>
            <a:r>
              <a:rPr lang="ko-KR" altLang="en-US" dirty="0"/>
              <a:t>위키백과</a:t>
            </a:r>
            <a:r>
              <a:rPr lang="en-US" altLang="ko-KR" dirty="0"/>
              <a:t>, </a:t>
            </a:r>
            <a:r>
              <a:rPr lang="ko-KR" altLang="en-US" dirty="0"/>
              <a:t>우리 모두의 백과사전</a:t>
            </a:r>
            <a:r>
              <a:rPr lang="en-US" altLang="ko-KR" dirty="0"/>
              <a:t>” </a:t>
            </a:r>
            <a:br>
              <a:rPr lang="en-US" altLang="ko-KR" dirty="0"/>
            </a:br>
            <a:r>
              <a:rPr lang="ko-KR" altLang="en-US" dirty="0"/>
              <a:t>검색 결과 클릭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09" y="2292879"/>
            <a:ext cx="7756980" cy="42016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6AC7BD-C3AF-4A75-BA0C-D96B388B2720}"/>
              </a:ext>
            </a:extLst>
          </p:cNvPr>
          <p:cNvSpPr/>
          <p:nvPr/>
        </p:nvSpPr>
        <p:spPr>
          <a:xfrm>
            <a:off x="3084432" y="2785722"/>
            <a:ext cx="2485095" cy="465514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8000" y="4132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591908" y="3288323"/>
            <a:ext cx="606670" cy="8176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0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올림픽 메달 기록 데이터 </a:t>
            </a:r>
            <a:r>
              <a:rPr lang="en-US" altLang="ko-KR" dirty="0"/>
              <a:t>(2/2)</a:t>
            </a:r>
          </a:p>
          <a:p>
            <a:pPr lvl="1"/>
            <a:r>
              <a:rPr lang="ko-KR" altLang="en-US" dirty="0"/>
              <a:t>위키백과</a:t>
            </a:r>
            <a:r>
              <a:rPr lang="en-US" altLang="ko-KR" dirty="0"/>
              <a:t>(Wikipedia)</a:t>
            </a:r>
            <a:r>
              <a:rPr lang="ko-KR" altLang="en-US" dirty="0"/>
              <a:t>에서 제공하는 하계 및 동계 올림픽 메달 획득 결과 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60" y="1709904"/>
            <a:ext cx="8532678" cy="46218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13F6DA-073B-4611-8D60-C3E3059D3818}"/>
              </a:ext>
            </a:extLst>
          </p:cNvPr>
          <p:cNvSpPr/>
          <p:nvPr/>
        </p:nvSpPr>
        <p:spPr>
          <a:xfrm>
            <a:off x="2438516" y="1834764"/>
            <a:ext cx="1645804" cy="19917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C5A4A2-D721-475E-8563-4033835F1EA0}"/>
              </a:ext>
            </a:extLst>
          </p:cNvPr>
          <p:cNvCxnSpPr/>
          <p:nvPr/>
        </p:nvCxnSpPr>
        <p:spPr>
          <a:xfrm flipH="1" flipV="1">
            <a:off x="4128815" y="2083896"/>
            <a:ext cx="2363425" cy="990774"/>
          </a:xfrm>
          <a:prstGeom prst="straightConnector1">
            <a:avLst/>
          </a:prstGeom>
          <a:ln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18536" y="2894687"/>
            <a:ext cx="3309666" cy="6469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URL </a:t>
            </a:r>
            <a:r>
              <a:rPr lang="ko-KR" altLang="en-US" sz="1600" dirty="0">
                <a:solidFill>
                  <a:schemeClr val="tx1"/>
                </a:solidFill>
              </a:rPr>
              <a:t>주소를 이용하여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아래 표 정보를 읽어오겠습니다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4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라이브러리를 이용하여 </a:t>
            </a:r>
            <a:r>
              <a:rPr lang="en-US" altLang="ko-KR" dirty="0"/>
              <a:t>URL</a:t>
            </a:r>
            <a:r>
              <a:rPr lang="ko-KR" altLang="en-US" dirty="0"/>
              <a:t>로부터 데이터 읽어 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5" y="1389956"/>
            <a:ext cx="10974075" cy="465365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6B260C4-9E77-4DFE-8B14-74420825BF48}"/>
              </a:ext>
            </a:extLst>
          </p:cNvPr>
          <p:cNvSpPr/>
          <p:nvPr/>
        </p:nvSpPr>
        <p:spPr>
          <a:xfrm>
            <a:off x="742007" y="2301139"/>
            <a:ext cx="343281" cy="308665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D5FC35-9D68-4002-B3C8-391A6FA970C6}"/>
              </a:ext>
            </a:extLst>
          </p:cNvPr>
          <p:cNvCxnSpPr>
            <a:cxnSpLocks/>
          </p:cNvCxnSpPr>
          <p:nvPr/>
        </p:nvCxnSpPr>
        <p:spPr>
          <a:xfrm flipH="1" flipV="1">
            <a:off x="1135258" y="2545716"/>
            <a:ext cx="6637142" cy="215963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22368" y="4411309"/>
            <a:ext cx="3655256" cy="848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대괄호 </a:t>
            </a:r>
            <a:r>
              <a:rPr lang="en-US" altLang="ko-KR" sz="1600" dirty="0">
                <a:solidFill>
                  <a:schemeClr val="tx1"/>
                </a:solidFill>
              </a:rPr>
              <a:t>[ ]</a:t>
            </a:r>
            <a:r>
              <a:rPr lang="ko-KR" altLang="en-US" sz="1600" dirty="0">
                <a:solidFill>
                  <a:schemeClr val="tx1"/>
                </a:solidFill>
              </a:rPr>
              <a:t>가 있습니다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 뜻은 </a:t>
            </a:r>
            <a:r>
              <a:rPr lang="ko-KR" altLang="en-US" sz="1600" dirty="0" err="1">
                <a:solidFill>
                  <a:schemeClr val="tx1"/>
                </a:solidFill>
              </a:rPr>
              <a:t>자료형이</a:t>
            </a:r>
            <a:r>
              <a:rPr lang="ko-KR" altLang="en-US" sz="1600" dirty="0">
                <a:solidFill>
                  <a:schemeClr val="tx1"/>
                </a:solidFill>
              </a:rPr>
              <a:t> 리스트라는 거겠죠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ko-KR" altLang="en-US" sz="1600" dirty="0">
                <a:solidFill>
                  <a:schemeClr val="tx1"/>
                </a:solidFill>
              </a:rPr>
              <a:t>의 구성을 살펴보겠습니다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의 리스트</a:t>
            </a:r>
            <a:endParaRPr lang="en-US" altLang="ko-KR" dirty="0"/>
          </a:p>
          <a:p>
            <a:pPr lvl="1"/>
            <a:r>
              <a:rPr lang="en-US" altLang="ko-KR" dirty="0"/>
              <a:t>[df1, df2, …]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AE32E-A752-413F-86C2-6769EDA4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70" y="1834962"/>
            <a:ext cx="6772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프레임 </a:t>
            </a:r>
            <a:r>
              <a:rPr lang="en-US" altLang="ko-KR" dirty="0" err="1"/>
              <a:t>df</a:t>
            </a:r>
            <a:r>
              <a:rPr lang="en-US" altLang="ko-KR" dirty="0"/>
              <a:t>[0]</a:t>
            </a:r>
            <a:r>
              <a:rPr lang="ko-KR" altLang="en-US" dirty="0"/>
              <a:t> 살펴보기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0" y="1337958"/>
            <a:ext cx="9675331" cy="4905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72300" y="5877366"/>
            <a:ext cx="4392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[0]</a:t>
            </a:r>
            <a:r>
              <a:rPr lang="ko-KR" altLang="en-US" sz="1600" dirty="0">
                <a:solidFill>
                  <a:schemeClr val="tx1"/>
                </a:solidFill>
              </a:rPr>
              <a:t>에 우리가 원하는 데이터가 담겨있네요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8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위키피디아 데이터 엑셀로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(Index)</a:t>
            </a:r>
            <a:r>
              <a:rPr lang="ko-KR" altLang="en-US" dirty="0"/>
              <a:t>와 열 이름</a:t>
            </a:r>
            <a:r>
              <a:rPr lang="en-US" altLang="ko-KR" dirty="0"/>
              <a:t>(Column Name)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0" y="1337958"/>
            <a:ext cx="9675331" cy="49059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996254-584E-4D18-8D31-6CE0F18EA58D}"/>
              </a:ext>
            </a:extLst>
          </p:cNvPr>
          <p:cNvSpPr/>
          <p:nvPr/>
        </p:nvSpPr>
        <p:spPr>
          <a:xfrm>
            <a:off x="1085946" y="3421854"/>
            <a:ext cx="342804" cy="296942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815DA-FA9D-4C42-82DE-F323C3CDEDB4}"/>
              </a:ext>
            </a:extLst>
          </p:cNvPr>
          <p:cNvSpPr/>
          <p:nvPr/>
        </p:nvSpPr>
        <p:spPr>
          <a:xfrm>
            <a:off x="1428750" y="2335300"/>
            <a:ext cx="9182100" cy="1074649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818648" y="2713530"/>
            <a:ext cx="926955" cy="318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열 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108" y="4475681"/>
            <a:ext cx="805620" cy="318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인덱스</a:t>
            </a:r>
          </a:p>
        </p:txBody>
      </p:sp>
    </p:spTree>
    <p:extLst>
      <p:ext uri="{BB962C8B-B14F-4D97-AF65-F5344CB8AC3E}">
        <p14:creationId xmlns:p14="http://schemas.microsoft.com/office/powerpoint/2010/main" val="149457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1056</Words>
  <Application>Microsoft Office PowerPoint</Application>
  <PresentationFormat>와이드스크린</PresentationFormat>
  <Paragraphs>172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-apple-system</vt:lpstr>
      <vt:lpstr>맑은 고딕</vt:lpstr>
      <vt:lpstr>Arial</vt:lpstr>
      <vt:lpstr>Wingdings</vt:lpstr>
      <vt:lpstr>Office 테마</vt:lpstr>
      <vt:lpstr>데이터분석입문</vt:lpstr>
      <vt:lpstr>목차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01. 위키피디아 데이터 엑셀로 저장하기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02. pandas로 인구 구조 분석하기</vt:lpstr>
      <vt:lpstr>끝맺음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bkwon</dc:creator>
  <cp:lastModifiedBy> </cp:lastModifiedBy>
  <cp:revision>339</cp:revision>
  <dcterms:created xsi:type="dcterms:W3CDTF">2021-11-26T02:18:06Z</dcterms:created>
  <dcterms:modified xsi:type="dcterms:W3CDTF">2023-12-10T09:02:48Z</dcterms:modified>
</cp:coreProperties>
</file>