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4" r:id="rId2"/>
    <p:sldId id="256" r:id="rId3"/>
    <p:sldId id="275" r:id="rId4"/>
    <p:sldId id="262" r:id="rId5"/>
    <p:sldId id="278" r:id="rId6"/>
    <p:sldId id="299" r:id="rId7"/>
    <p:sldId id="306" r:id="rId8"/>
    <p:sldId id="276" r:id="rId9"/>
    <p:sldId id="283" r:id="rId10"/>
    <p:sldId id="307" r:id="rId11"/>
    <p:sldId id="308" r:id="rId12"/>
    <p:sldId id="309" r:id="rId13"/>
    <p:sldId id="310" r:id="rId14"/>
    <p:sldId id="300" r:id="rId15"/>
    <p:sldId id="311" r:id="rId16"/>
    <p:sldId id="313" r:id="rId17"/>
    <p:sldId id="312" r:id="rId18"/>
    <p:sldId id="303" r:id="rId19"/>
    <p:sldId id="315" r:id="rId20"/>
    <p:sldId id="304" r:id="rId21"/>
    <p:sldId id="314" r:id="rId22"/>
    <p:sldId id="31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  <p14:sldId id="275"/>
            <p14:sldId id="262"/>
            <p14:sldId id="278"/>
            <p14:sldId id="299"/>
            <p14:sldId id="306"/>
            <p14:sldId id="276"/>
            <p14:sldId id="283"/>
            <p14:sldId id="307"/>
            <p14:sldId id="308"/>
            <p14:sldId id="309"/>
            <p14:sldId id="310"/>
            <p14:sldId id="300"/>
            <p14:sldId id="311"/>
            <p14:sldId id="313"/>
            <p14:sldId id="312"/>
            <p14:sldId id="303"/>
            <p14:sldId id="315"/>
            <p14:sldId id="304"/>
            <p14:sldId id="314"/>
            <p14:sldId id="316"/>
          </p14:sldIdLst>
        </p14:section>
        <p14:section name="발표 및 보고서 스타일" id="{5F902FA6-5113-4F91-AC77-13F3243B18A9}">
          <p14:sldIdLst/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2F2F2"/>
    <a:srgbClr val="00A9EA"/>
    <a:srgbClr val="FDF54F"/>
    <a:srgbClr val="59D3F5"/>
    <a:srgbClr val="0D509E"/>
    <a:srgbClr val="F5C437"/>
    <a:srgbClr val="E4BF32"/>
    <a:srgbClr val="F9C04D"/>
    <a:srgbClr val="0194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54" autoAdjust="0"/>
  </p:normalViewPr>
  <p:slideViewPr>
    <p:cSldViewPr snapToGrid="0" showGuides="1">
      <p:cViewPr varScale="1">
        <p:scale>
          <a:sx n="48" d="100"/>
          <a:sy n="48" d="100"/>
        </p:scale>
        <p:origin x="77" y="8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62E0D-025A-4A7F-8E0B-8B55C90EF85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747D-CA03-440A-B5DA-869E3CCCD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5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2358190" y="870786"/>
            <a:ext cx="6821098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수거 </a:t>
            </a:r>
            <a:r>
              <a:rPr lang="ko-KR" altLang="en-US" sz="11500" b="1" dirty="0" err="1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수거</a:t>
            </a:r>
            <a:endParaRPr lang="ko-KR" altLang="en-US" sz="11500" b="1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8312DAD0-3780-4FEE-BB26-7F6C73DF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348"/>
            <a:ext cx="10515600" cy="253861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            </a:t>
            </a:r>
            <a:r>
              <a:rPr lang="ko-KR" altLang="en-US" dirty="0" err="1">
                <a:solidFill>
                  <a:srgbClr val="FAFAFA"/>
                </a:solidFill>
              </a:rPr>
              <a:t>팀명</a:t>
            </a:r>
            <a:r>
              <a:rPr lang="ko-KR" altLang="en-US" dirty="0">
                <a:solidFill>
                  <a:srgbClr val="FAFAFA"/>
                </a:solidFill>
              </a:rPr>
              <a:t> </a:t>
            </a:r>
            <a:r>
              <a:rPr lang="en-US" altLang="ko-KR" dirty="0">
                <a:solidFill>
                  <a:srgbClr val="FAFAFA"/>
                </a:solidFill>
              </a:rPr>
              <a:t>: </a:t>
            </a:r>
            <a:r>
              <a:rPr lang="ko-KR" altLang="en-US" dirty="0">
                <a:solidFill>
                  <a:srgbClr val="FAFAFA"/>
                </a:solidFill>
              </a:rPr>
              <a:t>좋은</a:t>
            </a:r>
            <a:r>
              <a:rPr lang="en-US" altLang="ko-KR" dirty="0">
                <a:solidFill>
                  <a:srgbClr val="FAFAFA"/>
                </a:solidFill>
              </a:rPr>
              <a:t>.. </a:t>
            </a:r>
            <a:r>
              <a:rPr lang="ko-KR" altLang="en-US" dirty="0">
                <a:solidFill>
                  <a:srgbClr val="FAFAFA"/>
                </a:solidFill>
              </a:rPr>
              <a:t>경험이었다</a:t>
            </a:r>
            <a:r>
              <a:rPr lang="en-US" altLang="ko-KR" dirty="0">
                <a:solidFill>
                  <a:srgbClr val="FAFAFA"/>
                </a:solidFill>
              </a:rPr>
              <a:t>...</a:t>
            </a:r>
          </a:p>
          <a:p>
            <a:pPr marL="0" indent="0" algn="r">
              <a:buNone/>
            </a:pPr>
            <a:endParaRPr lang="en-US" altLang="ko-KR" dirty="0">
              <a:solidFill>
                <a:srgbClr val="FAFAFA"/>
              </a:solidFill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rgbClr val="FAFAFA"/>
                </a:solidFill>
              </a:rPr>
              <a:t>                        </a:t>
            </a:r>
            <a:r>
              <a:rPr lang="ko-KR" altLang="en-US" dirty="0">
                <a:solidFill>
                  <a:srgbClr val="FAFAFA"/>
                </a:solidFill>
              </a:rPr>
              <a:t>팀장</a:t>
            </a:r>
            <a:r>
              <a:rPr lang="en-US" altLang="ko-KR" dirty="0">
                <a:solidFill>
                  <a:srgbClr val="FAFAFA"/>
                </a:solidFill>
              </a:rPr>
              <a:t>: </a:t>
            </a:r>
            <a:r>
              <a:rPr lang="ko-KR" altLang="en-US" dirty="0">
                <a:solidFill>
                  <a:srgbClr val="FAFAFA"/>
                </a:solidFill>
              </a:rPr>
              <a:t>   컴퓨터학부 </a:t>
            </a:r>
            <a:r>
              <a:rPr lang="en-US" altLang="ko-KR" dirty="0">
                <a:solidFill>
                  <a:srgbClr val="FAFAFA"/>
                </a:solidFill>
              </a:rPr>
              <a:t>20211403 </a:t>
            </a:r>
            <a:r>
              <a:rPr lang="ko-KR" altLang="en-US" dirty="0">
                <a:solidFill>
                  <a:srgbClr val="FAFAFA"/>
                </a:solidFill>
              </a:rPr>
              <a:t>김서윤</a:t>
            </a:r>
            <a:endParaRPr lang="en-US" altLang="ko-KR" dirty="0">
              <a:solidFill>
                <a:srgbClr val="FAFAFA"/>
              </a:solidFill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rgbClr val="FAFAFA"/>
                </a:solidFill>
              </a:rPr>
              <a:t>                        </a:t>
            </a:r>
            <a:r>
              <a:rPr lang="ko-KR" altLang="en-US" dirty="0">
                <a:solidFill>
                  <a:srgbClr val="FAFAFA"/>
                </a:solidFill>
              </a:rPr>
              <a:t>팀원</a:t>
            </a:r>
            <a:r>
              <a:rPr lang="en-US" altLang="ko-KR" dirty="0">
                <a:solidFill>
                  <a:srgbClr val="FAFAFA"/>
                </a:solidFill>
              </a:rPr>
              <a:t>:    </a:t>
            </a:r>
            <a:r>
              <a:rPr lang="ko-KR" altLang="en-US" dirty="0">
                <a:solidFill>
                  <a:srgbClr val="FAFAFA"/>
                </a:solidFill>
              </a:rPr>
              <a:t>컴퓨터학부 </a:t>
            </a:r>
            <a:r>
              <a:rPr lang="en-US" altLang="ko-KR" dirty="0">
                <a:solidFill>
                  <a:srgbClr val="FAFAFA"/>
                </a:solidFill>
              </a:rPr>
              <a:t>20211397 </a:t>
            </a:r>
            <a:r>
              <a:rPr lang="ko-KR" altLang="en-US" dirty="0">
                <a:solidFill>
                  <a:srgbClr val="FAFAFA"/>
                </a:solidFill>
              </a:rPr>
              <a:t>강동민 </a:t>
            </a:r>
            <a:endParaRPr lang="en-US" altLang="ko-KR" dirty="0">
              <a:solidFill>
                <a:srgbClr val="FAFAFA"/>
              </a:solidFill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rgbClr val="FAFAFA"/>
                </a:solidFill>
              </a:rPr>
              <a:t>                                   </a:t>
            </a:r>
            <a:r>
              <a:rPr lang="ko-KR" altLang="en-US" dirty="0">
                <a:solidFill>
                  <a:srgbClr val="FAFAFA"/>
                </a:solidFill>
              </a:rPr>
              <a:t>컴퓨터학부 </a:t>
            </a:r>
            <a:r>
              <a:rPr lang="en-US" altLang="ko-KR" dirty="0">
                <a:solidFill>
                  <a:srgbClr val="FAFAFA"/>
                </a:solidFill>
              </a:rPr>
              <a:t>20212914 </a:t>
            </a:r>
            <a:r>
              <a:rPr lang="ko-KR" altLang="en-US" dirty="0">
                <a:solidFill>
                  <a:srgbClr val="FAFAFA"/>
                </a:solidFill>
              </a:rPr>
              <a:t>최영서</a:t>
            </a: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1  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및 회원가입</a:t>
            </a:r>
            <a:endParaRPr lang="ko-KR" altLang="en-US" sz="32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34" y="1402080"/>
            <a:ext cx="2276963" cy="4680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75" y="1414788"/>
            <a:ext cx="2278585" cy="468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761292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03" y="969208"/>
            <a:ext cx="2627027" cy="54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2  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품목 선택</a:t>
            </a:r>
            <a:endParaRPr lang="ko-KR" altLang="en-US" sz="32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106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3  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크기 선택</a:t>
            </a:r>
            <a:endParaRPr lang="en-US" altLang="ko-KR" sz="32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02" y="975360"/>
            <a:ext cx="2627027" cy="54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341770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79" y="1417320"/>
            <a:ext cx="2276757" cy="4680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4  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접수 및 확인</a:t>
            </a:r>
            <a:endParaRPr lang="en-US" altLang="ko-KR" sz="32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039" y="1417320"/>
            <a:ext cx="2276757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42562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" name="テキスト ボックス 3">
            <a:extLst>
              <a:ext uri="{FF2B5EF4-FFF2-40B4-BE49-F238E27FC236}">
                <a16:creationId xmlns=""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업체용  앱</a:t>
            </a:r>
            <a:endParaRPr kumimoji="1" lang="ja-JP" altLang="en-US" sz="3600" spc="-3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Part 2</a:t>
            </a:r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CD4EC0C-E2DC-4EAE-AB93-4B885EA2D0D2}"/>
              </a:ext>
            </a:extLst>
          </p:cNvPr>
          <p:cNvSpPr/>
          <p:nvPr/>
        </p:nvSpPr>
        <p:spPr>
          <a:xfrm>
            <a:off x="233453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로그인 및</a:t>
            </a:r>
            <a:endParaRPr lang="en-US" altLang="ko-KR" sz="2000" dirty="0" smtClean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가입</a:t>
            </a:r>
            <a:endParaRPr lang="en-US" altLang="ko-KR" sz="2000" dirty="0" smtClean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10F4E97-4F6B-419A-A8DA-D5E0E4E58B70}"/>
              </a:ext>
            </a:extLst>
          </p:cNvPr>
          <p:cNvSpPr/>
          <p:nvPr/>
        </p:nvSpPr>
        <p:spPr>
          <a:xfrm>
            <a:off x="2334535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C37384B-050D-4EA6-BE73-0BFC1A5484C1}"/>
              </a:ext>
            </a:extLst>
          </p:cNvPr>
          <p:cNvSpPr/>
          <p:nvPr/>
        </p:nvSpPr>
        <p:spPr>
          <a:xfrm>
            <a:off x="509309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수락 및 철회</a:t>
            </a:r>
            <a:endParaRPr lang="ko-KR" altLang="en-US" sz="20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C039E0F-1481-4FE9-943F-B209453418C4}"/>
              </a:ext>
            </a:extLst>
          </p:cNvPr>
          <p:cNvSpPr/>
          <p:nvPr/>
        </p:nvSpPr>
        <p:spPr>
          <a:xfrm>
            <a:off x="7851649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접수 내역 조회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C71A000-AAC8-4958-8E6B-92DDD5268F55}"/>
              </a:ext>
            </a:extLst>
          </p:cNvPr>
          <p:cNvSpPr txBox="1"/>
          <p:nvPr/>
        </p:nvSpPr>
        <p:spPr>
          <a:xfrm>
            <a:off x="4583735" y="382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AA4BF8F-B606-4AAB-8891-593AEBA1A191}"/>
              </a:ext>
            </a:extLst>
          </p:cNvPr>
          <p:cNvSpPr txBox="1"/>
          <p:nvPr/>
        </p:nvSpPr>
        <p:spPr>
          <a:xfrm>
            <a:off x="7337557" y="382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43D8DEF-94CF-4D82-AB55-41A1AECA3E18}"/>
              </a:ext>
            </a:extLst>
          </p:cNvPr>
          <p:cNvSpPr txBox="1"/>
          <p:nvPr/>
        </p:nvSpPr>
        <p:spPr>
          <a:xfrm>
            <a:off x="2901128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1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DE206D1-561F-4DF7-92CF-9DD64A6A7C4A}"/>
              </a:ext>
            </a:extLst>
          </p:cNvPr>
          <p:cNvSpPr/>
          <p:nvPr/>
        </p:nvSpPr>
        <p:spPr>
          <a:xfrm>
            <a:off x="5093092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D91BDC3-3B5D-4087-9036-342DCFBE09DA}"/>
              </a:ext>
            </a:extLst>
          </p:cNvPr>
          <p:cNvSpPr txBox="1"/>
          <p:nvPr/>
        </p:nvSpPr>
        <p:spPr>
          <a:xfrm>
            <a:off x="5682929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2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249E79-EA5B-4625-9C8B-3ADF62CDC67E}"/>
              </a:ext>
            </a:extLst>
          </p:cNvPr>
          <p:cNvSpPr/>
          <p:nvPr/>
        </p:nvSpPr>
        <p:spPr>
          <a:xfrm>
            <a:off x="7851649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2A001D0-3A9A-4165-A570-15F97A4B97B4}"/>
              </a:ext>
            </a:extLst>
          </p:cNvPr>
          <p:cNvSpPr txBox="1"/>
          <p:nvPr/>
        </p:nvSpPr>
        <p:spPr>
          <a:xfrm>
            <a:off x="8442287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3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5451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1  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로그인 및 회원가입</a:t>
            </a:r>
            <a:endParaRPr lang="en-US" altLang="ko-KR" sz="32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59" y="1402080"/>
            <a:ext cx="2276757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934" y="1402080"/>
            <a:ext cx="2276963" cy="4680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277168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2  </a:t>
            </a:r>
            <a:r>
              <a:rPr lang="ko-KR" altLang="en-US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수락 및 철회</a:t>
            </a:r>
            <a:endParaRPr lang="en-US" altLang="ko-KR" sz="32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02" y="975360"/>
            <a:ext cx="2627027" cy="54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690405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576"/>
            <a:ext cx="12192000" cy="795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" y="32224"/>
            <a:ext cx="1185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Step 3  </a:t>
            </a:r>
            <a:r>
              <a:rPr lang="ko-KR" altLang="en-US" sz="32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접수내역 조회</a:t>
            </a:r>
            <a:endParaRPr lang="en-US" altLang="ko-KR" sz="32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02" y="975360"/>
            <a:ext cx="2627027" cy="54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직선 화살표 연결선 5"/>
          <p:cNvCxnSpPr/>
          <p:nvPr/>
        </p:nvCxnSpPr>
        <p:spPr>
          <a:xfrm>
            <a:off x="7513320" y="1386840"/>
            <a:ext cx="563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97771" y="120217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수거 완료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513320" y="1927860"/>
            <a:ext cx="563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97771" y="174319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접수 대기 중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513320" y="2468880"/>
            <a:ext cx="563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7771" y="228421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접수 완료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8102" y="2724150"/>
            <a:ext cx="2627027" cy="233934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513320" y="3009900"/>
            <a:ext cx="563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7770" y="2825234"/>
            <a:ext cx="19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접수 철회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0734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720647" y="2345306"/>
            <a:ext cx="4750706" cy="2326199"/>
            <a:chOff x="3720647" y="2611120"/>
            <a:chExt cx="4750706" cy="2326199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720647" y="2611120"/>
              <a:ext cx="47507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PART 4.</a:t>
              </a:r>
              <a:endParaRPr lang="ko-KR" altLang="en-US" sz="8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346341" y="3983212"/>
              <a:ext cx="34993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기존 작품과의 비교</a:t>
              </a:r>
              <a:endPara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2729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 flipV="1">
            <a:off x="650240" y="1283728"/>
            <a:ext cx="10751185" cy="79514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2376" y="228600"/>
            <a:ext cx="541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수거수거</a:t>
            </a:r>
            <a:r>
              <a:rPr lang="en-US" altLang="ko-KR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  <a:r>
              <a:rPr lang="ko-KR" altLang="en-US" sz="4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장점</a:t>
            </a:r>
            <a:endParaRPr lang="ko-KR" altLang="en-US" sz="4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2376" y="231921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01 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등록한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모든 업체에 정보 전달</a:t>
            </a:r>
            <a:endParaRPr lang="en-US" altLang="ko-KR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02 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간결한 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03 </a:t>
            </a:r>
            <a:r>
              <a:rPr lang="ko-KR" altLang="en-US" sz="2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간단한 절차</a:t>
            </a:r>
            <a:endParaRPr lang="en-US" altLang="ko-KR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1038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6BFE5C-7615-4FB3-ABC9-78FEC70F8C87}"/>
              </a:ext>
            </a:extLst>
          </p:cNvPr>
          <p:cNvSpPr txBox="1"/>
          <p:nvPr/>
        </p:nvSpPr>
        <p:spPr>
          <a:xfrm>
            <a:off x="894744" y="22071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01   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작품 개요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8B8BD32-278E-4DAC-ABEE-FFBD0DF21C80}"/>
              </a:ext>
            </a:extLst>
          </p:cNvPr>
          <p:cNvSpPr txBox="1"/>
          <p:nvPr/>
        </p:nvSpPr>
        <p:spPr>
          <a:xfrm>
            <a:off x="868295" y="29884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02   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제작 동기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B54A661-880E-46B7-A414-B9E3FB24E4F4}"/>
              </a:ext>
            </a:extLst>
          </p:cNvPr>
          <p:cNvSpPr txBox="1"/>
          <p:nvPr/>
        </p:nvSpPr>
        <p:spPr>
          <a:xfrm>
            <a:off x="868295" y="37697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03   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작품 설명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CBB7F28-C51A-43F3-BAB0-5A117DE60AEA}"/>
              </a:ext>
            </a:extLst>
          </p:cNvPr>
          <p:cNvSpPr txBox="1"/>
          <p:nvPr/>
        </p:nvSpPr>
        <p:spPr>
          <a:xfrm>
            <a:off x="868295" y="459658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04 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기존 작품과의 비교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DA32156-099F-4338-8341-256B77F45762}"/>
              </a:ext>
            </a:extLst>
          </p:cNvPr>
          <p:cNvSpPr txBox="1"/>
          <p:nvPr/>
        </p:nvSpPr>
        <p:spPr>
          <a:xfrm>
            <a:off x="868295" y="542345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05   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한계점 및 보완할 점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-1" r="59505"/>
          <a:stretch/>
        </p:blipFill>
        <p:spPr>
          <a:xfrm>
            <a:off x="7526842" y="2264656"/>
            <a:ext cx="1970995" cy="1771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2010" y="2335531"/>
            <a:ext cx="1689163" cy="1700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-9144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720647" y="2345306"/>
            <a:ext cx="4750706" cy="2400657"/>
            <a:chOff x="3720647" y="2611120"/>
            <a:chExt cx="4750706" cy="2400657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720647" y="2611120"/>
              <a:ext cx="47507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PART 5.</a:t>
              </a:r>
              <a:endParaRPr lang="ko-KR" altLang="en-US" sz="8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190386" y="4057670"/>
              <a:ext cx="37929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한계점 및 보완할 점</a:t>
              </a:r>
              <a:endParaRPr lang="en-US" altLang="ko-KR" sz="2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388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439B961-3A16-4A9E-BCB7-72566C434C2B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C8E151-D821-4640-B0F6-81D14598CE26}"/>
              </a:ext>
            </a:extLst>
          </p:cNvPr>
          <p:cNvSpPr txBox="1"/>
          <p:nvPr/>
        </p:nvSpPr>
        <p:spPr>
          <a:xfrm flipH="1">
            <a:off x="739138" y="1391920"/>
            <a:ext cx="2448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메신저</a:t>
            </a:r>
            <a:endParaRPr lang="ko-KR" altLang="en-US" sz="4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31B1E1-3197-48C6-B4B6-768B1186BB82}"/>
              </a:ext>
            </a:extLst>
          </p:cNvPr>
          <p:cNvSpPr txBox="1"/>
          <p:nvPr/>
        </p:nvSpPr>
        <p:spPr>
          <a:xfrm>
            <a:off x="397122" y="4327306"/>
            <a:ext cx="329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업체와 고객을 직접 연결하는 메신저 기능 구현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9FB813-592D-4739-8A34-53BF18CC2413}"/>
              </a:ext>
            </a:extLst>
          </p:cNvPr>
          <p:cNvSpPr txBox="1"/>
          <p:nvPr/>
        </p:nvSpPr>
        <p:spPr>
          <a:xfrm>
            <a:off x="4563355" y="4327307"/>
            <a:ext cx="33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결제 어플리케이션과의 연동</a:t>
            </a:r>
            <a:endParaRPr lang="ko-KR" altLang="en-US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CF4CAD-DA79-486E-B325-39D78D927F8D}"/>
              </a:ext>
            </a:extLst>
          </p:cNvPr>
          <p:cNvSpPr txBox="1"/>
          <p:nvPr/>
        </p:nvSpPr>
        <p:spPr>
          <a:xfrm>
            <a:off x="8865869" y="4327306"/>
            <a:ext cx="272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업체와의 거리 기반으로 </a:t>
            </a:r>
            <a:r>
              <a:rPr lang="en-US" altLang="ko-KR" b="1" dirty="0" err="1" smtClean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ListView</a:t>
            </a:r>
            <a:r>
              <a:rPr lang="ko-KR" altLang="en-US" b="1" dirty="0" smtClean="0">
                <a:latin typeface="D2Coding" panose="020B0609020101020101" pitchFamily="49" charset="-127"/>
                <a:ea typeface="D2Coding" panose="020B0609020101020101" pitchFamily="49" charset="-127"/>
                <a:cs typeface="Arial" panose="020B0604020202020204" pitchFamily="34" charset="0"/>
              </a:rPr>
              <a:t>정렬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C8E151-D821-4640-B0F6-81D14598CE26}"/>
              </a:ext>
            </a:extLst>
          </p:cNvPr>
          <p:cNvSpPr txBox="1"/>
          <p:nvPr/>
        </p:nvSpPr>
        <p:spPr>
          <a:xfrm flipH="1">
            <a:off x="4439919" y="1391920"/>
            <a:ext cx="331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결제 시스템</a:t>
            </a:r>
            <a:endParaRPr lang="ko-KR" altLang="en-US" sz="4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87" y="2699088"/>
            <a:ext cx="1459823" cy="14598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88" y="2896870"/>
            <a:ext cx="1064257" cy="1064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C8E151-D821-4640-B0F6-81D14598CE26}"/>
              </a:ext>
            </a:extLst>
          </p:cNvPr>
          <p:cNvSpPr txBox="1"/>
          <p:nvPr/>
        </p:nvSpPr>
        <p:spPr>
          <a:xfrm flipH="1">
            <a:off x="8028181" y="1484252"/>
            <a:ext cx="440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매칭</a:t>
            </a:r>
            <a:r>
              <a:rPr lang="ko-KR" altLang="en-US" sz="32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알고리즘 개선</a:t>
            </a:r>
            <a:endParaRPr lang="ko-KR" altLang="en-US" sz="3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155" y="2884169"/>
            <a:ext cx="1076958" cy="10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53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45A9C7-3441-4DA3-AF7E-2EB769AAC385}"/>
              </a:ext>
            </a:extLst>
          </p:cNvPr>
          <p:cNvSpPr txBox="1"/>
          <p:nvPr/>
        </p:nvSpPr>
        <p:spPr>
          <a:xfrm>
            <a:off x="2846913" y="2705725"/>
            <a:ext cx="64981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감사합니다</a:t>
            </a:r>
            <a:endParaRPr lang="ko-KR" altLang="en-US" sz="8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33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4028767" y="2326056"/>
            <a:ext cx="4134465" cy="1969770"/>
            <a:chOff x="4028768" y="2611120"/>
            <a:chExt cx="4134465" cy="196977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4028768" y="2611120"/>
              <a:ext cx="413446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PART 1.</a:t>
              </a:r>
              <a:endParaRPr lang="ko-KR" altLang="en-US" sz="8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505960" y="4057670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  </a:t>
              </a:r>
              <a:r>
                <a:rPr lang="ko-KR" altLang="en-US" sz="2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작품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-1062889" y="1972801"/>
            <a:ext cx="13168416" cy="2801917"/>
            <a:chOff x="-1269995" y="2139449"/>
            <a:chExt cx="13168416" cy="280191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-1269995" y="2725375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10599668" y="213944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891511" y="3214308"/>
            <a:ext cx="1041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사람들이 편하게  생활 폐기물을 버릴 수 있도록 도와주는 앱</a:t>
            </a:r>
          </a:p>
        </p:txBody>
      </p:sp>
    </p:spTree>
    <p:extLst>
      <p:ext uri="{BB962C8B-B14F-4D97-AF65-F5344CB8AC3E}">
        <p14:creationId xmlns:p14="http://schemas.microsoft.com/office/powerpoint/2010/main" val="19200527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9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028767" y="2355466"/>
            <a:ext cx="4134465" cy="1969770"/>
            <a:chOff x="4028767" y="2621280"/>
            <a:chExt cx="4134465" cy="196977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4028767" y="2621280"/>
              <a:ext cx="413446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505959" y="4067830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제작 동기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4FE706D-C727-4653-A81D-A611F199C8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29" y="2433148"/>
            <a:ext cx="2016922" cy="2016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E40FB1C-B2A2-438A-BF27-FF2CC44A94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65" y="2946000"/>
            <a:ext cx="2306478" cy="23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02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22" y="-281027"/>
            <a:ext cx="6915506" cy="691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2126397-4634-437E-AEC9-E24A9AD20F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17" y="2271338"/>
            <a:ext cx="1468603" cy="1468603"/>
          </a:xfrm>
          <a:prstGeom prst="rect">
            <a:avLst/>
          </a:prstGeom>
        </p:spPr>
      </p:pic>
      <p:sp>
        <p:nvSpPr>
          <p:cNvPr id="4" name="순서도: 연결자 3">
            <a:extLst>
              <a:ext uri="{FF2B5EF4-FFF2-40B4-BE49-F238E27FC236}">
                <a16:creationId xmlns="" xmlns:a16="http://schemas.microsoft.com/office/drawing/2014/main" id="{C8474A94-1F32-46C3-A796-4CFD3654CD3E}"/>
              </a:ext>
            </a:extLst>
          </p:cNvPr>
          <p:cNvSpPr/>
          <p:nvPr/>
        </p:nvSpPr>
        <p:spPr>
          <a:xfrm>
            <a:off x="6219751" y="1836309"/>
            <a:ext cx="233615" cy="185541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2" descr="Idea free icon">
            <a:extLst>
              <a:ext uri="{FF2B5EF4-FFF2-40B4-BE49-F238E27FC236}">
                <a16:creationId xmlns="" xmlns:a16="http://schemas.microsoft.com/office/drawing/2014/main" id="{6DF3CDCE-165A-4942-83D1-FDA7F18C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2" y="4724400"/>
            <a:ext cx="1910080" cy="19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연결자 6">
            <a:extLst>
              <a:ext uri="{FF2B5EF4-FFF2-40B4-BE49-F238E27FC236}">
                <a16:creationId xmlns="" xmlns:a16="http://schemas.microsoft.com/office/drawing/2014/main" id="{DDADF8C5-D286-48D9-8B51-DC7AEC8876C3}"/>
              </a:ext>
            </a:extLst>
          </p:cNvPr>
          <p:cNvSpPr/>
          <p:nvPr/>
        </p:nvSpPr>
        <p:spPr>
          <a:xfrm>
            <a:off x="6431598" y="1533941"/>
            <a:ext cx="233615" cy="185541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="" xmlns:a16="http://schemas.microsoft.com/office/drawing/2014/main" id="{1C2E28A1-FD9C-416B-865A-7BC3235E96DB}"/>
              </a:ext>
            </a:extLst>
          </p:cNvPr>
          <p:cNvSpPr/>
          <p:nvPr/>
        </p:nvSpPr>
        <p:spPr>
          <a:xfrm>
            <a:off x="6788475" y="1437062"/>
            <a:ext cx="233615" cy="185541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="" xmlns:a16="http://schemas.microsoft.com/office/drawing/2014/main" id="{17DBE330-0D03-42CF-8EE2-D099AB1B5A54}"/>
              </a:ext>
            </a:extLst>
          </p:cNvPr>
          <p:cNvSpPr/>
          <p:nvPr/>
        </p:nvSpPr>
        <p:spPr>
          <a:xfrm>
            <a:off x="7225419" y="1441171"/>
            <a:ext cx="233615" cy="185541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="" xmlns:a16="http://schemas.microsoft.com/office/drawing/2014/main" id="{A06757FB-C630-44F8-8D90-011968985030}"/>
              </a:ext>
            </a:extLst>
          </p:cNvPr>
          <p:cNvSpPr/>
          <p:nvPr/>
        </p:nvSpPr>
        <p:spPr>
          <a:xfrm>
            <a:off x="7582296" y="1585073"/>
            <a:ext cx="233615" cy="185541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="" xmlns:a16="http://schemas.microsoft.com/office/drawing/2014/main" id="{C0CE68E1-61DD-4B61-8FC2-80276D3F4DB5}"/>
              </a:ext>
            </a:extLst>
          </p:cNvPr>
          <p:cNvSpPr/>
          <p:nvPr/>
        </p:nvSpPr>
        <p:spPr>
          <a:xfrm>
            <a:off x="7815911" y="1863385"/>
            <a:ext cx="233615" cy="185541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44" y="2048926"/>
            <a:ext cx="2019941" cy="20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262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720647" y="2355466"/>
            <a:ext cx="4750706" cy="1969770"/>
            <a:chOff x="3720647" y="2621280"/>
            <a:chExt cx="4750706" cy="1969770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720647" y="2621280"/>
              <a:ext cx="47507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505960" y="4067830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작품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" name="テキスト ボックス 3">
            <a:extLst>
              <a:ext uri="{FF2B5EF4-FFF2-40B4-BE49-F238E27FC236}">
                <a16:creationId xmlns=""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spc="-3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소비자용  앱</a:t>
            </a:r>
            <a:endParaRPr kumimoji="1" lang="ja-JP" altLang="en-US" sz="3600" spc="-3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Part 1</a:t>
            </a:r>
            <a:endParaRPr lang="ko-KR" altLang="en-US" sz="11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CD4EC0C-E2DC-4EAE-AB93-4B885EA2D0D2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로그인 및 </a:t>
            </a:r>
            <a:endParaRPr lang="en-US" altLang="ko-KR" sz="2000" dirty="0" smtClean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회원 가입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10F4E97-4F6B-419A-A8DA-D5E0E4E58B70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BD4ACBF-70A7-4263-BAB2-0940EFB06173}"/>
              </a:ext>
            </a:extLst>
          </p:cNvPr>
          <p:cNvSpPr/>
          <p:nvPr/>
        </p:nvSpPr>
        <p:spPr>
          <a:xfrm>
            <a:off x="9474712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접수 및 확인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C37384B-050D-4EA6-BE73-0BFC1A5484C1}"/>
              </a:ext>
            </a:extLst>
          </p:cNvPr>
          <p:cNvSpPr/>
          <p:nvPr/>
        </p:nvSpPr>
        <p:spPr>
          <a:xfrm>
            <a:off x="395759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품목 선택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C039E0F-1481-4FE9-943F-B209453418C4}"/>
              </a:ext>
            </a:extLst>
          </p:cNvPr>
          <p:cNvSpPr/>
          <p:nvPr/>
        </p:nvSpPr>
        <p:spPr>
          <a:xfrm>
            <a:off x="671615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크기 선택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C71A000-AAC8-4958-8E6B-92DDD5268F55}"/>
              </a:ext>
            </a:extLst>
          </p:cNvPr>
          <p:cNvSpPr txBox="1"/>
          <p:nvPr/>
        </p:nvSpPr>
        <p:spPr>
          <a:xfrm>
            <a:off x="3448237" y="382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AA4BF8F-B606-4AAB-8891-593AEBA1A191}"/>
              </a:ext>
            </a:extLst>
          </p:cNvPr>
          <p:cNvSpPr txBox="1"/>
          <p:nvPr/>
        </p:nvSpPr>
        <p:spPr>
          <a:xfrm>
            <a:off x="6202059" y="382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996A1DD-AE7B-4656-B8D4-250943FEC6D9}"/>
              </a:ext>
            </a:extLst>
          </p:cNvPr>
          <p:cNvSpPr txBox="1"/>
          <p:nvPr/>
        </p:nvSpPr>
        <p:spPr>
          <a:xfrm>
            <a:off x="8955881" y="382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&gt;&gt;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43D8DEF-94CF-4D82-AB55-41A1AECA3E18}"/>
              </a:ext>
            </a:extLst>
          </p:cNvPr>
          <p:cNvSpPr txBox="1"/>
          <p:nvPr/>
        </p:nvSpPr>
        <p:spPr>
          <a:xfrm>
            <a:off x="1765630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1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FDE206D1-561F-4DF7-92CF-9DD64A6A7C4A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D91BDC3-3B5D-4087-9036-342DCFBE09DA}"/>
              </a:ext>
            </a:extLst>
          </p:cNvPr>
          <p:cNvSpPr txBox="1"/>
          <p:nvPr/>
        </p:nvSpPr>
        <p:spPr>
          <a:xfrm>
            <a:off x="4547431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2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249E79-EA5B-4625-9C8B-3ADF62CDC67E}"/>
              </a:ext>
            </a:extLst>
          </p:cNvPr>
          <p:cNvSpPr/>
          <p:nvPr/>
        </p:nvSpPr>
        <p:spPr>
          <a:xfrm>
            <a:off x="6716151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2A001D0-3A9A-4165-A570-15F97A4B97B4}"/>
              </a:ext>
            </a:extLst>
          </p:cNvPr>
          <p:cNvSpPr txBox="1"/>
          <p:nvPr/>
        </p:nvSpPr>
        <p:spPr>
          <a:xfrm>
            <a:off x="7306789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3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BD9DDEA-E651-4AD1-87D8-54D0F7CA7B10}"/>
              </a:ext>
            </a:extLst>
          </p:cNvPr>
          <p:cNvSpPr/>
          <p:nvPr/>
        </p:nvSpPr>
        <p:spPr>
          <a:xfrm>
            <a:off x="9474708" y="1739679"/>
            <a:ext cx="2041451" cy="658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97B1A25-2550-4092-963A-42A84360194E}"/>
              </a:ext>
            </a:extLst>
          </p:cNvPr>
          <p:cNvSpPr txBox="1"/>
          <p:nvPr/>
        </p:nvSpPr>
        <p:spPr>
          <a:xfrm>
            <a:off x="10057118" y="1895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STEP 4</a:t>
            </a:r>
            <a:endParaRPr lang="ko-KR" altLang="en-US" dirty="0">
              <a:solidFill>
                <a:schemeClr val="bg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2985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213</Words>
  <Application>Microsoft Office PowerPoint</Application>
  <PresentationFormat>와이드스크린</PresentationFormat>
  <Paragraphs>76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D2Coding</vt:lpstr>
      <vt:lpstr>D2Coding ligature</vt:lpstr>
      <vt:lpstr>G마켓 산스 TTF Bold</vt:lpstr>
      <vt:lpstr>G마켓 산스 TTF Light</vt:lpstr>
      <vt:lpstr>G마켓 산스 TTF Medium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LG</cp:lastModifiedBy>
  <cp:revision>91</cp:revision>
  <dcterms:created xsi:type="dcterms:W3CDTF">2020-02-09T06:06:54Z</dcterms:created>
  <dcterms:modified xsi:type="dcterms:W3CDTF">2021-09-09T09:17:50Z</dcterms:modified>
</cp:coreProperties>
</file>