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56" r:id="rId3"/>
    <p:sldId id="275" r:id="rId4"/>
    <p:sldId id="262" r:id="rId5"/>
    <p:sldId id="316" r:id="rId6"/>
    <p:sldId id="278" r:id="rId7"/>
    <p:sldId id="299" r:id="rId8"/>
    <p:sldId id="276" r:id="rId9"/>
    <p:sldId id="317" r:id="rId10"/>
    <p:sldId id="318" r:id="rId11"/>
    <p:sldId id="320" r:id="rId12"/>
    <p:sldId id="31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소제목 표지" id="{E66F2113-6FFA-4364-A8C0-BE665FAC21BC}">
          <p14:sldIdLst>
            <p14:sldId id="275"/>
            <p14:sldId id="262"/>
            <p14:sldId id="316"/>
            <p14:sldId id="278"/>
            <p14:sldId id="299"/>
            <p14:sldId id="276"/>
            <p14:sldId id="317"/>
            <p14:sldId id="318"/>
            <p14:sldId id="320"/>
            <p14:sldId id="319"/>
          </p14:sldIdLst>
        </p14:section>
        <p14:section name="발표 스타일" id="{C38C02E4-11D5-42F5-893A-E6BF36DD56B9}">
          <p14:sldIdLst/>
        </p14:section>
        <p14:section name="발표 및 보고서 스타일" id="{5F902FA6-5113-4F91-AC77-13F3243B18A9}">
          <p14:sldIdLst/>
        </p14:section>
        <p14:section name="마지막" id="{0A9151A7-1FDD-4606-B7F8-A63B772563C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2F2F2"/>
    <a:srgbClr val="00A9EA"/>
    <a:srgbClr val="FDF54F"/>
    <a:srgbClr val="59D3F5"/>
    <a:srgbClr val="0D509E"/>
    <a:srgbClr val="F5C437"/>
    <a:srgbClr val="E4BF32"/>
    <a:srgbClr val="F9C04D"/>
    <a:srgbClr val="0194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54" autoAdjust="0"/>
  </p:normalViewPr>
  <p:slideViewPr>
    <p:cSldViewPr snapToGrid="0" showGuides="1">
      <p:cViewPr varScale="1">
        <p:scale>
          <a:sx n="84" d="100"/>
          <a:sy n="84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62E0D-025A-4A7F-8E0B-8B55C90EF853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747D-CA03-440A-B5DA-869E3CCCD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5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D747D-CA03-440A-B5DA-869E3CCCD1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2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698528" y="1846674"/>
            <a:ext cx="1079494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Unit 1: Should animals be kept in zoos or not? </a:t>
            </a:r>
            <a:endParaRPr lang="en-US" altLang="ko-KR" sz="4000" dirty="0" smtClean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Are </a:t>
            </a:r>
            <a:r>
              <a:rPr lang="en-US" altLang="ko-KR" sz="4000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zoos a good idea?</a:t>
            </a:r>
            <a:endParaRPr lang="ko-KR" altLang="en-US" sz="40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8312DAD0-3780-4FEE-BB26-7F6C73DF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71" y="4109403"/>
            <a:ext cx="10515600" cy="253861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20211397 </a:t>
            </a:r>
            <a:r>
              <a:rPr lang="en-US" altLang="ko-KR" dirty="0" err="1" smtClean="0">
                <a:solidFill>
                  <a:schemeClr val="bg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KangDongmin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생물종 감소 원인 남획, 채취 37% 서식지 악화, 변화 31.4% 서식지 손실 13.4% 기후변화 7.1% 침입외래생물 5.1% 오염 4% 질병 2%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39" y="1214932"/>
            <a:ext cx="5993341" cy="484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11344" y="592574"/>
            <a:ext cx="5370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cause of the decrease in species.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7470593" y="3346703"/>
            <a:ext cx="1999241" cy="2888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13392" y="3264294"/>
            <a:ext cx="257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overhunting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6682483" y="5175503"/>
            <a:ext cx="3156460" cy="2766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838943" y="4898317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excessive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development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9123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청설모와 다람쥐 : 네이버 블로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20" descr="청설모와 다람쥐 : 네이버 블로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92" name="Picture 24" descr="청설모에대한 오해와 진실 - 인스티즈(instiz) 인티포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24" y="1761954"/>
            <a:ext cx="4402963" cy="30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&quot;없음&quot; 기호 12"/>
          <p:cNvSpPr/>
          <p:nvPr/>
        </p:nvSpPr>
        <p:spPr>
          <a:xfrm>
            <a:off x="3385629" y="914400"/>
            <a:ext cx="4873752" cy="4974336"/>
          </a:xfrm>
          <a:prstGeom prst="noSmoking">
            <a:avLst>
              <a:gd name="adj" fmla="val 8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745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95728" y="3136612"/>
            <a:ext cx="79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Thank you for listening to my presentation!</a:t>
            </a:r>
            <a:endParaRPr lang="ko-KR" altLang="en-US" sz="320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48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6BFE5C-7615-4FB3-ABC9-78FEC70F8C87}"/>
              </a:ext>
            </a:extLst>
          </p:cNvPr>
          <p:cNvSpPr txBox="1"/>
          <p:nvPr/>
        </p:nvSpPr>
        <p:spPr>
          <a:xfrm>
            <a:off x="650240" y="2141982"/>
            <a:ext cx="403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D2Coding" panose="020B0609020101020101" pitchFamily="49" charset="-127"/>
                <a:ea typeface="D2Coding" panose="020B0609020101020101" pitchFamily="49" charset="-127"/>
              </a:rPr>
              <a:t>Basic </a:t>
            </a:r>
            <a:r>
              <a:rPr lang="en-US" altLang="ko-KR" sz="4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rights</a:t>
            </a:r>
            <a:endParaRPr lang="en-US" altLang="ko-KR" sz="4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16200000" flipV="1">
            <a:off x="4537585" y="2117228"/>
            <a:ext cx="1005879" cy="70562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동물원 - 나무위키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2979"/>
            <a:ext cx="5624466" cy="34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15125F2-1B27-4E65-90FD-15228A57767D}"/>
              </a:ext>
            </a:extLst>
          </p:cNvPr>
          <p:cNvSpPr txBox="1"/>
          <p:nvPr/>
        </p:nvSpPr>
        <p:spPr>
          <a:xfrm>
            <a:off x="2107568" y="2575438"/>
            <a:ext cx="75328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8800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 need a zoo</a:t>
            </a:r>
          </a:p>
        </p:txBody>
      </p: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-1685626" y="-339467"/>
            <a:ext cx="14228838" cy="7197467"/>
            <a:chOff x="-1892732" y="-172819"/>
            <a:chExt cx="14228838" cy="719746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-1892732" y="-172819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11037353" y="4808657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769936" y="3080796"/>
            <a:ext cx="8132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3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zoos are not places to capture wild animals.</a:t>
            </a:r>
          </a:p>
        </p:txBody>
      </p:sp>
      <p:pic>
        <p:nvPicPr>
          <p:cNvPr id="2050" name="Picture 2" descr="블라디에서 부상당한 &amp;#39;표범&amp;#39; 모스크바에서 치료 &amp;lt; 국제 &amp;lt; 기사본문 - 프리마미디어코리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51" y="921771"/>
            <a:ext cx="7950523" cy="49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527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62" y="775855"/>
            <a:ext cx="1706553" cy="1561747"/>
          </a:xfrm>
          <a:prstGeom prst="rect">
            <a:avLst/>
          </a:prstGeom>
        </p:spPr>
      </p:pic>
      <p:pic>
        <p:nvPicPr>
          <p:cNvPr id="3074" name="Picture 2" descr="해외안전여행정보]탄자니아 야생동물 습격 주의 | YT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55" y="2444624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동물원 - 나무위키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06" y="2444624"/>
            <a:ext cx="4267200" cy="263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8" y="464927"/>
            <a:ext cx="1979697" cy="1979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2358" y="1682900"/>
            <a:ext cx="139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Treated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1806" y="1682899"/>
            <a:ext cx="139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Still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sick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5324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9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255817" y="2305615"/>
            <a:ext cx="6816437" cy="2246769"/>
            <a:chOff x="3893127" y="2621280"/>
            <a:chExt cx="5621712" cy="2246769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6003634" y="2621280"/>
              <a:ext cx="18473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8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3893127" y="3113723"/>
              <a:ext cx="56217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3600" dirty="0">
                  <a:solidFill>
                    <a:schemeClr val="bg1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Zoos play a role in preserving and researching biodiversity.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동물원 - 나무위키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3" y="1482436"/>
            <a:ext cx="4876321" cy="30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연구 종료해도 장비 활용 가능해진다...36개 대학·연구기관 연구시설·장비비 통합관리제 시행기관 지정 - 전자신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87" y="1482436"/>
            <a:ext cx="4876321" cy="30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02" y="2560348"/>
            <a:ext cx="4370804" cy="4370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81606" y="853963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research 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institutes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53710" y="853964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zoo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1024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45A9C7-3441-4DA3-AF7E-2EB769AAC385}"/>
              </a:ext>
            </a:extLst>
          </p:cNvPr>
          <p:cNvSpPr txBox="1"/>
          <p:nvPr/>
        </p:nvSpPr>
        <p:spPr>
          <a:xfrm>
            <a:off x="3026183" y="2767280"/>
            <a:ext cx="6139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400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There </a:t>
            </a:r>
            <a:r>
              <a:rPr lang="en-US" altLang="ko-KR" sz="4000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 no suitable place to release animals.</a:t>
            </a:r>
          </a:p>
        </p:txBody>
      </p: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308152144" descr="EMB00005e8825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08" y="1425244"/>
            <a:ext cx="5993341" cy="48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13586" y="557784"/>
            <a:ext cx="558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Status of endangered wildlife by year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3687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89</Words>
  <Application>Microsoft Office PowerPoint</Application>
  <PresentationFormat>와이드스크린</PresentationFormat>
  <Paragraphs>20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Arial Unicode MS</vt:lpstr>
      <vt:lpstr>D2Coding</vt:lpstr>
      <vt:lpstr>D2Coding ligature</vt:lpstr>
      <vt:lpstr>G마켓 산스 TTF Bold</vt:lpstr>
      <vt:lpstr>G마켓 산스 TTF Medium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LG</cp:lastModifiedBy>
  <cp:revision>95</cp:revision>
  <dcterms:created xsi:type="dcterms:W3CDTF">2020-02-09T06:06:54Z</dcterms:created>
  <dcterms:modified xsi:type="dcterms:W3CDTF">2021-12-02T09:58:41Z</dcterms:modified>
</cp:coreProperties>
</file>