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3" r:id="rId7"/>
    <p:sldId id="280" r:id="rId8"/>
    <p:sldId id="266" r:id="rId9"/>
    <p:sldId id="267" r:id="rId10"/>
    <p:sldId id="268" r:id="rId11"/>
    <p:sldId id="269" r:id="rId12"/>
    <p:sldId id="270" r:id="rId13"/>
    <p:sldId id="281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1FF824E-A219-58B9-6BD9-88A44C029CC4}" name="Kokumo Moses" initials="KM" userId="0835c5ffd628c55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0CD9B-3772-4133-A42B-A321F93C94C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C7BC0-AB0C-4714-AFEC-324897F6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0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7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9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5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2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0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2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7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7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13" r:id="rId8"/>
    <p:sldLayoutId id="2147483814" r:id="rId9"/>
    <p:sldLayoutId id="2147483815" r:id="rId10"/>
    <p:sldLayoutId id="21474838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kokumomoses@gmail.com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7FA77-EBA2-601C-7055-278476CF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2" r="13882"/>
          <a:stretch/>
        </p:blipFill>
        <p:spPr>
          <a:xfrm>
            <a:off x="20" y="10"/>
            <a:ext cx="12191980" cy="685661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9F6A66-938F-A40A-C91B-A918ED44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14" y="740211"/>
            <a:ext cx="8098872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effectLst>
                  <a:outerShdw blurRad="50800" dist="50800" sx="1000" sy="1000" algn="ctr" rotWithShape="0">
                    <a:schemeClr val="tx1"/>
                  </a:outerShdw>
                </a:effectLst>
              </a:rPr>
              <a:t>Corona Virus Analysis with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5D5C3-A6B4-F824-C6F2-6E81577D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14" y="4086225"/>
            <a:ext cx="5435461" cy="1267414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/>
              <a:t>Internship Project By Kokumo Moses O. with Mentorness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BATCH-MIP-DA-07</a:t>
            </a:r>
          </a:p>
          <a:p>
            <a:pPr>
              <a:lnSpc>
                <a:spcPct val="100000"/>
              </a:lnSpc>
            </a:pPr>
            <a:r>
              <a:rPr lang="en-US" sz="1600" b="1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kokumomoses@gmail.com</a:t>
            </a:r>
            <a:endParaRPr lang="en-US" sz="1600" b="1" u="sng" dirty="0"/>
          </a:p>
          <a:p>
            <a:pPr>
              <a:lnSpc>
                <a:spcPct val="100000"/>
              </a:lnSpc>
            </a:pPr>
            <a:r>
              <a:rPr lang="en-US" sz="1600" b="1" dirty="0"/>
              <a:t>+2347031089194</a:t>
            </a:r>
          </a:p>
        </p:txBody>
      </p:sp>
    </p:spTree>
    <p:extLst>
      <p:ext uri="{BB962C8B-B14F-4D97-AF65-F5344CB8AC3E}">
        <p14:creationId xmlns:p14="http://schemas.microsoft.com/office/powerpoint/2010/main" val="337487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841D4-09B2-5CD2-8C6B-941157D4C7A2}"/>
              </a:ext>
            </a:extLst>
          </p:cNvPr>
          <p:cNvSpPr txBox="1"/>
          <p:nvPr/>
        </p:nvSpPr>
        <p:spPr>
          <a:xfrm>
            <a:off x="0" y="35087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Problem 4: Check what is start_date and end_date.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04B0C-8F5B-A587-F9A3-4AC43B66F926}"/>
              </a:ext>
            </a:extLst>
          </p:cNvPr>
          <p:cNvSpPr txBox="1"/>
          <p:nvPr/>
        </p:nvSpPr>
        <p:spPr>
          <a:xfrm>
            <a:off x="74428" y="2052084"/>
            <a:ext cx="6943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D7F5E-F8D0-DC76-2459-3CBFF50A5376}"/>
              </a:ext>
            </a:extLst>
          </p:cNvPr>
          <p:cNvSpPr txBox="1"/>
          <p:nvPr/>
        </p:nvSpPr>
        <p:spPr>
          <a:xfrm>
            <a:off x="74428" y="2971800"/>
            <a:ext cx="602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[Start 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[End Date]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02AFD-E7B6-0EB0-2F58-4BE022B6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56" y="2604978"/>
            <a:ext cx="5018585" cy="12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0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6EE87-2AE2-2A51-9C54-1D9E90C75DE6}"/>
              </a:ext>
            </a:extLst>
          </p:cNvPr>
          <p:cNvSpPr txBox="1"/>
          <p:nvPr/>
        </p:nvSpPr>
        <p:spPr>
          <a:xfrm>
            <a:off x="0" y="37213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Problem 5: Number of months present in dataset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2090A-A40C-9A72-01EF-A46230F9B5C7}"/>
              </a:ext>
            </a:extLst>
          </p:cNvPr>
          <p:cNvSpPr txBox="1"/>
          <p:nvPr/>
        </p:nvSpPr>
        <p:spPr>
          <a:xfrm>
            <a:off x="0" y="1722474"/>
            <a:ext cx="6554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u="sng" dirty="0"/>
          </a:p>
          <a:p>
            <a:r>
              <a:rPr lang="en-US" sz="2400" b="1" i="1" u="sng" dirty="0"/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E4D5A-F99B-6878-1546-CEAF21E00B96}"/>
              </a:ext>
            </a:extLst>
          </p:cNvPr>
          <p:cNvSpPr txBox="1"/>
          <p:nvPr/>
        </p:nvSpPr>
        <p:spPr>
          <a:xfrm>
            <a:off x="85061" y="2971800"/>
            <a:ext cx="5901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[Total Months]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corona_dataset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5E4B2-1C8C-8274-D46B-AB4CCDE6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33" y="2971800"/>
            <a:ext cx="4520316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8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167E47-D6CE-C0EE-A701-94EB9B7DA2AB}"/>
              </a:ext>
            </a:extLst>
          </p:cNvPr>
          <p:cNvSpPr txBox="1"/>
          <p:nvPr/>
        </p:nvSpPr>
        <p:spPr>
          <a:xfrm>
            <a:off x="0" y="44656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Problem 6: Find monthly average for confirmed, deaths &amp; Recovered.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B13FB-1BD6-ACB2-7554-6F53BFE7EC3C}"/>
              </a:ext>
            </a:extLst>
          </p:cNvPr>
          <p:cNvSpPr txBox="1"/>
          <p:nvPr/>
        </p:nvSpPr>
        <p:spPr>
          <a:xfrm>
            <a:off x="233916" y="1711843"/>
            <a:ext cx="465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BC694-C495-93FC-6960-FCCEDFFF6848}"/>
              </a:ext>
            </a:extLst>
          </p:cNvPr>
          <p:cNvSpPr txBox="1"/>
          <p:nvPr/>
        </p:nvSpPr>
        <p:spPr>
          <a:xfrm>
            <a:off x="233916" y="2598808"/>
            <a:ext cx="4486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[Average Confirmed]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[Average Deaths]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[Average Recovered]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corona_dataset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F35D9-6D49-E9E7-19CA-C0E59756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75" y="1904947"/>
            <a:ext cx="5943600" cy="495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5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71FEC6-46DB-471D-4A74-B6664D120739}"/>
              </a:ext>
            </a:extLst>
          </p:cNvPr>
          <p:cNvSpPr txBox="1"/>
          <p:nvPr/>
        </p:nvSpPr>
        <p:spPr>
          <a:xfrm>
            <a:off x="1" y="46783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Problem 7: Find most frequent value for confirmed, deaths, recovered each month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6F736-436F-CD83-010D-6EA861565DE1}"/>
              </a:ext>
            </a:extLst>
          </p:cNvPr>
          <p:cNvSpPr txBox="1"/>
          <p:nvPr/>
        </p:nvSpPr>
        <p:spPr>
          <a:xfrm>
            <a:off x="297712" y="1584251"/>
            <a:ext cx="149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BCDD0-EBE3-CDDB-CFEF-6380CC0D720A}"/>
              </a:ext>
            </a:extLst>
          </p:cNvPr>
          <p:cNvSpPr txBox="1"/>
          <p:nvPr/>
        </p:nvSpPr>
        <p:spPr>
          <a:xfrm>
            <a:off x="297713" y="2392326"/>
            <a:ext cx="41573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freq_cte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confirmed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freq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confirmed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freq_cte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freq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freq_cte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ED09CC-EE6C-2E51-BB5D-25EA4DBA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130" y="2392326"/>
            <a:ext cx="5908157" cy="22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1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BCD3-5017-40C8-8AF9-FF94BC924986}"/>
              </a:ext>
            </a:extLst>
          </p:cNvPr>
          <p:cNvSpPr txBox="1"/>
          <p:nvPr/>
        </p:nvSpPr>
        <p:spPr>
          <a:xfrm>
            <a:off x="0" y="35087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Problem 8: Find minimum  value for confirmed, death and recovered per year.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CD8AA-491E-80BA-D9F3-60303C54AED0}"/>
              </a:ext>
            </a:extLst>
          </p:cNvPr>
          <p:cNvSpPr txBox="1"/>
          <p:nvPr/>
        </p:nvSpPr>
        <p:spPr>
          <a:xfrm>
            <a:off x="116958" y="1924494"/>
            <a:ext cx="643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63F48-3EF3-0E7B-7DCC-927AB0D32E4A}"/>
              </a:ext>
            </a:extLst>
          </p:cNvPr>
          <p:cNvSpPr txBox="1"/>
          <p:nvPr/>
        </p:nvSpPr>
        <p:spPr>
          <a:xfrm>
            <a:off x="116958" y="2477386"/>
            <a:ext cx="46038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[Min Confirmed]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 Death]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 Recovered]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E6C5E-4E73-E4CC-77FB-935EF4E4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419" y="2386159"/>
            <a:ext cx="6283841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A8C89D-9ED6-485A-0F40-3D55AF0679AB}"/>
              </a:ext>
            </a:extLst>
          </p:cNvPr>
          <p:cNvSpPr txBox="1"/>
          <p:nvPr/>
        </p:nvSpPr>
        <p:spPr>
          <a:xfrm>
            <a:off x="1" y="42530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Problem 9: Find maximum  value for confirmed, death and recovered per year.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AAC03-1358-93B6-B369-FBE1950016C8}"/>
              </a:ext>
            </a:extLst>
          </p:cNvPr>
          <p:cNvSpPr txBox="1"/>
          <p:nvPr/>
        </p:nvSpPr>
        <p:spPr>
          <a:xfrm>
            <a:off x="0" y="2052084"/>
            <a:ext cx="3413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Output:</a:t>
            </a:r>
          </a:p>
          <a:p>
            <a:endParaRPr lang="en-US" sz="2400" b="1" i="1" u="sng" dirty="0"/>
          </a:p>
          <a:p>
            <a:endParaRPr lang="en-US" sz="2400" b="1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BD68F-7E16-BDE8-472C-B207DCAA4064}"/>
              </a:ext>
            </a:extLst>
          </p:cNvPr>
          <p:cNvSpPr txBox="1"/>
          <p:nvPr/>
        </p:nvSpPr>
        <p:spPr>
          <a:xfrm>
            <a:off x="95692" y="2753832"/>
            <a:ext cx="5135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[Max Confirmed]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[Max Death]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[Max Recovered]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68C66-71D9-5810-B969-CB8198DA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170" y="2652248"/>
            <a:ext cx="6363030" cy="24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3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B58D-5CF7-670B-6F83-E2BF970AF632}"/>
              </a:ext>
            </a:extLst>
          </p:cNvPr>
          <p:cNvSpPr txBox="1"/>
          <p:nvPr/>
        </p:nvSpPr>
        <p:spPr>
          <a:xfrm>
            <a:off x="0" y="39340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Problem 10: Total Number of case of confirm, deaths and recovered each month.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0ECEF-6B0A-23B2-C41F-D3A67F4E5257}"/>
              </a:ext>
            </a:extLst>
          </p:cNvPr>
          <p:cNvSpPr txBox="1"/>
          <p:nvPr/>
        </p:nvSpPr>
        <p:spPr>
          <a:xfrm>
            <a:off x="0" y="1307806"/>
            <a:ext cx="477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74236-4C90-69DD-C72D-31FF520F9F05}"/>
              </a:ext>
            </a:extLst>
          </p:cNvPr>
          <p:cNvSpPr txBox="1"/>
          <p:nvPr/>
        </p:nvSpPr>
        <p:spPr>
          <a:xfrm>
            <a:off x="95693" y="2583712"/>
            <a:ext cx="485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Confirmed]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Death]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Recovered]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9E8FC-1E6A-73BE-649C-7BA45531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67" y="1307806"/>
            <a:ext cx="6294475" cy="538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8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71B86-05AA-46BE-6C68-2D894EA57940}"/>
              </a:ext>
            </a:extLst>
          </p:cNvPr>
          <p:cNvSpPr txBox="1"/>
          <p:nvPr/>
        </p:nvSpPr>
        <p:spPr>
          <a:xfrm>
            <a:off x="0" y="31897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11: Check how corona virus spread out with respect to confirmed case (E.g.: total confirmed cases, their average, variance &amp; STDEV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90CD0-5969-4ADE-F4A0-6F3935E589C2}"/>
              </a:ext>
            </a:extLst>
          </p:cNvPr>
          <p:cNvSpPr txBox="1"/>
          <p:nvPr/>
        </p:nvSpPr>
        <p:spPr>
          <a:xfrm>
            <a:off x="85060" y="1637414"/>
            <a:ext cx="644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F61F8-DC2D-42D0-AE9B-84A9FB947770}"/>
              </a:ext>
            </a:extLst>
          </p:cNvPr>
          <p:cNvSpPr txBox="1"/>
          <p:nvPr/>
        </p:nvSpPr>
        <p:spPr>
          <a:xfrm>
            <a:off x="85060" y="2296634"/>
            <a:ext cx="5411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Confirmed Cases]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[Average Confirmed Cases]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Variance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stdev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[STDEV Confirmed Cases]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1A0BA-10F3-40DC-9119-99FBB103C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36" y="1868246"/>
            <a:ext cx="5922335" cy="20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9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ABDFF4-A62A-483E-C902-C64FC03FAFA5}"/>
              </a:ext>
            </a:extLst>
          </p:cNvPr>
          <p:cNvSpPr txBox="1"/>
          <p:nvPr/>
        </p:nvSpPr>
        <p:spPr>
          <a:xfrm>
            <a:off x="1" y="4253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12: Check how corona virus spread out with respect to death case per month (E.g.: total confirmed cases, their average, variance &amp; STDEV)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43D18-626D-AC80-897A-D6C790EAA315}"/>
              </a:ext>
            </a:extLst>
          </p:cNvPr>
          <p:cNvSpPr txBox="1"/>
          <p:nvPr/>
        </p:nvSpPr>
        <p:spPr>
          <a:xfrm>
            <a:off x="95693" y="1499191"/>
            <a:ext cx="643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40229-508E-1A43-BCC0-CBCDB55AEEF0}"/>
              </a:ext>
            </a:extLst>
          </p:cNvPr>
          <p:cNvSpPr txBox="1"/>
          <p:nvPr/>
        </p:nvSpPr>
        <p:spPr>
          <a:xfrm>
            <a:off x="95694" y="2126512"/>
            <a:ext cx="4837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Death Cases]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[Average Death Cases]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[Variance Death cases]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stdev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[STDDEV Death Cases]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48B3BD-6BFC-19AE-DCC7-503D8C2D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493" y="1868523"/>
            <a:ext cx="6245073" cy="479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76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E6A224-3D93-8F6C-F2EA-EF57FF843740}"/>
              </a:ext>
            </a:extLst>
          </p:cNvPr>
          <p:cNvSpPr txBox="1"/>
          <p:nvPr/>
        </p:nvSpPr>
        <p:spPr>
          <a:xfrm>
            <a:off x="-1" y="520994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13: Check how corona virus spread out with respect to recovered case (Eg.: total confirmed cases, their average, variance &amp; STDEV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C8F4B-2396-2D22-16FE-729DF7ED1D30}"/>
              </a:ext>
            </a:extLst>
          </p:cNvPr>
          <p:cNvSpPr txBox="1"/>
          <p:nvPr/>
        </p:nvSpPr>
        <p:spPr>
          <a:xfrm>
            <a:off x="0" y="1648047"/>
            <a:ext cx="27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F3B8E-CBBA-8092-7723-F82D3AAAA4D1}"/>
              </a:ext>
            </a:extLst>
          </p:cNvPr>
          <p:cNvSpPr txBox="1"/>
          <p:nvPr/>
        </p:nvSpPr>
        <p:spPr>
          <a:xfrm>
            <a:off x="0" y="2105247"/>
            <a:ext cx="5465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[Total Recovered cases]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[Average Recovered Cases]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var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[Variance Recovered]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stdev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[STDDEVRecovered]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corona_dataset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A7D402-9F07-5273-27E2-71366338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906" y="2017379"/>
            <a:ext cx="5664480" cy="184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ADD73-E6DE-4C27-5678-1E52FBC3A9F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82" r="13882"/>
          <a:stretch/>
        </p:blipFill>
        <p:spPr>
          <a:xfrm>
            <a:off x="20" y="10"/>
            <a:ext cx="12191980" cy="685661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FB60A9-9CAD-721C-4DED-F0CEF7FF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1" y="726067"/>
            <a:ext cx="3362959" cy="1112894"/>
          </a:xfrm>
        </p:spPr>
        <p:txBody>
          <a:bodyPr anchor="ctr">
            <a:normAutofit/>
          </a:bodyPr>
          <a:lstStyle/>
          <a:p>
            <a:r>
              <a:rPr lang="en-US" dirty="0"/>
              <a:t>CONTENTS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7719-AFEF-E706-977F-C8C82BE1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726068"/>
            <a:ext cx="7140352" cy="4898556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Introduction.</a:t>
            </a:r>
          </a:p>
          <a:p>
            <a:r>
              <a:rPr lang="en-US" dirty="0"/>
              <a:t>Dataset Overview.</a:t>
            </a:r>
          </a:p>
          <a:p>
            <a:r>
              <a:rPr lang="en-US" dirty="0"/>
              <a:t>Data Exploration &amp; Analysis Using SQL</a:t>
            </a:r>
          </a:p>
          <a:p>
            <a:r>
              <a:rPr lang="en-US" dirty="0"/>
              <a:t>Key Findings.</a:t>
            </a:r>
          </a:p>
          <a:p>
            <a:r>
              <a:rPr lang="en-US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391637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340CD-131D-132D-DB07-E5061C00CF16}"/>
              </a:ext>
            </a:extLst>
          </p:cNvPr>
          <p:cNvSpPr txBox="1"/>
          <p:nvPr/>
        </p:nvSpPr>
        <p:spPr>
          <a:xfrm>
            <a:off x="0" y="45720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Problem 14: Find Country having highest number of the Confirmed case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AE151-B692-540B-EE3D-44866D58E80C}"/>
              </a:ext>
            </a:extLst>
          </p:cNvPr>
          <p:cNvSpPr txBox="1"/>
          <p:nvPr/>
        </p:nvSpPr>
        <p:spPr>
          <a:xfrm>
            <a:off x="297712" y="1605516"/>
            <a:ext cx="162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4B2D0-9C0E-81A3-8651-4A1513B90D67}"/>
              </a:ext>
            </a:extLst>
          </p:cNvPr>
          <p:cNvSpPr txBox="1"/>
          <p:nvPr/>
        </p:nvSpPr>
        <p:spPr>
          <a:xfrm>
            <a:off x="297712" y="2360428"/>
            <a:ext cx="4795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country_region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[Country with highest numbers of confirmed cases]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confirmed cases]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country_region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confirmed cases]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D7521-3A2C-ABB9-450F-BC17C1DE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724" y="2360427"/>
            <a:ext cx="5354191" cy="19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0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BE14D6-9D44-EE6D-67DC-DA09B5207843}"/>
              </a:ext>
            </a:extLst>
          </p:cNvPr>
          <p:cNvSpPr txBox="1"/>
          <p:nvPr/>
        </p:nvSpPr>
        <p:spPr>
          <a:xfrm>
            <a:off x="0" y="49973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Problem 15: Find Country having lowest number of the death case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FBFDE-0C00-4666-F212-A9CC62B83B20}"/>
              </a:ext>
            </a:extLst>
          </p:cNvPr>
          <p:cNvSpPr txBox="1"/>
          <p:nvPr/>
        </p:nvSpPr>
        <p:spPr>
          <a:xfrm>
            <a:off x="372140" y="1414130"/>
            <a:ext cx="618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44BDF-342F-9174-B866-CFABDF6D361B}"/>
              </a:ext>
            </a:extLst>
          </p:cNvPr>
          <p:cNvSpPr txBox="1"/>
          <p:nvPr/>
        </p:nvSpPr>
        <p:spPr>
          <a:xfrm>
            <a:off x="372140" y="2317898"/>
            <a:ext cx="38277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country_region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[Country with lowest number of death cases]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country_region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[Country with lowest number of death cases]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0DC69A-7DFC-7D62-7906-F4E3817D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465" y="2317898"/>
            <a:ext cx="5100785" cy="18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57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AC495B-5CA6-3BD7-D2B1-E2156D21D808}"/>
              </a:ext>
            </a:extLst>
          </p:cNvPr>
          <p:cNvSpPr txBox="1"/>
          <p:nvPr/>
        </p:nvSpPr>
        <p:spPr>
          <a:xfrm>
            <a:off x="0" y="42530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Problem 16: Find top 5 countries having highest recovered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D4442-C33D-EA5C-13A3-C06FD6A23A16}"/>
              </a:ext>
            </a:extLst>
          </p:cNvPr>
          <p:cNvSpPr txBox="1"/>
          <p:nvPr/>
        </p:nvSpPr>
        <p:spPr>
          <a:xfrm>
            <a:off x="148856" y="1488558"/>
            <a:ext cx="640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E2666-7323-FE7F-F6E6-BEF4186E5AE6}"/>
              </a:ext>
            </a:extLst>
          </p:cNvPr>
          <p:cNvSpPr txBox="1"/>
          <p:nvPr/>
        </p:nvSpPr>
        <p:spPr>
          <a:xfrm>
            <a:off x="244550" y="2169042"/>
            <a:ext cx="39446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 country_region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[Countries having highest recovered cases]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country_region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[Countries having highest recovered cases]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AF01DB-4F21-8292-F3A1-B81F63E2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420" y="2169042"/>
            <a:ext cx="5488278" cy="254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7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41DA-612D-E81E-FA56-DE2D167B1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1507"/>
            <a:ext cx="9144000" cy="786809"/>
          </a:xfrm>
        </p:spPr>
        <p:txBody>
          <a:bodyPr/>
          <a:lstStyle/>
          <a:p>
            <a:r>
              <a:rPr lang="en-US" b="1" dirty="0">
                <a:latin typeface="+mn-lt"/>
              </a:rPr>
              <a:t>Key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BAF9E-34F1-E7D0-2459-6C89A5B5A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9823"/>
            <a:ext cx="9144000" cy="1919177"/>
          </a:xfrm>
        </p:spPr>
        <p:txBody>
          <a:bodyPr/>
          <a:lstStyle/>
          <a:p>
            <a:pPr algn="l"/>
            <a:r>
              <a:rPr lang="en-US" dirty="0"/>
              <a:t>The analysis revealed a rapid escalation of Covid-19 cases throughout 2020, with a peak in early 2021. Post vaccination , death rate began to stabilize, and there was noticeable improvements in recovery rates, attributable to enhanced treatment protocol and healthcare response. </a:t>
            </a:r>
          </a:p>
        </p:txBody>
      </p:sp>
    </p:spTree>
    <p:extLst>
      <p:ext uri="{BB962C8B-B14F-4D97-AF65-F5344CB8AC3E}">
        <p14:creationId xmlns:p14="http://schemas.microsoft.com/office/powerpoint/2010/main" val="3492189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495B-5715-F979-306B-6BD6652D8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140"/>
            <a:ext cx="9144000" cy="829339"/>
          </a:xfrm>
        </p:spPr>
        <p:txBody>
          <a:bodyPr/>
          <a:lstStyle/>
          <a:p>
            <a:r>
              <a:rPr lang="en-US" dirty="0"/>
              <a:t>Conclusion.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4E09B-4603-ABF6-84BC-E146C683F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0456"/>
            <a:ext cx="9144000" cy="1573618"/>
          </a:xfrm>
        </p:spPr>
        <p:txBody>
          <a:bodyPr/>
          <a:lstStyle/>
          <a:p>
            <a:pPr algn="l"/>
            <a:r>
              <a:rPr lang="en-US" dirty="0"/>
              <a:t>Moving forward, research should be focus on evaluating the long-term efficacy of vaccines and the impacts on virus mutations, ensuring that strategies adapt to evolving pandemic dynamics.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A29071D-2563-C938-6CD3-5B20D4BD7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4178595"/>
            <a:ext cx="8715152" cy="26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B8DBC-1E99-8668-C220-040D4A756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2" r="13882"/>
          <a:stretch/>
        </p:blipFill>
        <p:spPr>
          <a:xfrm>
            <a:off x="0" y="0"/>
            <a:ext cx="12188952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1B7CFE-E0EA-D0D2-24B7-B62B4F15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726067"/>
            <a:ext cx="4791075" cy="13122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D162-095C-51B5-5CF2-87A3F4BA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6" y="726538"/>
            <a:ext cx="5086349" cy="48360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CORONA VIRUS pandemic has had a significant impact on public health and has created an urgent need for data-driven insight to understand the spread of the virus. As a data analyst, I analyzed the corona virus dataset to derive meaningful insights and present findings. </a:t>
            </a:r>
          </a:p>
        </p:txBody>
      </p:sp>
    </p:spTree>
    <p:extLst>
      <p:ext uri="{BB962C8B-B14F-4D97-AF65-F5344CB8AC3E}">
        <p14:creationId xmlns:p14="http://schemas.microsoft.com/office/powerpoint/2010/main" val="280959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71288-C1FA-62CB-A5AF-4B6C2AABD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2" r="13882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4666D-F75D-AC37-BE71-4564FB36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0" y="233917"/>
            <a:ext cx="5706384" cy="1052624"/>
          </a:xfrm>
        </p:spPr>
        <p:txBody>
          <a:bodyPr anchor="ctr">
            <a:normAutofit/>
          </a:bodyPr>
          <a:lstStyle/>
          <a:p>
            <a:r>
              <a:rPr lang="en-US" dirty="0"/>
              <a:t>DATASET OVERVIEW.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3661-6B49-7271-C0A3-7471BCCCD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81" y="1286541"/>
            <a:ext cx="5358808" cy="488034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PROVINCE: Geographic subdivision within a country/region.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COUNTRY/REGION: Geographic entity where data is recorded.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LATITUDE: North south position on earth surface.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LONGITUDE: East-west position on earth surface.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DATE: Recorded date of corona virus data.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CONFIRMED: Number of diagnosed corona virus cases.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DEATHS: Number of corona virus related deaths.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RECOVERED: Number of recovered corona</a:t>
            </a:r>
            <a:r>
              <a:rPr lang="en-US" sz="1700" dirty="0">
                <a:solidFill>
                  <a:srgbClr val="FFFFFF"/>
                </a:solidFill>
              </a:rPr>
              <a:t> virus cases.</a:t>
            </a: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4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030C2-2096-95BC-8065-A3BF03672FF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2" r="13882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D0513-D9EA-1E29-DC0A-88A07699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2" y="1"/>
            <a:ext cx="5964865" cy="2243470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 AND ANALYSIS.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ABD0-CF2D-6121-D817-AE774AA3B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881962"/>
            <a:ext cx="4859079" cy="259434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Setting up our database.</a:t>
            </a:r>
          </a:p>
          <a:p>
            <a:r>
              <a:rPr lang="en-US" sz="2400" dirty="0"/>
              <a:t>Analyze data to answer questions</a:t>
            </a:r>
            <a:r>
              <a:rPr lang="en-US" sz="1800" dirty="0"/>
              <a:t>.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3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4D01-BBBF-F788-F9DB-04C42EB5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OUR DATABASE.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DBECF-E1C2-6BC3-F16F-4CC7EAE3E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9450"/>
            <a:ext cx="12192000" cy="4908550"/>
          </a:xfrm>
        </p:spPr>
      </p:pic>
    </p:spTree>
    <p:extLst>
      <p:ext uri="{BB962C8B-B14F-4D97-AF65-F5344CB8AC3E}">
        <p14:creationId xmlns:p14="http://schemas.microsoft.com/office/powerpoint/2010/main" val="44234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B9A56-8758-BAB0-A1C1-C82CF6988737}"/>
              </a:ext>
            </a:extLst>
          </p:cNvPr>
          <p:cNvSpPr txBox="1"/>
          <p:nvPr/>
        </p:nvSpPr>
        <p:spPr>
          <a:xfrm>
            <a:off x="0" y="446567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Problem 1: Write a code to check NULL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0763E-92E9-76E7-8C85-01C25377CC02}"/>
              </a:ext>
            </a:extLst>
          </p:cNvPr>
          <p:cNvSpPr txBox="1"/>
          <p:nvPr/>
        </p:nvSpPr>
        <p:spPr>
          <a:xfrm>
            <a:off x="255181" y="1190847"/>
            <a:ext cx="629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499A5-3DB8-7FDF-E14D-BBDDC414B225}"/>
              </a:ext>
            </a:extLst>
          </p:cNvPr>
          <p:cNvSpPr txBox="1"/>
          <p:nvPr/>
        </p:nvSpPr>
        <p:spPr>
          <a:xfrm>
            <a:off x="255181" y="1796902"/>
            <a:ext cx="5029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province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province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country_region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country_region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latitude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latitude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longitude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longitude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confirmed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confirmed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deaths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deaths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recovered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recovered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465608-DBBC-9D4D-CB07-454A1F34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93" y="1796902"/>
            <a:ext cx="5542326" cy="48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3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D8B30A-E192-4676-5788-B6E40A121394}"/>
              </a:ext>
            </a:extLst>
          </p:cNvPr>
          <p:cNvSpPr txBox="1"/>
          <p:nvPr/>
        </p:nvSpPr>
        <p:spPr>
          <a:xfrm>
            <a:off x="170120" y="542259"/>
            <a:ext cx="1104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2: IF ANY NULL VALUES ARE PRESENT, UPDATE THEM WITH ZERO FOR ALL COLUMNS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CAE6D-3BBE-D871-CC6B-FF6995860591}"/>
              </a:ext>
            </a:extLst>
          </p:cNvPr>
          <p:cNvSpPr txBox="1"/>
          <p:nvPr/>
        </p:nvSpPr>
        <p:spPr>
          <a:xfrm>
            <a:off x="318977" y="1116419"/>
            <a:ext cx="13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F5546-E62A-E1D4-9D4D-2F653FEF762C}"/>
              </a:ext>
            </a:extLst>
          </p:cNvPr>
          <p:cNvSpPr txBox="1"/>
          <p:nvPr/>
        </p:nvSpPr>
        <p:spPr>
          <a:xfrm>
            <a:off x="318977" y="1786270"/>
            <a:ext cx="5996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province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province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country_region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country_region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latitude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latitude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longitude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longitude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confirmed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confirmed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deaths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deaths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recovered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recovered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D3B75D-DF9B-C7B6-33E1-DCC49628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786271"/>
            <a:ext cx="5791200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2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2CC81-8B9C-FF4A-859F-B71B1E87DA30}"/>
              </a:ext>
            </a:extLst>
          </p:cNvPr>
          <p:cNvSpPr txBox="1"/>
          <p:nvPr/>
        </p:nvSpPr>
        <p:spPr>
          <a:xfrm>
            <a:off x="0" y="21265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Problem 3: Check total numbers of rows.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839EE-0D2A-33E1-B906-F7B8898E5466}"/>
              </a:ext>
            </a:extLst>
          </p:cNvPr>
          <p:cNvSpPr txBox="1"/>
          <p:nvPr/>
        </p:nvSpPr>
        <p:spPr>
          <a:xfrm>
            <a:off x="127591" y="871870"/>
            <a:ext cx="66028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2400" b="1" i="1" u="sng" dirty="0"/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6D19D-76D7-C3F4-5B2D-AF028C445798}"/>
              </a:ext>
            </a:extLst>
          </p:cNvPr>
          <p:cNvSpPr txBox="1"/>
          <p:nvPr/>
        </p:nvSpPr>
        <p:spPr>
          <a:xfrm>
            <a:off x="127591" y="2232838"/>
            <a:ext cx="642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Rows]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corona_dataset;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39CCD-885E-DCC5-9A90-1D9CA558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407" y="1679944"/>
            <a:ext cx="4890979" cy="16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4850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1535</TotalTime>
  <Words>1373</Words>
  <Application>Microsoft Office PowerPoint</Application>
  <PresentationFormat>Widescreen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Avenir Next LT Pro</vt:lpstr>
      <vt:lpstr>AvenirNext LT Pro Medium</vt:lpstr>
      <vt:lpstr>Consolas</vt:lpstr>
      <vt:lpstr>Sabon Next LT</vt:lpstr>
      <vt:lpstr>DappledVTI</vt:lpstr>
      <vt:lpstr>Corona Virus Analysis with SQL</vt:lpstr>
      <vt:lpstr>CONTENTS.</vt:lpstr>
      <vt:lpstr>INTRODUCTION.</vt:lpstr>
      <vt:lpstr>DATASET OVERVIEW.</vt:lpstr>
      <vt:lpstr>DATA EXPLORATION AND ANALYSIS.</vt:lpstr>
      <vt:lpstr>SETTING UP OUR DATABASE.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Findings</vt:lpstr>
      <vt:lpstr>Conclusion.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Analysis</dc:title>
  <dc:creator>Kokumo Moses</dc:creator>
  <cp:lastModifiedBy>Kokumo Moses</cp:lastModifiedBy>
  <cp:revision>4</cp:revision>
  <dcterms:created xsi:type="dcterms:W3CDTF">2024-05-05T18:46:02Z</dcterms:created>
  <dcterms:modified xsi:type="dcterms:W3CDTF">2024-05-06T20:42:04Z</dcterms:modified>
</cp:coreProperties>
</file>