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648A-79E2-4903-844A-54CE8E51A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C7EE5-708A-4890-B4EA-1D5B1D94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D992-271E-4461-89F6-2C94666E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69C2D-3870-44AF-AFBB-B40F54B6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A7D92-357F-4EFC-A070-4627DA9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C0CC-659D-4D7A-BB81-8AD3B48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A2556-6DD9-4981-A8F1-D5941B23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04B3-BBB1-4DCF-A3CF-E5249D05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F255-4C62-4CC4-A79A-CDAA60AF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86A2E-1BF4-42A2-B6EF-D58735A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41306-25FA-4E1B-A504-5447112C4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0FBFA-C219-497A-A006-6B896EDC6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582A0-BCBF-4BB8-97D0-F340F977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F7A7B-2AB2-4879-BC3F-B960445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0A114-7D4C-49EC-8F58-3858D75D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5C4E-F83B-437F-9059-5EA3F920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9CA59-02B2-4A80-BC9D-572EF706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C64C-49D0-410E-8D37-C594225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0ED85-8D9D-4C69-853C-0CA32F6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1237D-DE71-417C-BBA4-EAA50B3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13E0-CF67-423B-8F00-37CF4BE1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C5BF6-A2B9-41F6-9FEB-9E8D51A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1038E-BE41-4E71-A900-F5C46FD2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19A27-5FBD-465F-908F-BB7F371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0BAEC-687C-461B-A16D-0C492AE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C642-1E45-42E7-8BC3-95CFEF6C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84A6-BEE7-46B1-87CF-ED7545513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D75E7-500C-46D5-B8BB-7D960E8F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6AB1F-E7CC-4DB6-A0D3-BEB5210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03336-DA95-4AF5-B0AB-65D0132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124-50FA-4AB0-B708-ABF9D87F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43FEE-A505-4171-B87A-99ED97D7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D34D-B61A-4727-BE0F-46C77046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D6873-1A90-4EEF-B51E-837D9EE8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5655A-C55C-435C-A65F-DDCFD168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921E4-F7C4-44BD-B157-B3BFE35C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D0A35-DBF5-41BC-83B8-1934081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D67E6-4067-458F-868E-A36F98FB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22468-A353-45CC-8281-83D690ED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FBD7B-78E2-4AD3-8743-02231B9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C9FB0-40CA-45F9-BC46-0EB0112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5EDA4-7325-4A03-997B-CD79000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7C00B-911A-429D-A0FF-7FA15B9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879F92-FB38-4665-A65C-A7DBBE22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F4598-528C-4879-BB85-D51480BC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99BD1-552C-4476-B68B-2922AD2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9DFD-C661-4016-AEB8-034764AD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A2048-8D9B-48F0-95D0-79D7CC8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131E2-8DEB-47C1-9B04-EF09C7718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321D3-EAE1-4A4E-84A3-363F517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D1BFA-0983-4797-BDD3-189007F0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CE702-F81D-42B3-9B98-1C6B441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AE9B-E3A9-4A80-87EE-B591F8B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8D95EC-CF5A-432A-95C8-3BC6448E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860D-BB58-4A8E-8D82-128FCE38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A3641-E705-41CA-9BD0-660FFB1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EF1B6-EED3-4AAB-BD56-95B4B52B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192-377F-45C7-92B7-628C653C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5854F-DC1A-4CCF-94E2-2ADEFA0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AD64C-6843-41FA-8F82-7D1EC3EF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18F0D-57BD-4C16-9F28-EA1BBF7E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457E-1701-4C6C-BE58-0D5CDAA30C74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C9B9-F81E-4B48-BE7F-D1113EC6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AC36-E561-491B-8F10-04102BBC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571BE5-BAB8-4792-9104-098467AB2D02}"/>
              </a:ext>
            </a:extLst>
          </p:cNvPr>
          <p:cNvSpPr/>
          <p:nvPr/>
        </p:nvSpPr>
        <p:spPr>
          <a:xfrm>
            <a:off x="3000893" y="1600200"/>
            <a:ext cx="6201295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FB3AA-D38E-4D06-B4F0-C4FCA7FE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!</a:t>
            </a:r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507DBE-BF68-466C-B916-09BE2204F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!</a:t>
            </a:r>
            <a:r>
              <a:rPr lang="ko-KR" altLang="en-US" dirty="0"/>
              <a:t>부제목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843B4-6143-410D-86B6-7048F1C6E3B3}"/>
              </a:ext>
            </a:extLst>
          </p:cNvPr>
          <p:cNvSpPr txBox="1"/>
          <p:nvPr/>
        </p:nvSpPr>
        <p:spPr>
          <a:xfrm>
            <a:off x="166255" y="29094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제목 슬라이드</a:t>
            </a:r>
          </a:p>
        </p:txBody>
      </p:sp>
    </p:spTree>
    <p:extLst>
      <p:ext uri="{BB962C8B-B14F-4D97-AF65-F5344CB8AC3E}">
        <p14:creationId xmlns:p14="http://schemas.microsoft.com/office/powerpoint/2010/main" val="3288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DCC9C-F145-49FB-A4B7-38AAA942A596}"/>
              </a:ext>
            </a:extLst>
          </p:cNvPr>
          <p:cNvSpPr txBox="1"/>
          <p:nvPr/>
        </p:nvSpPr>
        <p:spPr>
          <a:xfrm>
            <a:off x="282633" y="814647"/>
            <a:ext cx="49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</a:t>
            </a:r>
            <a:r>
              <a:rPr lang="ko-KR" altLang="en-US" dirty="0"/>
              <a:t>목차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CA7405-2F1E-464E-A13D-131CBE78A0F2}"/>
              </a:ext>
            </a:extLst>
          </p:cNvPr>
          <p:cNvSpPr/>
          <p:nvPr/>
        </p:nvSpPr>
        <p:spPr>
          <a:xfrm>
            <a:off x="340821" y="1280159"/>
            <a:ext cx="545314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!</a:t>
            </a:r>
            <a:r>
              <a:rPr lang="ko-KR" altLang="en-US" dirty="0"/>
              <a:t>목차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AFCE7-BA55-49DF-B00A-E4425544DD54}"/>
              </a:ext>
            </a:extLst>
          </p:cNvPr>
          <p:cNvSpPr txBox="1"/>
          <p:nvPr/>
        </p:nvSpPr>
        <p:spPr>
          <a:xfrm>
            <a:off x="0" y="5166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목차 슬라이드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3083-2524-4196-9604-A7018483502C}"/>
              </a:ext>
            </a:extLst>
          </p:cNvPr>
          <p:cNvSpPr txBox="1"/>
          <p:nvPr/>
        </p:nvSpPr>
        <p:spPr>
          <a:xfrm>
            <a:off x="282633" y="517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657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F0D2C-754F-4EF1-86A9-16BCC9672202}"/>
              </a:ext>
            </a:extLst>
          </p:cNvPr>
          <p:cNvSpPr txBox="1"/>
          <p:nvPr/>
        </p:nvSpPr>
        <p:spPr>
          <a:xfrm>
            <a:off x="1791222" y="78914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내용 슬라이드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DA51D-B40F-4A6C-B52B-DF64C2827B50}"/>
              </a:ext>
            </a:extLst>
          </p:cNvPr>
          <p:cNvSpPr txBox="1"/>
          <p:nvPr/>
        </p:nvSpPr>
        <p:spPr>
          <a:xfrm>
            <a:off x="3294345" y="165343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!</a:t>
            </a:r>
            <a:r>
              <a:rPr lang="ko-KR" altLang="en-US" dirty="0"/>
              <a:t>제목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C7E51-51AF-4BFA-96D9-A1B3079E495B}"/>
              </a:ext>
            </a:extLst>
          </p:cNvPr>
          <p:cNvSpPr/>
          <p:nvPr/>
        </p:nvSpPr>
        <p:spPr>
          <a:xfrm>
            <a:off x="425885" y="2254685"/>
            <a:ext cx="11423737" cy="4221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!</a:t>
            </a:r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9083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!제목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!제목</dc:title>
  <dc:creator>동민</dc:creator>
  <cp:lastModifiedBy>동민</cp:lastModifiedBy>
  <cp:revision>5</cp:revision>
  <dcterms:created xsi:type="dcterms:W3CDTF">2020-05-27T07:53:47Z</dcterms:created>
  <dcterms:modified xsi:type="dcterms:W3CDTF">2020-07-19T11:02:17Z</dcterms:modified>
</cp:coreProperties>
</file>