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Relationship Id="rId8" Target="slides/slide1.xml" Type="http://schemas.openxmlformats.org/officeDocument/2006/relationships/slide"/><Relationship Id="rId9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20C2-27B1-4E6D-BB18-6B8F3ADA9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32E4-4CFB-4C89-87E9-0E1F8C6DB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DB423-2104-4A26-97FD-EF5F7A20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93975-A291-4A3C-ACC0-3EC2512D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F01F4-9D6B-46AA-8577-89E00C0F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AC2A6-E169-46D7-AC82-D3D8C002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B8043-0CDD-48CF-B32D-8EB5F33C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78EC0-E192-48F3-A3C3-971BBF99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EEED1-8C37-4365-9FEE-7BE9AB08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AFB6-240D-47B1-A654-5A5428AD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3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01063B-A481-4000-9FA9-3A23F1A3D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DCC70-2041-4825-A159-0FDF9D55F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EEBAA-968E-41D8-BB43-ECF70267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E52E6-8162-4121-A4B8-B0C9B000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0167E-4D00-4D13-B2D2-2CAABB5A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40D4B-6610-4991-8F7B-446DDA83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7A200-F1B6-4C9B-9DD4-52B9E68F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57988-329D-4DBE-B188-C181BFDA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43358-58AB-4E14-9710-DC41519E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7463D-3E88-4FB6-B82F-6506140C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1605-946F-46DC-8EB6-30443725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A133C-DCC6-4A28-9057-F3A8EEC6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615DD-0A10-4BD5-8B3C-AAD2832C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DB8D7-EF18-4F40-8838-AB7CEFBE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646E4-1FD1-477D-825B-8982BB30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D093D-8472-42EB-A4F9-6D18F1CD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7735F-84F3-40C0-A2CF-3FC4FB52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ADEB0-EA85-41AA-B199-236B7908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CDB9C-89AD-42DE-9B86-68823F9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CF726-D060-427D-87EE-9D499804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E3FBE-F036-4FCE-8E32-8E1374F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54B2-5EE1-4C63-A300-7F7CDFE3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0D3D14-3901-4936-B32C-B6EB3A48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65F76-BEC4-4DE1-BBF9-713014C7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641E04-0227-40C0-B11E-EFF0E97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2C51E-9652-46C6-BD82-0E8E32CF4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B4656-6899-40C5-80A5-BEC9C8F2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372B1-B7BE-4E6E-AFF8-AA9939E4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9200A5-1535-43D6-8766-50BE7AAC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6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BF74C-2A7E-4B15-85AA-3340D460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9BE3E7-998B-4D9D-86DE-ADEFEF61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05FEE-989D-437B-88F0-30C9B0B5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F8689D-24F4-4953-908A-D602829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3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4ED383-4AA3-43D9-BEFC-6071AE0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7D15D-2999-4E3A-A973-609AC8F4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6D660-1A2F-4457-AB74-7A11AAFB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7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76E3D-7E1C-42B9-8526-18F5B621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B0A62-E716-44A8-895F-4AB1D542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57014-6678-4BB0-A114-A39A08A0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21582-A696-4CD9-890F-E6EFA69A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6F9D0-1688-4CE2-8EAC-E0407B7C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8F4AE-4572-4D2E-BE6C-BD3AEA42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6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12A4D-73D6-405B-A038-04F8E5C3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FE2756-149B-4D2B-B6F2-C2C4CCCC1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04F4E-7756-4EC4-811B-0AD0A660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9603A-FCD3-4886-A505-1D13C9A8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5E50-DA9A-4476-8C4A-86DF5698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2755A-193F-4123-9DE1-99FA92C3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18839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DAB33C-838D-427C-A218-84880704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48D30-B447-45C9-94CD-0F7FB3CD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91974-A014-4B2D-B629-2E423368C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F57A-C7EF-4732-8FAC-0F66BF3A5C6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061D-896C-476F-9155-C730A0D9F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8A241-8D47-4AFE-8ACE-BCA08F76B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D650-FDBC-4E1E-AB98-CA8730A1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6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3F376-55D3-4F8B-B528-2AC82A4E7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false" i="false">
                <a:solidFill>
                  <a:srgbClr val="000000"/>
                </a:solidFill>
              </a:rPr>
              <a:t>김규원</a:t>
            </a:r>
            <a:endParaRPr altLang="en-US" dirty="0" lang="ko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764E8-54D5-4DE0-865C-E9B67B80ED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z="2400" b="false" i="false">
                <a:solidFill>
                  <a:srgbClr val="000000"/>
                </a:solidFill>
              </a:rPr>
              <a:t>규원이 (하트)</a:t>
            </a:r>
            <a:endParaRPr altLang="en-US" dirty="0" lang="ko-KR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90CF14-0E28-40F2-9C73-4015527686F6}"/>
              </a:ext>
            </a:extLst>
          </p:cNvPr>
          <p:cNvSpPr/>
          <p:nvPr/>
        </p:nvSpPr>
        <p:spPr>
          <a:xfrm>
            <a:off x="0" y="0"/>
            <a:ext cx="40981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65DB7-5282-4BF9-8E0F-69DD0E8C61E0}"/>
              </a:ext>
            </a:extLst>
          </p:cNvPr>
          <p:cNvSpPr txBox="1"/>
          <p:nvPr/>
        </p:nvSpPr>
        <p:spPr>
          <a:xfrm>
            <a:off x="0" y="3044279"/>
            <a:ext cx="4098175" cy="76944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lang="en-US" sz="4400" b="false" i="false">
                <a:solidFill>
                  <a:srgbClr val="FFFFFF"/>
                </a:solidFill>
              </a:rPr>
              <a:t>이준설</a:t>
            </a:r>
            <a:endParaRPr altLang="en-US" dirty="0" err="1" lang="ko-KR" sz="4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3559D-7725-43F9-8FA3-645855F9875D}"/>
              </a:ext>
            </a:extLst>
          </p:cNvPr>
          <p:cNvSpPr txBox="1"/>
          <p:nvPr/>
        </p:nvSpPr>
        <p:spPr>
          <a:xfrm>
            <a:off x="0" y="2759826"/>
            <a:ext cx="4022193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lang="en-US" sz="1800" b="false" i="false">
                <a:solidFill>
                  <a:scrgbClr r="89001" g="89001" b="89001"/>
                </a:solidFill>
              </a:rPr>
              <a:t>308호</a:t>
            </a:r>
            <a:endParaRPr altLang="en-US" dirty="0" lang="ko-K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3B72C-E240-4DB0-B7D5-363E3713AEFD}"/>
              </a:ext>
            </a:extLst>
          </p:cNvPr>
          <p:cNvSpPr txBox="1"/>
          <p:nvPr/>
        </p:nvSpPr>
        <p:spPr>
          <a:xfrm>
            <a:off x="4522124" y="789709"/>
            <a:ext cx="6957752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lang="en-US" sz="2800" b="false" i="false">
                <a:solidFill>
                  <a:srgbClr val="000000"/>
                </a:solidFill>
              </a:rPr>
              <a:t>기숙사 라면 허용</a:t>
            </a:r>
            <a:endParaRPr altLang="ko-KR" dirty="0"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449C1-C0CD-4841-9E8E-D76D3446B522}"/>
              </a:ext>
            </a:extLst>
          </p:cNvPr>
          <p:cNvSpPr txBox="1"/>
          <p:nvPr/>
        </p:nvSpPr>
        <p:spPr>
          <a:xfrm>
            <a:off x="4522124" y="1978549"/>
            <a:ext cx="6957752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lang="en-US" sz="2800" b="false" i="false">
                <a:solidFill>
                  <a:srgbClr val="000000"/>
                </a:solidFill>
              </a:rPr>
              <a:t>지각 허용</a:t>
            </a:r>
            <a:endParaRPr altLang="ko-KR" dirty="0"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28A0C-E582-4751-8B18-0237F95CAABE}"/>
              </a:ext>
            </a:extLst>
          </p:cNvPr>
          <p:cNvSpPr txBox="1"/>
          <p:nvPr/>
        </p:nvSpPr>
        <p:spPr>
          <a:xfrm>
            <a:off x="4522124" y="3167389"/>
            <a:ext cx="6957752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lang="en-US" sz="2800" b="false" i="false">
                <a:solidFill>
                  <a:srgbClr val="000000"/>
                </a:solidFill>
              </a:rPr>
              <a:t>전자기기 허용해줘</a:t>
            </a:r>
            <a:endParaRPr altLang="ko-KR" dirty="0"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!제목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2020-07-20T04:49:33Z</dcterms:created>
  <dc:creator>동민</dc:creator>
  <cp:lastModifiedBy>동민</cp:lastModifiedBy>
  <dcterms:modified xsi:type="dcterms:W3CDTF">2020-07-20T04:49:34Z</dcterms:modified>
  <cp:revision>1</cp:revision>
  <dc:title>!제목</dc:title>
</cp:coreProperties>
</file>