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60C2B-FC16-47E6-854B-FA3905A15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C1D38B-6F9F-4416-8EC1-590C0B381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29068-182B-4301-8CA9-EE2A9A9F9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3F64-DA8A-4F66-B838-F0783A3DC562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3EE176-A67F-4ED0-819D-8D5112B1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80EA17-1E71-400E-82C8-3A3ABC1D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7D5-864B-4855-944D-044DECF48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346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54E38-2E1E-46F5-ACE7-06733612B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345F5A-A685-4C15-BE37-B0AFFF05A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22B4B5-7691-4C1A-87AB-E45C1C983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3F64-DA8A-4F66-B838-F0783A3DC562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87104-1FF1-427C-84D3-408122B7A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58EB09-A915-47A2-A7D8-5EEB906A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7D5-864B-4855-944D-044DECF48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991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8025F9-3A39-4200-97B2-C6E2744BB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FED5B1-4821-46D1-B7B4-A1370BC2E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2BF4F4-19E1-4271-BCF5-9F97C43E9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3F64-DA8A-4F66-B838-F0783A3DC562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200C0D-8478-4359-8DE6-25FD62EFA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3E24BB-7DD6-46E3-A4A1-B5BEEEFEB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7D5-864B-4855-944D-044DECF48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56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2E111-8C7A-44D1-B545-161B6F1D9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E9E630-8E0C-4D9D-A4EA-8C589DE13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17D0C2-C6AE-4162-A422-69EE76E3A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3F64-DA8A-4F66-B838-F0783A3DC562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A365B-85D3-406E-B5AF-8CB7FCDD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4ACB9A-E451-4CFB-A30F-9F807AA6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7D5-864B-4855-944D-044DECF48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64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86A08-095E-49D3-87A7-3CC9C811B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1FCAE1-B3E5-4FDB-93A0-33FD7A893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E13606-C1E3-4B9E-B871-906F81F6E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3F64-DA8A-4F66-B838-F0783A3DC562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290D27-F146-403A-A88A-D6D387711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E54191-9732-41D9-9D9C-4629D6D45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7D5-864B-4855-944D-044DECF48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233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12AC1C-E555-4F89-A6E0-9E9E9F3DB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8118B2-0E63-4B16-BC8D-0805B42DA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3CCA8C-C88D-4FEA-BB55-27D46FC41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00DE82-8FA0-43BE-904F-A6298B954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3F64-DA8A-4F66-B838-F0783A3DC562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F63C1B-E7AB-4483-A8A4-09759BACF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5D9E6A-545C-473D-8CA9-E33186C1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7D5-864B-4855-944D-044DECF48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69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EBDE5-C99E-4E9B-9F99-E1C4FFBC6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E0F4C0-2AF0-4226-BCFE-BD9DD6F60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E47814-D924-4C8B-BEBB-5C2CB9EAB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86C6D9-0EC5-4DD2-92D6-1D6C43A13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B5C6EC-8C22-4617-87B1-653E14BE6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009EBB-523F-4CC1-83EE-3AB1F49E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3F64-DA8A-4F66-B838-F0783A3DC562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2F72EF-583D-472B-9E1D-FA0A10281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015EE0-73C7-4CD2-814D-DAC754F09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7D5-864B-4855-944D-044DECF48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5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EBFE2-41D5-479C-977A-88AD44829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87089E-EA35-4995-B908-09F193648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3F64-DA8A-4F66-B838-F0783A3DC562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EBC4AB-95BD-4849-AC26-E10C2293D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CA7242-4CA0-463D-95F9-60137EAC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7D5-864B-4855-944D-044DECF48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0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9E93BF-EB8C-491D-A35B-11BEE1575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3F64-DA8A-4F66-B838-F0783A3DC562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3FCBC1-4F87-40A2-B9A3-C1BC6AA7A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DBE1CF-8A87-4980-AFC3-98DD76E8C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7D5-864B-4855-944D-044DECF48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72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EF5BF-4C67-4475-8E9D-CFCB4298C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0997BD-C6BF-4E3E-9FA2-A3955F451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5595C9-053C-4E32-8225-3016C2D90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18AC6F-A30C-475E-86A5-98CB6DA73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3F64-DA8A-4F66-B838-F0783A3DC562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1BF12E-7E03-4B96-BB1D-91535BC46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CF6F2F-BF58-492F-92DC-284C0B3D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7D5-864B-4855-944D-044DECF48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72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063A1-FD2E-4060-BBC9-E7BBA21B0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142C3-AC5E-40BA-AE74-EB3625676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CCCFED-112B-47FF-AEC8-095EDDBD9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A77D1A-306E-4CB3-9C24-6E5DCD83E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3F64-DA8A-4F66-B838-F0783A3DC562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8B396D-D352-4C93-AABF-5CC01631E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0C5C57-D6D1-41B0-B587-D99552AD6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7D5-864B-4855-944D-044DECF48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957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D4CADA-1E22-461A-9268-157386BE0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00FC3F-1B80-4C71-B1B5-2B6865EBB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9FD0A1-DC9C-430F-8FB5-B014BAD24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A3F64-DA8A-4F66-B838-F0783A3DC562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5C30CD-B4A4-4606-A968-FF6C98D40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63CD78-5240-4504-B830-0E6081E25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427D5-864B-4855-944D-044DECF48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95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B51A9DE0-C801-4D72-A14B-DEDD96EF375E}"/>
              </a:ext>
            </a:extLst>
          </p:cNvPr>
          <p:cNvSpPr txBox="1"/>
          <p:nvPr/>
        </p:nvSpPr>
        <p:spPr>
          <a:xfrm>
            <a:off x="3954781" y="1676400"/>
            <a:ext cx="6294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/>
              <a:t>환경 설정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DAFB9B-2621-458E-B854-3EB86E6035E5}"/>
              </a:ext>
            </a:extLst>
          </p:cNvPr>
          <p:cNvSpPr txBox="1"/>
          <p:nvPr/>
        </p:nvSpPr>
        <p:spPr>
          <a:xfrm>
            <a:off x="1466850" y="5810250"/>
            <a:ext cx="270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자바는 생략하였습니다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3320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99C55F1-9E80-42CF-B587-E425D3611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68" y="249396"/>
            <a:ext cx="4762913" cy="36731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74E371-0E5B-4257-B4DC-377ED45F8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549" y="1495268"/>
            <a:ext cx="4740051" cy="3619814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673D8B77-E33D-4513-861F-59AFBAD3BF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342" y="2703037"/>
            <a:ext cx="4801016" cy="36579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BEC772-C860-44D1-B232-4F1F125BCECB}"/>
              </a:ext>
            </a:extLst>
          </p:cNvPr>
          <p:cNvSpPr txBox="1"/>
          <p:nvPr/>
        </p:nvSpPr>
        <p:spPr>
          <a:xfrm>
            <a:off x="419100" y="5362732"/>
            <a:ext cx="633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설치는 이것으로 완료인데 오라클의 경우  </a:t>
            </a:r>
            <a:r>
              <a:rPr lang="en-US" altLang="ko-KR" dirty="0"/>
              <a:t>JSP </a:t>
            </a:r>
            <a:r>
              <a:rPr lang="ko-KR" altLang="en-US" dirty="0"/>
              <a:t>연동이 있어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6956E3-D1C8-4D7D-8263-AD29409D56C1}"/>
              </a:ext>
            </a:extLst>
          </p:cNvPr>
          <p:cNvSpPr txBox="1"/>
          <p:nvPr/>
        </p:nvSpPr>
        <p:spPr>
          <a:xfrm>
            <a:off x="899881" y="5795048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계정 만들기와 권한 부여가 필요 </a:t>
            </a:r>
          </a:p>
        </p:txBody>
      </p:sp>
    </p:spTree>
    <p:extLst>
      <p:ext uri="{BB962C8B-B14F-4D97-AF65-F5344CB8AC3E}">
        <p14:creationId xmlns:p14="http://schemas.microsoft.com/office/powerpoint/2010/main" val="3800499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557C390-51EF-47CF-8228-B15BA442F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2869"/>
            <a:ext cx="12192000" cy="56908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5075C5C-E883-44B2-9A34-B17FF631867E}"/>
              </a:ext>
            </a:extLst>
          </p:cNvPr>
          <p:cNvSpPr txBox="1"/>
          <p:nvPr/>
        </p:nvSpPr>
        <p:spPr>
          <a:xfrm>
            <a:off x="657225" y="383537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전자정부프레임워크</a:t>
            </a:r>
            <a:r>
              <a:rPr lang="ko-KR" altLang="en-US" dirty="0"/>
              <a:t> 설치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3CDFC1-9E1F-4C40-A0DC-C63BB013D9A3}"/>
              </a:ext>
            </a:extLst>
          </p:cNvPr>
          <p:cNvSpPr/>
          <p:nvPr/>
        </p:nvSpPr>
        <p:spPr>
          <a:xfrm>
            <a:off x="3544554" y="5468471"/>
            <a:ext cx="7248952" cy="3693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839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72CC842-351F-4F45-B9C3-94B98AEEC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776" y="190219"/>
            <a:ext cx="9312447" cy="647756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9499772-8087-4004-8D1A-10B8579037D5}"/>
              </a:ext>
            </a:extLst>
          </p:cNvPr>
          <p:cNvSpPr/>
          <p:nvPr/>
        </p:nvSpPr>
        <p:spPr>
          <a:xfrm>
            <a:off x="3629025" y="1762125"/>
            <a:ext cx="3781425" cy="58102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489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6A4BFD3-84CE-4C83-B337-D0144A881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458946"/>
            <a:ext cx="4801016" cy="3863675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A898C08-CC9D-4911-97CF-AE3DADB899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73257"/>
            <a:ext cx="4633362" cy="3635055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AC39343-927A-42E9-9E54-5212D9B562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279" y="3931892"/>
            <a:ext cx="3880776" cy="26121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D25B8D-8839-40E7-A937-953EBD21670D}"/>
              </a:ext>
            </a:extLst>
          </p:cNvPr>
          <p:cNvSpPr txBox="1"/>
          <p:nvPr/>
        </p:nvSpPr>
        <p:spPr>
          <a:xfrm>
            <a:off x="1314450" y="5400675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다운 받으면 </a:t>
            </a:r>
            <a:r>
              <a:rPr lang="en-US" altLang="ko-KR" dirty="0"/>
              <a:t>C:\ </a:t>
            </a:r>
            <a:r>
              <a:rPr lang="ko-KR" altLang="en-US" dirty="0"/>
              <a:t>로 설정하여 압축풀기</a:t>
            </a:r>
          </a:p>
        </p:txBody>
      </p:sp>
    </p:spTree>
    <p:extLst>
      <p:ext uri="{BB962C8B-B14F-4D97-AF65-F5344CB8AC3E}">
        <p14:creationId xmlns:p14="http://schemas.microsoft.com/office/powerpoint/2010/main" val="3422665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CFA3F9-45B3-4745-B38B-3866178A30B0}"/>
              </a:ext>
            </a:extLst>
          </p:cNvPr>
          <p:cNvSpPr txBox="1"/>
          <p:nvPr/>
        </p:nvSpPr>
        <p:spPr>
          <a:xfrm>
            <a:off x="752475" y="4953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톰캣설치</a:t>
            </a:r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236F539-6EF9-4569-BA89-B8F4E44F5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415" y="573143"/>
            <a:ext cx="7254869" cy="60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777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A63C582-FEDF-49D0-9030-1290B34FA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399" y="424654"/>
            <a:ext cx="4740051" cy="37036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9338CA-E4FB-4400-858A-56DB57106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60" y="325596"/>
            <a:ext cx="4732430" cy="36731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1E30B2-E485-4399-84B2-F674FDFEF55A}"/>
              </a:ext>
            </a:extLst>
          </p:cNvPr>
          <p:cNvSpPr txBox="1"/>
          <p:nvPr/>
        </p:nvSpPr>
        <p:spPr>
          <a:xfrm>
            <a:off x="3287464" y="4514850"/>
            <a:ext cx="377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아무것도 손대지 않고  </a:t>
            </a:r>
            <a:r>
              <a:rPr lang="en-US" altLang="ko-KR" dirty="0"/>
              <a:t>NEXT </a:t>
            </a:r>
            <a:r>
              <a:rPr lang="ko-KR" altLang="en-US" dirty="0" err="1"/>
              <a:t>할것</a:t>
            </a:r>
            <a:r>
              <a:rPr lang="ko-KR" alt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38C32B-3DAE-45F4-8E69-B5B93F584E35}"/>
              </a:ext>
            </a:extLst>
          </p:cNvPr>
          <p:cNvSpPr txBox="1"/>
          <p:nvPr/>
        </p:nvSpPr>
        <p:spPr>
          <a:xfrm>
            <a:off x="1666875" y="5791200"/>
            <a:ext cx="912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 </a:t>
            </a:r>
            <a:r>
              <a:rPr lang="en-US" altLang="ko-KR" dirty="0"/>
              <a:t>PC</a:t>
            </a:r>
            <a:r>
              <a:rPr lang="ko-KR" altLang="en-US" dirty="0"/>
              <a:t>에는 </a:t>
            </a:r>
            <a:r>
              <a:rPr lang="ko-KR" altLang="en-US" dirty="0" err="1"/>
              <a:t>설치되어있어</a:t>
            </a:r>
            <a:r>
              <a:rPr lang="ko-KR" altLang="en-US" dirty="0"/>
              <a:t> 이후로 넘어가 지지 않는데 구글에 자세한 설치 나와있습니다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972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0DB5C7A-2FE6-409C-BBA6-D558EAF3B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315" y="683657"/>
            <a:ext cx="9579170" cy="59288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ECF674-E5E2-41E1-BE8F-6916CA364E9A}"/>
              </a:ext>
            </a:extLst>
          </p:cNvPr>
          <p:cNvSpPr txBox="1"/>
          <p:nvPr/>
        </p:nvSpPr>
        <p:spPr>
          <a:xfrm>
            <a:off x="742950" y="314325"/>
            <a:ext cx="2283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SQL Developer </a:t>
            </a:r>
            <a:r>
              <a:rPr lang="ko-KR" altLang="en-US" dirty="0"/>
              <a:t>설치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4A0BF-76F6-4F18-A967-C4AB186A7524}"/>
              </a:ext>
            </a:extLst>
          </p:cNvPr>
          <p:cNvSpPr txBox="1"/>
          <p:nvPr/>
        </p:nvSpPr>
        <p:spPr>
          <a:xfrm>
            <a:off x="4248150" y="5600700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자바가 있다면 이것으로</a:t>
            </a:r>
          </a:p>
        </p:txBody>
      </p:sp>
    </p:spTree>
    <p:extLst>
      <p:ext uri="{BB962C8B-B14F-4D97-AF65-F5344CB8AC3E}">
        <p14:creationId xmlns:p14="http://schemas.microsoft.com/office/powerpoint/2010/main" val="2270585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E6C8EF-122A-4C9A-8778-7DD911570227}"/>
              </a:ext>
            </a:extLst>
          </p:cNvPr>
          <p:cNvSpPr txBox="1"/>
          <p:nvPr/>
        </p:nvSpPr>
        <p:spPr>
          <a:xfrm>
            <a:off x="590550" y="590550"/>
            <a:ext cx="1895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오라클 </a:t>
            </a:r>
            <a:r>
              <a:rPr lang="en-US" altLang="ko-KR" dirty="0"/>
              <a:t>11g </a:t>
            </a:r>
            <a:r>
              <a:rPr lang="ko-KR" altLang="en-US" dirty="0"/>
              <a:t>설치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1837CE7-BE06-4922-BB8B-81446146C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19" y="1236881"/>
            <a:ext cx="5334462" cy="14326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93DEABE-48E3-4D7B-8F88-DC0A67A40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92" y="2944972"/>
            <a:ext cx="4801016" cy="3635055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3CDC096F-CF3A-4D51-9CF0-06A141003B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910" y="344647"/>
            <a:ext cx="4732430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15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C3D7A25-EE8D-4850-A5D9-ADDC441CE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16" y="468472"/>
            <a:ext cx="4709568" cy="3635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597514-B4F2-4031-BA7F-57D57EBC8273}"/>
              </a:ext>
            </a:extLst>
          </p:cNvPr>
          <p:cNvSpPr txBox="1"/>
          <p:nvPr/>
        </p:nvSpPr>
        <p:spPr>
          <a:xfrm>
            <a:off x="273572" y="1628775"/>
            <a:ext cx="5822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 </a:t>
            </a:r>
            <a:r>
              <a:rPr lang="en-US" altLang="ko-KR" dirty="0"/>
              <a:t>PC </a:t>
            </a:r>
            <a:r>
              <a:rPr lang="ko-KR" altLang="en-US" dirty="0"/>
              <a:t>에서는 </a:t>
            </a:r>
            <a:r>
              <a:rPr lang="en-US" altLang="ko-KR" dirty="0"/>
              <a:t>1521 </a:t>
            </a:r>
            <a:r>
              <a:rPr lang="ko-KR" altLang="en-US" dirty="0"/>
              <a:t>포트를 </a:t>
            </a:r>
            <a:r>
              <a:rPr lang="ko-KR" altLang="en-US" dirty="0" err="1"/>
              <a:t>사용중이라</a:t>
            </a:r>
            <a:r>
              <a:rPr lang="ko-KR" altLang="en-US" dirty="0"/>
              <a:t> </a:t>
            </a:r>
            <a:r>
              <a:rPr lang="en-US" altLang="ko-KR" dirty="0"/>
              <a:t>1522 </a:t>
            </a:r>
            <a:r>
              <a:rPr lang="ko-KR" altLang="en-US" dirty="0"/>
              <a:t>라고 나옴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3597256-20FC-4B4F-9376-5085AA011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444" y="657066"/>
            <a:ext cx="4740051" cy="36579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CE378F-921B-4090-B802-DE5FB34820B5}"/>
              </a:ext>
            </a:extLst>
          </p:cNvPr>
          <p:cNvSpPr txBox="1"/>
          <p:nvPr/>
        </p:nvSpPr>
        <p:spPr>
          <a:xfrm>
            <a:off x="6231855" y="3059668"/>
            <a:ext cx="5343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잃어버리면 재설치 해야 합니다</a:t>
            </a:r>
            <a:r>
              <a:rPr lang="en-US" altLang="ko-KR" dirty="0"/>
              <a:t>. </a:t>
            </a:r>
            <a:r>
              <a:rPr lang="ko-KR" altLang="en-US" dirty="0"/>
              <a:t>반드시 메모할 것</a:t>
            </a:r>
          </a:p>
        </p:txBody>
      </p:sp>
    </p:spTree>
    <p:extLst>
      <p:ext uri="{BB962C8B-B14F-4D97-AF65-F5344CB8AC3E}">
        <p14:creationId xmlns:p14="http://schemas.microsoft.com/office/powerpoint/2010/main" val="3199526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72</Words>
  <Application>Microsoft Office PowerPoint</Application>
  <PresentationFormat>와이드스크린</PresentationFormat>
  <Paragraphs>14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동민</dc:creator>
  <cp:lastModifiedBy>김 동민</cp:lastModifiedBy>
  <cp:revision>15</cp:revision>
  <dcterms:created xsi:type="dcterms:W3CDTF">2021-02-07T11:40:50Z</dcterms:created>
  <dcterms:modified xsi:type="dcterms:W3CDTF">2021-02-07T11:53:09Z</dcterms:modified>
</cp:coreProperties>
</file>