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eucha"/>
      <p:regular r:id="rId13"/>
    </p:embeddedFont>
    <p:embeddedFont>
      <p:font typeface="Patrick Hand"/>
      <p:regular r:id="rId14"/>
    </p:embeddedFont>
    <p:embeddedFont>
      <p:font typeface="Proxima Nova"/>
      <p:regular r:id="rId15"/>
      <p:bold r:id="rId16"/>
      <p:italic r:id="rId17"/>
      <p:boldItalic r:id="rId18"/>
    </p:embeddedFont>
    <p:embeddedFont>
      <p:font typeface="Roboto Condensed"/>
      <p:regular r:id="rId19"/>
      <p:bold r:id="rId20"/>
      <p:italic r:id="rId21"/>
      <p:boldItalic r:id="rId22"/>
    </p:embeddedFont>
    <p:embeddedFont>
      <p:font typeface="Proxima Nova Semibold"/>
      <p:regular r:id="rId23"/>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roximaNovaSemi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eucha-regular.fntdata"/><Relationship Id="rId12" Type="http://schemas.openxmlformats.org/officeDocument/2006/relationships/slide" Target="slides/slide8.xml"/><Relationship Id="rId15" Type="http://schemas.openxmlformats.org/officeDocument/2006/relationships/font" Target="fonts/ProximaNova-regular.fntdata"/><Relationship Id="rId14" Type="http://schemas.openxmlformats.org/officeDocument/2006/relationships/font" Target="fonts/PatrickHand-regular.fntdata"/><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RobotoCondensed-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84d516db9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84d516db9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National Health and Nutrition Examination Survey (NHANES) </a:t>
            </a:r>
            <a:r>
              <a:rPr lang="en"/>
              <a:t>study began in the 1970s. Data from past years of NHANES have been used to understand drivers of disease and poor health outcomes and to guide public health policy. Since millions of Americans are diagnosed with heart disease each year, our group chose to utilize NHANES data to predict the presence or absence of heart disease in participants from the 2017-2018 study cohort. Our goal was to create a model capable of predicting heart disease using easy-to-collect variables for maximum accessibility. If our tool could be used for early detection at routine doctor appointments, interventions could being sooner, improving the health of many American adults.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84d516db96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84d516db96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NHANES collects hundreds of different variables over many modalities. We attempted to include a diversity of independent variables while preventing model overcomplexity. We chose variables that are commonly collected during physicals and other routine doctor’s appointments--this would ensure that the prediction tool could be used in a variety of healthcare settings without the need for more expensive testing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variables of interest include measures from a complete blood draw, fasting insulin levels, High-Sensitivity C-reactive Protein test, medical history questionnaires, demographics, and dietary and supplements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88df9164e0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88df9164e0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variety of transformation methods during preprocessing and feature engineering, including calculating our target variable, scaling and one-hot-encoding, and imputing missing values using group means.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049b4df8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049b4df8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LASSO regression, random forest, and support vector machine models were compared. Each model was trained using 5-fold cross-validation of the training dataset, and evaluations were made based on a separate testing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88df9164e0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88df9164e0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Random Forest and Lasso models produced the best results</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Lasso performed slightly better in returning less false negatives</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SVM had the lowest accuracy and F1 measure</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SVM also had higher  false negative results with about 190 heart disease patients missed</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049b4df84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1049b4df8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all the models performed fairly well, Lasso would be our top recommendation based on the evaluation metrics. In the future, we’d recommend adding additional years of data and analyzing specific variables’ importance to the model to improve accuracy and keep it as simple as possible.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8a90a90c82_1_25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8a90a90c82_1_25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_2">
    <p:spTree>
      <p:nvGrpSpPr>
        <p:cNvPr id="461" name="Shape 461"/>
        <p:cNvGrpSpPr/>
        <p:nvPr/>
      </p:nvGrpSpPr>
      <p:grpSpPr>
        <a:xfrm>
          <a:off x="0" y="0"/>
          <a:ext cx="0" cy="0"/>
          <a:chOff x="0" y="0"/>
          <a:chExt cx="0" cy="0"/>
        </a:xfrm>
      </p:grpSpPr>
      <p:sp>
        <p:nvSpPr>
          <p:cNvPr id="462" name="Google Shape;462;p11"/>
          <p:cNvSpPr txBox="1"/>
          <p:nvPr>
            <p:ph idx="1" type="subTitle"/>
          </p:nvPr>
        </p:nvSpPr>
        <p:spPr>
          <a:xfrm>
            <a:off x="7200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3" name="Google Shape;463;p11"/>
          <p:cNvSpPr txBox="1"/>
          <p:nvPr>
            <p:ph idx="2" type="subTitle"/>
          </p:nvPr>
        </p:nvSpPr>
        <p:spPr>
          <a:xfrm>
            <a:off x="720001"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4" name="Google Shape;464;p1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65" name="Google Shape;465;p11"/>
          <p:cNvSpPr txBox="1"/>
          <p:nvPr>
            <p:ph idx="3" type="subTitle"/>
          </p:nvPr>
        </p:nvSpPr>
        <p:spPr>
          <a:xfrm>
            <a:off x="6667800"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6" name="Google Shape;466;p11"/>
          <p:cNvSpPr txBox="1"/>
          <p:nvPr>
            <p:ph idx="4" type="subTitle"/>
          </p:nvPr>
        </p:nvSpPr>
        <p:spPr>
          <a:xfrm>
            <a:off x="6667800"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7" name="Google Shape;467;p11"/>
          <p:cNvSpPr txBox="1"/>
          <p:nvPr>
            <p:ph idx="5" type="subTitle"/>
          </p:nvPr>
        </p:nvSpPr>
        <p:spPr>
          <a:xfrm>
            <a:off x="27026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8" name="Google Shape;468;p11"/>
          <p:cNvSpPr txBox="1"/>
          <p:nvPr>
            <p:ph idx="6" type="subTitle"/>
          </p:nvPr>
        </p:nvSpPr>
        <p:spPr>
          <a:xfrm>
            <a:off x="2699304"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9" name="Google Shape;469;p11"/>
          <p:cNvSpPr txBox="1"/>
          <p:nvPr>
            <p:ph idx="7" type="subTitle"/>
          </p:nvPr>
        </p:nvSpPr>
        <p:spPr>
          <a:xfrm>
            <a:off x="4692696"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70" name="Google Shape;470;p11"/>
          <p:cNvSpPr txBox="1"/>
          <p:nvPr>
            <p:ph idx="8" type="subTitle"/>
          </p:nvPr>
        </p:nvSpPr>
        <p:spPr>
          <a:xfrm>
            <a:off x="4692696"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471" name="Google Shape;471;p11"/>
          <p:cNvGrpSpPr/>
          <p:nvPr/>
        </p:nvGrpSpPr>
        <p:grpSpPr>
          <a:xfrm rot="-2700065">
            <a:off x="-105208" y="747786"/>
            <a:ext cx="598768" cy="1110833"/>
            <a:chOff x="2369275" y="3344925"/>
            <a:chExt cx="160525" cy="297800"/>
          </a:xfrm>
        </p:grpSpPr>
        <p:sp>
          <p:nvSpPr>
            <p:cNvPr id="472" name="Google Shape;472;p1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11"/>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6261324">
            <a:off x="1228297" y="434228"/>
            <a:ext cx="358602" cy="1165471"/>
            <a:chOff x="954700" y="3672025"/>
            <a:chExt cx="106825" cy="360200"/>
          </a:xfrm>
        </p:grpSpPr>
        <p:sp>
          <p:nvSpPr>
            <p:cNvPr id="489" name="Google Shape;489;p1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1"/>
          <p:cNvGrpSpPr/>
          <p:nvPr/>
        </p:nvGrpSpPr>
        <p:grpSpPr>
          <a:xfrm rot="-2161832">
            <a:off x="219781" y="57677"/>
            <a:ext cx="546806" cy="912618"/>
            <a:chOff x="1980950" y="3649100"/>
            <a:chExt cx="146600" cy="244675"/>
          </a:xfrm>
        </p:grpSpPr>
        <p:sp>
          <p:nvSpPr>
            <p:cNvPr id="499" name="Google Shape;499;p1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11"/>
          <p:cNvGrpSpPr/>
          <p:nvPr/>
        </p:nvGrpSpPr>
        <p:grpSpPr>
          <a:xfrm rot="-2700000">
            <a:off x="8525949" y="3948162"/>
            <a:ext cx="388232" cy="608020"/>
            <a:chOff x="683900" y="3612800"/>
            <a:chExt cx="105100" cy="164600"/>
          </a:xfrm>
        </p:grpSpPr>
        <p:sp>
          <p:nvSpPr>
            <p:cNvPr id="511" name="Google Shape;511;p1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11"/>
          <p:cNvGrpSpPr/>
          <p:nvPr/>
        </p:nvGrpSpPr>
        <p:grpSpPr>
          <a:xfrm rot="3303917">
            <a:off x="7811565" y="4352123"/>
            <a:ext cx="360250" cy="1149365"/>
            <a:chOff x="616875" y="3027700"/>
            <a:chExt cx="97525" cy="311150"/>
          </a:xfrm>
        </p:grpSpPr>
        <p:sp>
          <p:nvSpPr>
            <p:cNvPr id="514" name="Google Shape;514;p1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11"/>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0" name="Shape 520"/>
        <p:cNvGrpSpPr/>
        <p:nvPr/>
      </p:nvGrpSpPr>
      <p:grpSpPr>
        <a:xfrm>
          <a:off x="0" y="0"/>
          <a:ext cx="0" cy="0"/>
          <a:chOff x="0" y="0"/>
          <a:chExt cx="0" cy="0"/>
        </a:xfrm>
      </p:grpSpPr>
      <p:sp>
        <p:nvSpPr>
          <p:cNvPr id="521" name="Google Shape;521;p12"/>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22" name="Google Shape;522;p12"/>
          <p:cNvSpPr txBox="1"/>
          <p:nvPr>
            <p:ph type="ctrTitle"/>
          </p:nvPr>
        </p:nvSpPr>
        <p:spPr>
          <a:xfrm>
            <a:off x="3529650" y="3723607"/>
            <a:ext cx="2084700" cy="80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523" name="Google Shape;523;p12"/>
          <p:cNvGrpSpPr/>
          <p:nvPr/>
        </p:nvGrpSpPr>
        <p:grpSpPr>
          <a:xfrm rot="1397262">
            <a:off x="8792294" y="-464643"/>
            <a:ext cx="624724" cy="1158965"/>
            <a:chOff x="2369275" y="3344925"/>
            <a:chExt cx="160525" cy="297800"/>
          </a:xfrm>
        </p:grpSpPr>
        <p:sp>
          <p:nvSpPr>
            <p:cNvPr id="524" name="Google Shape;524;p1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12"/>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12"/>
          <p:cNvGrpSpPr/>
          <p:nvPr/>
        </p:nvGrpSpPr>
        <p:grpSpPr>
          <a:xfrm rot="7743169">
            <a:off x="620299" y="-108727"/>
            <a:ext cx="384785" cy="1297445"/>
            <a:chOff x="954700" y="3672025"/>
            <a:chExt cx="106825" cy="360200"/>
          </a:xfrm>
        </p:grpSpPr>
        <p:sp>
          <p:nvSpPr>
            <p:cNvPr id="541" name="Google Shape;541;p1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12"/>
          <p:cNvGrpSpPr/>
          <p:nvPr/>
        </p:nvGrpSpPr>
        <p:grpSpPr>
          <a:xfrm rot="1031363">
            <a:off x="-81656" y="638501"/>
            <a:ext cx="781001" cy="756958"/>
            <a:chOff x="852825" y="3133350"/>
            <a:chExt cx="216825" cy="210150"/>
          </a:xfrm>
        </p:grpSpPr>
        <p:sp>
          <p:nvSpPr>
            <p:cNvPr id="551" name="Google Shape;551;p1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2"/>
          <p:cNvGrpSpPr/>
          <p:nvPr/>
        </p:nvGrpSpPr>
        <p:grpSpPr>
          <a:xfrm rot="9196451">
            <a:off x="1089797" y="-167971"/>
            <a:ext cx="233140" cy="565605"/>
            <a:chOff x="1282375" y="3450000"/>
            <a:chExt cx="64725" cy="157025"/>
          </a:xfrm>
        </p:grpSpPr>
        <p:sp>
          <p:nvSpPr>
            <p:cNvPr id="554" name="Google Shape;554;p1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2"/>
          <p:cNvGrpSpPr/>
          <p:nvPr/>
        </p:nvGrpSpPr>
        <p:grpSpPr>
          <a:xfrm rot="-1792482">
            <a:off x="7223802" y="-396696"/>
            <a:ext cx="781015" cy="756971"/>
            <a:chOff x="852825" y="3133350"/>
            <a:chExt cx="216825" cy="210150"/>
          </a:xfrm>
        </p:grpSpPr>
        <p:sp>
          <p:nvSpPr>
            <p:cNvPr id="558" name="Google Shape;558;p1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12"/>
          <p:cNvGrpSpPr/>
          <p:nvPr/>
        </p:nvGrpSpPr>
        <p:grpSpPr>
          <a:xfrm rot="912603">
            <a:off x="7781084" y="71326"/>
            <a:ext cx="834753" cy="1145012"/>
            <a:chOff x="4590425" y="3427675"/>
            <a:chExt cx="214500" cy="294225"/>
          </a:xfrm>
        </p:grpSpPr>
        <p:sp>
          <p:nvSpPr>
            <p:cNvPr id="561" name="Google Shape;561;p12"/>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2"/>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2"/>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2"/>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spTree>
      <p:nvGrpSpPr>
        <p:cNvPr id="569" name="Shape 569"/>
        <p:cNvGrpSpPr/>
        <p:nvPr/>
      </p:nvGrpSpPr>
      <p:grpSpPr>
        <a:xfrm>
          <a:off x="0" y="0"/>
          <a:ext cx="0" cy="0"/>
          <a:chOff x="0" y="0"/>
          <a:chExt cx="0" cy="0"/>
        </a:xfrm>
      </p:grpSpPr>
      <p:grpSp>
        <p:nvGrpSpPr>
          <p:cNvPr id="570" name="Google Shape;570;p13"/>
          <p:cNvGrpSpPr/>
          <p:nvPr/>
        </p:nvGrpSpPr>
        <p:grpSpPr>
          <a:xfrm flipH="1" rot="2009154">
            <a:off x="885347" y="-216021"/>
            <a:ext cx="569387" cy="950286"/>
            <a:chOff x="1980950" y="3649100"/>
            <a:chExt cx="146600" cy="244675"/>
          </a:xfrm>
        </p:grpSpPr>
        <p:sp>
          <p:nvSpPr>
            <p:cNvPr id="571" name="Google Shape;571;p1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3"/>
          <p:cNvGrpSpPr/>
          <p:nvPr/>
        </p:nvGrpSpPr>
        <p:grpSpPr>
          <a:xfrm flipH="1" rot="566270">
            <a:off x="-104719" y="164606"/>
            <a:ext cx="623491" cy="1156677"/>
            <a:chOff x="2369275" y="3344925"/>
            <a:chExt cx="160525" cy="297800"/>
          </a:xfrm>
        </p:grpSpPr>
        <p:sp>
          <p:nvSpPr>
            <p:cNvPr id="583" name="Google Shape;583;p1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3"/>
          <p:cNvGrpSpPr/>
          <p:nvPr/>
        </p:nvGrpSpPr>
        <p:grpSpPr>
          <a:xfrm flipH="1" rot="-7337878">
            <a:off x="646820" y="669576"/>
            <a:ext cx="414887" cy="1399055"/>
            <a:chOff x="954700" y="3672025"/>
            <a:chExt cx="106825" cy="360200"/>
          </a:xfrm>
        </p:grpSpPr>
        <p:sp>
          <p:nvSpPr>
            <p:cNvPr id="599" name="Google Shape;599;p1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13"/>
          <p:cNvGrpSpPr/>
          <p:nvPr/>
        </p:nvGrpSpPr>
        <p:grpSpPr>
          <a:xfrm flipH="1" rot="3717561">
            <a:off x="8515339" y="3419439"/>
            <a:ext cx="360249" cy="1149361"/>
            <a:chOff x="616875" y="3027700"/>
            <a:chExt cx="97525" cy="311150"/>
          </a:xfrm>
        </p:grpSpPr>
        <p:sp>
          <p:nvSpPr>
            <p:cNvPr id="609" name="Google Shape;609;p1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13"/>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7" name="Shape 617"/>
        <p:cNvGrpSpPr/>
        <p:nvPr/>
      </p:nvGrpSpPr>
      <p:grpSpPr>
        <a:xfrm>
          <a:off x="0" y="0"/>
          <a:ext cx="0" cy="0"/>
          <a:chOff x="0" y="0"/>
          <a:chExt cx="0" cy="0"/>
        </a:xfrm>
      </p:grpSpPr>
      <p:sp>
        <p:nvSpPr>
          <p:cNvPr id="618" name="Google Shape;618;p14"/>
          <p:cNvSpPr txBox="1"/>
          <p:nvPr>
            <p:ph hasCustomPrompt="1" type="title"/>
          </p:nvPr>
        </p:nvSpPr>
        <p:spPr>
          <a:xfrm>
            <a:off x="1477800" y="1869000"/>
            <a:ext cx="6188400" cy="14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100"/>
              <a:buFont typeface="Neucha"/>
              <a:buNone/>
              <a:defRPr b="1" sz="81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9" name="Google Shape;619;p14"/>
          <p:cNvSpPr txBox="1"/>
          <p:nvPr>
            <p:ph idx="2" type="ctrTitle"/>
          </p:nvPr>
        </p:nvSpPr>
        <p:spPr>
          <a:xfrm>
            <a:off x="2971800" y="3182832"/>
            <a:ext cx="32004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20" name="Google Shape;620;p14"/>
          <p:cNvGrpSpPr/>
          <p:nvPr/>
        </p:nvGrpSpPr>
        <p:grpSpPr>
          <a:xfrm flipH="1" rot="-3553717">
            <a:off x="7688754" y="3898355"/>
            <a:ext cx="1657053" cy="1186673"/>
            <a:chOff x="2656025" y="2684075"/>
            <a:chExt cx="464100" cy="332350"/>
          </a:xfrm>
        </p:grpSpPr>
        <p:sp>
          <p:nvSpPr>
            <p:cNvPr id="621" name="Google Shape;621;p14"/>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4"/>
          <p:cNvGrpSpPr/>
          <p:nvPr/>
        </p:nvGrpSpPr>
        <p:grpSpPr>
          <a:xfrm flipH="1" rot="-1425117">
            <a:off x="6647985" y="4272006"/>
            <a:ext cx="870560" cy="1160758"/>
            <a:chOff x="2957300" y="3608175"/>
            <a:chExt cx="231325" cy="310850"/>
          </a:xfrm>
        </p:grpSpPr>
        <p:sp>
          <p:nvSpPr>
            <p:cNvPr id="630" name="Google Shape;630;p14"/>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4"/>
          <p:cNvGrpSpPr/>
          <p:nvPr/>
        </p:nvGrpSpPr>
        <p:grpSpPr>
          <a:xfrm flipH="1" rot="2084963">
            <a:off x="1022764" y="-103695"/>
            <a:ext cx="1670611" cy="1197127"/>
            <a:chOff x="692625" y="2569725"/>
            <a:chExt cx="463800" cy="332350"/>
          </a:xfrm>
        </p:grpSpPr>
        <p:sp>
          <p:nvSpPr>
            <p:cNvPr id="644" name="Google Shape;644;p14"/>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14"/>
          <p:cNvGrpSpPr/>
          <p:nvPr/>
        </p:nvGrpSpPr>
        <p:grpSpPr>
          <a:xfrm flipH="1" rot="1062273">
            <a:off x="-107477" y="229689"/>
            <a:ext cx="384784" cy="1297441"/>
            <a:chOff x="954700" y="3672025"/>
            <a:chExt cx="106825" cy="360200"/>
          </a:xfrm>
        </p:grpSpPr>
        <p:sp>
          <p:nvSpPr>
            <p:cNvPr id="647" name="Google Shape;647;p1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14"/>
          <p:cNvGrpSpPr/>
          <p:nvPr/>
        </p:nvGrpSpPr>
        <p:grpSpPr>
          <a:xfrm flipH="1" rot="-1031363">
            <a:off x="-137267" y="1716289"/>
            <a:ext cx="781001" cy="756958"/>
            <a:chOff x="852825" y="3133350"/>
            <a:chExt cx="216825" cy="210150"/>
          </a:xfrm>
        </p:grpSpPr>
        <p:sp>
          <p:nvSpPr>
            <p:cNvPr id="657" name="Google Shape;657;p1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4"/>
          <p:cNvGrpSpPr/>
          <p:nvPr/>
        </p:nvGrpSpPr>
        <p:grpSpPr>
          <a:xfrm flipH="1" rot="9086648">
            <a:off x="2361570" y="-673704"/>
            <a:ext cx="351283" cy="1120755"/>
            <a:chOff x="616875" y="3027700"/>
            <a:chExt cx="97525" cy="311150"/>
          </a:xfrm>
        </p:grpSpPr>
        <p:sp>
          <p:nvSpPr>
            <p:cNvPr id="660" name="Google Shape;660;p1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14"/>
          <p:cNvGrpSpPr/>
          <p:nvPr/>
        </p:nvGrpSpPr>
        <p:grpSpPr>
          <a:xfrm flipH="1" rot="-1974894">
            <a:off x="1370005" y="872286"/>
            <a:ext cx="233139" cy="565604"/>
            <a:chOff x="1282375" y="3450000"/>
            <a:chExt cx="64725" cy="157025"/>
          </a:xfrm>
        </p:grpSpPr>
        <p:sp>
          <p:nvSpPr>
            <p:cNvPr id="666" name="Google Shape;666;p1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14"/>
          <p:cNvGrpSpPr/>
          <p:nvPr/>
        </p:nvGrpSpPr>
        <p:grpSpPr>
          <a:xfrm flipH="1" rot="-1302591">
            <a:off x="6086406" y="4653389"/>
            <a:ext cx="378569" cy="592888"/>
            <a:chOff x="683900" y="3612800"/>
            <a:chExt cx="105100" cy="164600"/>
          </a:xfrm>
        </p:grpSpPr>
        <p:sp>
          <p:nvSpPr>
            <p:cNvPr id="670" name="Google Shape;670;p1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14"/>
          <p:cNvGrpSpPr/>
          <p:nvPr/>
        </p:nvGrpSpPr>
        <p:grpSpPr>
          <a:xfrm flipH="1" rot="-1974894">
            <a:off x="8706980" y="2937336"/>
            <a:ext cx="233139" cy="565604"/>
            <a:chOff x="1282375" y="3450000"/>
            <a:chExt cx="64725" cy="157025"/>
          </a:xfrm>
        </p:grpSpPr>
        <p:sp>
          <p:nvSpPr>
            <p:cNvPr id="673" name="Google Shape;673;p1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14"/>
          <p:cNvGrpSpPr/>
          <p:nvPr/>
        </p:nvGrpSpPr>
        <p:grpSpPr>
          <a:xfrm flipH="1" rot="762759">
            <a:off x="7516114" y="3314521"/>
            <a:ext cx="590931" cy="1096303"/>
            <a:chOff x="2369275" y="3344925"/>
            <a:chExt cx="160525" cy="297800"/>
          </a:xfrm>
        </p:grpSpPr>
        <p:sp>
          <p:nvSpPr>
            <p:cNvPr id="677" name="Google Shape;677;p1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14"/>
          <p:cNvGrpSpPr/>
          <p:nvPr/>
        </p:nvGrpSpPr>
        <p:grpSpPr>
          <a:xfrm flipH="1" rot="-4092482">
            <a:off x="344761" y="-173701"/>
            <a:ext cx="773115" cy="298133"/>
            <a:chOff x="1154075" y="3734125"/>
            <a:chExt cx="201750" cy="77800"/>
          </a:xfrm>
        </p:grpSpPr>
        <p:sp>
          <p:nvSpPr>
            <p:cNvPr id="693" name="Google Shape;693;p14"/>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14"/>
          <p:cNvGrpSpPr/>
          <p:nvPr/>
        </p:nvGrpSpPr>
        <p:grpSpPr>
          <a:xfrm flipH="1" rot="-1415750">
            <a:off x="430215" y="501184"/>
            <a:ext cx="602211" cy="1005088"/>
            <a:chOff x="1980950" y="3649100"/>
            <a:chExt cx="146600" cy="244675"/>
          </a:xfrm>
        </p:grpSpPr>
        <p:sp>
          <p:nvSpPr>
            <p:cNvPr id="702" name="Google Shape;702;p14"/>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4"/>
          <p:cNvGrpSpPr/>
          <p:nvPr/>
        </p:nvGrpSpPr>
        <p:grpSpPr>
          <a:xfrm flipH="1" rot="-897778">
            <a:off x="825036" y="1701916"/>
            <a:ext cx="540259" cy="223794"/>
            <a:chOff x="2333000" y="3750375"/>
            <a:chExt cx="157050" cy="65050"/>
          </a:xfrm>
        </p:grpSpPr>
        <p:sp>
          <p:nvSpPr>
            <p:cNvPr id="716" name="Google Shape;716;p14"/>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spTree>
      <p:nvGrpSpPr>
        <p:cNvPr id="721" name="Shape 721"/>
        <p:cNvGrpSpPr/>
        <p:nvPr/>
      </p:nvGrpSpPr>
      <p:grpSpPr>
        <a:xfrm>
          <a:off x="0" y="0"/>
          <a:ext cx="0" cy="0"/>
          <a:chOff x="0" y="0"/>
          <a:chExt cx="0" cy="0"/>
        </a:xfrm>
      </p:grpSpPr>
      <p:sp>
        <p:nvSpPr>
          <p:cNvPr id="722" name="Google Shape;722;p15"/>
          <p:cNvSpPr txBox="1"/>
          <p:nvPr>
            <p:ph hasCustomPrompt="1" type="title"/>
          </p:nvPr>
        </p:nvSpPr>
        <p:spPr>
          <a:xfrm>
            <a:off x="920046"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723" name="Google Shape;723;p15"/>
          <p:cNvSpPr txBox="1"/>
          <p:nvPr>
            <p:ph idx="1" type="subTitle"/>
          </p:nvPr>
        </p:nvSpPr>
        <p:spPr>
          <a:xfrm>
            <a:off x="2791146"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4" name="Google Shape;724;p15"/>
          <p:cNvSpPr txBox="1"/>
          <p:nvPr>
            <p:ph hasCustomPrompt="1" idx="2" type="title"/>
          </p:nvPr>
        </p:nvSpPr>
        <p:spPr>
          <a:xfrm>
            <a:off x="920046"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725" name="Google Shape;725;p15"/>
          <p:cNvSpPr txBox="1"/>
          <p:nvPr>
            <p:ph idx="3" type="subTitle"/>
          </p:nvPr>
        </p:nvSpPr>
        <p:spPr>
          <a:xfrm>
            <a:off x="2791146"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6" name="Google Shape;726;p15"/>
          <p:cNvSpPr txBox="1"/>
          <p:nvPr>
            <p:ph hasCustomPrompt="1" idx="4" type="title"/>
          </p:nvPr>
        </p:nvSpPr>
        <p:spPr>
          <a:xfrm>
            <a:off x="920046"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727" name="Google Shape;727;p15"/>
          <p:cNvSpPr txBox="1"/>
          <p:nvPr>
            <p:ph idx="5" type="subTitle"/>
          </p:nvPr>
        </p:nvSpPr>
        <p:spPr>
          <a:xfrm>
            <a:off x="2791146"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8" name="Google Shape;728;p15"/>
          <p:cNvSpPr txBox="1"/>
          <p:nvPr>
            <p:ph idx="6"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729" name="Google Shape;729;p15"/>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15"/>
          <p:cNvGrpSpPr/>
          <p:nvPr/>
        </p:nvGrpSpPr>
        <p:grpSpPr>
          <a:xfrm rot="-3934734">
            <a:off x="7006682" y="2802455"/>
            <a:ext cx="1713225" cy="1227663"/>
            <a:chOff x="692625" y="2569725"/>
            <a:chExt cx="463800" cy="332350"/>
          </a:xfrm>
        </p:grpSpPr>
        <p:sp>
          <p:nvSpPr>
            <p:cNvPr id="731" name="Google Shape;731;p1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5"/>
          <p:cNvGrpSpPr/>
          <p:nvPr/>
        </p:nvGrpSpPr>
        <p:grpSpPr>
          <a:xfrm rot="-4458744">
            <a:off x="6837600" y="3805676"/>
            <a:ext cx="394600" cy="1330542"/>
            <a:chOff x="954700" y="3672025"/>
            <a:chExt cx="106825" cy="360200"/>
          </a:xfrm>
        </p:grpSpPr>
        <p:sp>
          <p:nvSpPr>
            <p:cNvPr id="734" name="Google Shape;734;p1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15"/>
          <p:cNvGrpSpPr/>
          <p:nvPr/>
        </p:nvGrpSpPr>
        <p:grpSpPr>
          <a:xfrm rot="384839">
            <a:off x="8453421" y="1772702"/>
            <a:ext cx="883127" cy="855940"/>
            <a:chOff x="852825" y="3133350"/>
            <a:chExt cx="216825" cy="210150"/>
          </a:xfrm>
        </p:grpSpPr>
        <p:sp>
          <p:nvSpPr>
            <p:cNvPr id="744" name="Google Shape;744;p1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5"/>
          <p:cNvGrpSpPr/>
          <p:nvPr/>
        </p:nvGrpSpPr>
        <p:grpSpPr>
          <a:xfrm rot="-2700000">
            <a:off x="8329299" y="3793812"/>
            <a:ext cx="388232" cy="608020"/>
            <a:chOff x="683900" y="3612800"/>
            <a:chExt cx="105100" cy="164600"/>
          </a:xfrm>
        </p:grpSpPr>
        <p:sp>
          <p:nvSpPr>
            <p:cNvPr id="747" name="Google Shape;747;p1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15"/>
          <p:cNvGrpSpPr/>
          <p:nvPr/>
        </p:nvGrpSpPr>
        <p:grpSpPr>
          <a:xfrm rot="9820777">
            <a:off x="6915359" y="3622310"/>
            <a:ext cx="239084" cy="580026"/>
            <a:chOff x="1282375" y="3450000"/>
            <a:chExt cx="64725" cy="157025"/>
          </a:xfrm>
        </p:grpSpPr>
        <p:sp>
          <p:nvSpPr>
            <p:cNvPr id="750" name="Google Shape;750;p1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15"/>
          <p:cNvGrpSpPr/>
          <p:nvPr/>
        </p:nvGrpSpPr>
        <p:grpSpPr>
          <a:xfrm rot="3303917">
            <a:off x="7811565" y="4352123"/>
            <a:ext cx="360250" cy="1149365"/>
            <a:chOff x="616875" y="3027700"/>
            <a:chExt cx="97525" cy="311150"/>
          </a:xfrm>
        </p:grpSpPr>
        <p:sp>
          <p:nvSpPr>
            <p:cNvPr id="754" name="Google Shape;754;p1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15"/>
          <p:cNvGrpSpPr/>
          <p:nvPr/>
        </p:nvGrpSpPr>
        <p:grpSpPr>
          <a:xfrm rot="-9804196">
            <a:off x="8304466" y="1230055"/>
            <a:ext cx="239087" cy="580033"/>
            <a:chOff x="1282375" y="3450000"/>
            <a:chExt cx="64725" cy="157025"/>
          </a:xfrm>
        </p:grpSpPr>
        <p:sp>
          <p:nvSpPr>
            <p:cNvPr id="760" name="Google Shape;760;p1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15"/>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15"/>
          <p:cNvGrpSpPr/>
          <p:nvPr/>
        </p:nvGrpSpPr>
        <p:grpSpPr>
          <a:xfrm rot="-714897">
            <a:off x="6205882" y="4634928"/>
            <a:ext cx="883118" cy="855931"/>
            <a:chOff x="852825" y="3133350"/>
            <a:chExt cx="216825" cy="210150"/>
          </a:xfrm>
        </p:grpSpPr>
        <p:sp>
          <p:nvSpPr>
            <p:cNvPr id="766" name="Google Shape;766;p1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8" name="Shape 768"/>
        <p:cNvGrpSpPr/>
        <p:nvPr/>
      </p:nvGrpSpPr>
      <p:grpSpPr>
        <a:xfrm>
          <a:off x="0" y="0"/>
          <a:ext cx="0" cy="0"/>
          <a:chOff x="0" y="0"/>
          <a:chExt cx="0" cy="0"/>
        </a:xfrm>
      </p:grpSpPr>
      <p:sp>
        <p:nvSpPr>
          <p:cNvPr id="769" name="Google Shape;769;p16"/>
          <p:cNvSpPr txBox="1"/>
          <p:nvPr>
            <p:ph idx="1" type="subTitle"/>
          </p:nvPr>
        </p:nvSpPr>
        <p:spPr>
          <a:xfrm>
            <a:off x="3468150" y="3381500"/>
            <a:ext cx="2207700" cy="5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70" name="Google Shape;770;p16"/>
          <p:cNvSpPr txBox="1"/>
          <p:nvPr>
            <p:ph type="ctrTitle"/>
          </p:nvPr>
        </p:nvSpPr>
        <p:spPr>
          <a:xfrm>
            <a:off x="1374900" y="1728450"/>
            <a:ext cx="63942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771" name="Google Shape;771;p16"/>
          <p:cNvGrpSpPr/>
          <p:nvPr/>
        </p:nvGrpSpPr>
        <p:grpSpPr>
          <a:xfrm rot="3553717">
            <a:off x="-190479" y="3898355"/>
            <a:ext cx="1657053" cy="1186673"/>
            <a:chOff x="2656025" y="2684075"/>
            <a:chExt cx="464100" cy="332350"/>
          </a:xfrm>
        </p:grpSpPr>
        <p:sp>
          <p:nvSpPr>
            <p:cNvPr id="772" name="Google Shape;772;p1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6"/>
          <p:cNvGrpSpPr/>
          <p:nvPr/>
        </p:nvGrpSpPr>
        <p:grpSpPr>
          <a:xfrm rot="1425117">
            <a:off x="1636783" y="4272006"/>
            <a:ext cx="870560" cy="1160758"/>
            <a:chOff x="2957300" y="3608175"/>
            <a:chExt cx="231325" cy="310850"/>
          </a:xfrm>
        </p:grpSpPr>
        <p:sp>
          <p:nvSpPr>
            <p:cNvPr id="781" name="Google Shape;781;p1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6"/>
          <p:cNvGrpSpPr/>
          <p:nvPr/>
        </p:nvGrpSpPr>
        <p:grpSpPr>
          <a:xfrm rot="-2084963">
            <a:off x="6461954" y="-103695"/>
            <a:ext cx="1670611" cy="1197127"/>
            <a:chOff x="692625" y="2569725"/>
            <a:chExt cx="463800" cy="332350"/>
          </a:xfrm>
        </p:grpSpPr>
        <p:sp>
          <p:nvSpPr>
            <p:cNvPr id="795" name="Google Shape;795;p1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16"/>
          <p:cNvGrpSpPr/>
          <p:nvPr/>
        </p:nvGrpSpPr>
        <p:grpSpPr>
          <a:xfrm rot="-1062273">
            <a:off x="8878022" y="229689"/>
            <a:ext cx="384784" cy="1297441"/>
            <a:chOff x="954700" y="3672025"/>
            <a:chExt cx="106825" cy="360200"/>
          </a:xfrm>
        </p:grpSpPr>
        <p:sp>
          <p:nvSpPr>
            <p:cNvPr id="798" name="Google Shape;798;p1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16"/>
          <p:cNvGrpSpPr/>
          <p:nvPr/>
        </p:nvGrpSpPr>
        <p:grpSpPr>
          <a:xfrm rot="1031363">
            <a:off x="8511594" y="1716289"/>
            <a:ext cx="781001" cy="756958"/>
            <a:chOff x="852825" y="3133350"/>
            <a:chExt cx="216825" cy="210150"/>
          </a:xfrm>
        </p:grpSpPr>
        <p:sp>
          <p:nvSpPr>
            <p:cNvPr id="808" name="Google Shape;808;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6"/>
          <p:cNvGrpSpPr/>
          <p:nvPr/>
        </p:nvGrpSpPr>
        <p:grpSpPr>
          <a:xfrm rot="-9086648">
            <a:off x="6442476" y="-673704"/>
            <a:ext cx="351283" cy="1120755"/>
            <a:chOff x="616875" y="3027700"/>
            <a:chExt cx="97525" cy="311150"/>
          </a:xfrm>
        </p:grpSpPr>
        <p:sp>
          <p:nvSpPr>
            <p:cNvPr id="811" name="Google Shape;811;p1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6"/>
          <p:cNvGrpSpPr/>
          <p:nvPr/>
        </p:nvGrpSpPr>
        <p:grpSpPr>
          <a:xfrm rot="1974894">
            <a:off x="7552184" y="872286"/>
            <a:ext cx="233139" cy="565604"/>
            <a:chOff x="1282375" y="3450000"/>
            <a:chExt cx="64725" cy="157025"/>
          </a:xfrm>
        </p:grpSpPr>
        <p:sp>
          <p:nvSpPr>
            <p:cNvPr id="817" name="Google Shape;81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6"/>
          <p:cNvGrpSpPr/>
          <p:nvPr/>
        </p:nvGrpSpPr>
        <p:grpSpPr>
          <a:xfrm rot="1302591">
            <a:off x="2690353" y="4653389"/>
            <a:ext cx="378569" cy="592888"/>
            <a:chOff x="683900" y="3612800"/>
            <a:chExt cx="105100" cy="164600"/>
          </a:xfrm>
        </p:grpSpPr>
        <p:sp>
          <p:nvSpPr>
            <p:cNvPr id="821" name="Google Shape;821;p1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16"/>
          <p:cNvGrpSpPr/>
          <p:nvPr/>
        </p:nvGrpSpPr>
        <p:grpSpPr>
          <a:xfrm rot="1974894">
            <a:off x="215209" y="2937336"/>
            <a:ext cx="233139" cy="565604"/>
            <a:chOff x="1282375" y="3450000"/>
            <a:chExt cx="64725" cy="157025"/>
          </a:xfrm>
        </p:grpSpPr>
        <p:sp>
          <p:nvSpPr>
            <p:cNvPr id="824" name="Google Shape;824;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16"/>
          <p:cNvGrpSpPr/>
          <p:nvPr/>
        </p:nvGrpSpPr>
        <p:grpSpPr>
          <a:xfrm rot="-762759">
            <a:off x="1048283" y="3314521"/>
            <a:ext cx="590931" cy="1096303"/>
            <a:chOff x="2369275" y="3344925"/>
            <a:chExt cx="160525" cy="297800"/>
          </a:xfrm>
        </p:grpSpPr>
        <p:sp>
          <p:nvSpPr>
            <p:cNvPr id="828" name="Google Shape;828;p1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6"/>
          <p:cNvGrpSpPr/>
          <p:nvPr/>
        </p:nvGrpSpPr>
        <p:grpSpPr>
          <a:xfrm rot="4092482">
            <a:off x="8037452" y="-173701"/>
            <a:ext cx="773115" cy="298133"/>
            <a:chOff x="1154075" y="3734125"/>
            <a:chExt cx="201750" cy="77800"/>
          </a:xfrm>
        </p:grpSpPr>
        <p:sp>
          <p:nvSpPr>
            <p:cNvPr id="844" name="Google Shape;844;p1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6"/>
          <p:cNvGrpSpPr/>
          <p:nvPr/>
        </p:nvGrpSpPr>
        <p:grpSpPr>
          <a:xfrm rot="1415750">
            <a:off x="8122903" y="501184"/>
            <a:ext cx="602211" cy="1005088"/>
            <a:chOff x="1980950" y="3649100"/>
            <a:chExt cx="146600" cy="244675"/>
          </a:xfrm>
        </p:grpSpPr>
        <p:sp>
          <p:nvSpPr>
            <p:cNvPr id="853" name="Google Shape;853;p1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rot="897778">
            <a:off x="7790034" y="1701916"/>
            <a:ext cx="540259" cy="223794"/>
            <a:chOff x="2333000" y="3750375"/>
            <a:chExt cx="157050" cy="65050"/>
          </a:xfrm>
        </p:grpSpPr>
        <p:sp>
          <p:nvSpPr>
            <p:cNvPr id="867" name="Google Shape;867;p1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spTree>
      <p:nvGrpSpPr>
        <p:cNvPr id="872" name="Shape 872"/>
        <p:cNvGrpSpPr/>
        <p:nvPr/>
      </p:nvGrpSpPr>
      <p:grpSpPr>
        <a:xfrm>
          <a:off x="0" y="0"/>
          <a:ext cx="0" cy="0"/>
          <a:chOff x="0" y="0"/>
          <a:chExt cx="0" cy="0"/>
        </a:xfrm>
      </p:grpSpPr>
      <p:grpSp>
        <p:nvGrpSpPr>
          <p:cNvPr id="873" name="Google Shape;873;p17"/>
          <p:cNvGrpSpPr/>
          <p:nvPr/>
        </p:nvGrpSpPr>
        <p:grpSpPr>
          <a:xfrm flipH="1" rot="2918387">
            <a:off x="8800296" y="-91325"/>
            <a:ext cx="569392" cy="950297"/>
            <a:chOff x="1980950" y="3649100"/>
            <a:chExt cx="146600" cy="244675"/>
          </a:xfrm>
        </p:grpSpPr>
        <p:sp>
          <p:nvSpPr>
            <p:cNvPr id="874" name="Google Shape;874;p1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17"/>
          <p:cNvGrpSpPr/>
          <p:nvPr/>
        </p:nvGrpSpPr>
        <p:grpSpPr>
          <a:xfrm flipH="1" rot="2013131">
            <a:off x="-147533" y="615950"/>
            <a:ext cx="623487" cy="1156670"/>
            <a:chOff x="2369275" y="3344925"/>
            <a:chExt cx="160525" cy="297800"/>
          </a:xfrm>
        </p:grpSpPr>
        <p:sp>
          <p:nvSpPr>
            <p:cNvPr id="886" name="Google Shape;886;p1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17"/>
          <p:cNvGrpSpPr/>
          <p:nvPr/>
        </p:nvGrpSpPr>
        <p:grpSpPr>
          <a:xfrm flipH="1" rot="-6235069">
            <a:off x="7577088" y="-220963"/>
            <a:ext cx="817372" cy="843276"/>
            <a:chOff x="2894600" y="3171950"/>
            <a:chExt cx="210450" cy="217125"/>
          </a:xfrm>
        </p:grpSpPr>
        <p:sp>
          <p:nvSpPr>
            <p:cNvPr id="902" name="Google Shape;902;p17"/>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17"/>
          <p:cNvGrpSpPr/>
          <p:nvPr/>
        </p:nvGrpSpPr>
        <p:grpSpPr>
          <a:xfrm flipH="1" rot="-6698716">
            <a:off x="8427757" y="846037"/>
            <a:ext cx="1139236" cy="832555"/>
            <a:chOff x="3261275" y="2943825"/>
            <a:chExt cx="293325" cy="214350"/>
          </a:xfrm>
        </p:grpSpPr>
        <p:sp>
          <p:nvSpPr>
            <p:cNvPr id="905" name="Google Shape;905;p17"/>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7"/>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17"/>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17"/>
          <p:cNvGrpSpPr/>
          <p:nvPr/>
        </p:nvGrpSpPr>
        <p:grpSpPr>
          <a:xfrm flipH="1" rot="6757396">
            <a:off x="7704419" y="323603"/>
            <a:ext cx="414892" cy="1399056"/>
            <a:chOff x="954700" y="3672025"/>
            <a:chExt cx="106825" cy="360200"/>
          </a:xfrm>
        </p:grpSpPr>
        <p:sp>
          <p:nvSpPr>
            <p:cNvPr id="912" name="Google Shape;912;p1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17"/>
          <p:cNvGrpSpPr/>
          <p:nvPr/>
        </p:nvGrpSpPr>
        <p:grpSpPr>
          <a:xfrm rot="4839262">
            <a:off x="727815" y="491434"/>
            <a:ext cx="735585" cy="735614"/>
            <a:chOff x="2894600" y="3171950"/>
            <a:chExt cx="210450" cy="217125"/>
          </a:xfrm>
        </p:grpSpPr>
        <p:sp>
          <p:nvSpPr>
            <p:cNvPr id="922" name="Google Shape;922;p17"/>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17"/>
          <p:cNvSpPr txBox="1"/>
          <p:nvPr>
            <p:ph type="title"/>
          </p:nvPr>
        </p:nvSpPr>
        <p:spPr>
          <a:xfrm>
            <a:off x="755262"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5" name="Google Shape;925;p17"/>
          <p:cNvSpPr txBox="1"/>
          <p:nvPr>
            <p:ph idx="1" type="subTitle"/>
          </p:nvPr>
        </p:nvSpPr>
        <p:spPr>
          <a:xfrm>
            <a:off x="755262"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6" name="Google Shape;926;p17"/>
          <p:cNvSpPr txBox="1"/>
          <p:nvPr>
            <p:ph idx="2" type="title"/>
          </p:nvPr>
        </p:nvSpPr>
        <p:spPr>
          <a:xfrm>
            <a:off x="3516750"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7" name="Google Shape;927;p17"/>
          <p:cNvSpPr txBox="1"/>
          <p:nvPr>
            <p:ph idx="3" type="subTitle"/>
          </p:nvPr>
        </p:nvSpPr>
        <p:spPr>
          <a:xfrm>
            <a:off x="3516750"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8" name="Google Shape;928;p17"/>
          <p:cNvSpPr txBox="1"/>
          <p:nvPr>
            <p:ph idx="4" type="title"/>
          </p:nvPr>
        </p:nvSpPr>
        <p:spPr>
          <a:xfrm>
            <a:off x="6278238"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9" name="Google Shape;929;p17"/>
          <p:cNvSpPr txBox="1"/>
          <p:nvPr>
            <p:ph idx="5" type="subTitle"/>
          </p:nvPr>
        </p:nvSpPr>
        <p:spPr>
          <a:xfrm>
            <a:off x="6278238"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0" name="Google Shape;930;p17"/>
          <p:cNvSpPr txBox="1"/>
          <p:nvPr>
            <p:ph idx="6" type="title"/>
          </p:nvPr>
        </p:nvSpPr>
        <p:spPr>
          <a:xfrm>
            <a:off x="755262"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1" name="Google Shape;931;p17"/>
          <p:cNvSpPr txBox="1"/>
          <p:nvPr>
            <p:ph idx="7" type="subTitle"/>
          </p:nvPr>
        </p:nvSpPr>
        <p:spPr>
          <a:xfrm>
            <a:off x="755262" y="373194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2" name="Google Shape;932;p17"/>
          <p:cNvSpPr txBox="1"/>
          <p:nvPr>
            <p:ph idx="8" type="title"/>
          </p:nvPr>
        </p:nvSpPr>
        <p:spPr>
          <a:xfrm>
            <a:off x="3516750"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3" name="Google Shape;933;p17"/>
          <p:cNvSpPr txBox="1"/>
          <p:nvPr>
            <p:ph idx="9" type="subTitle"/>
          </p:nvPr>
        </p:nvSpPr>
        <p:spPr>
          <a:xfrm>
            <a:off x="3516750"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4" name="Google Shape;934;p17"/>
          <p:cNvSpPr txBox="1"/>
          <p:nvPr>
            <p:ph idx="13" type="title"/>
          </p:nvPr>
        </p:nvSpPr>
        <p:spPr>
          <a:xfrm>
            <a:off x="6278238"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5" name="Google Shape;935;p17"/>
          <p:cNvSpPr txBox="1"/>
          <p:nvPr>
            <p:ph idx="14" type="subTitle"/>
          </p:nvPr>
        </p:nvSpPr>
        <p:spPr>
          <a:xfrm>
            <a:off x="6278238"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6" name="Google Shape;936;p17"/>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7" name="Shape 937"/>
        <p:cNvGrpSpPr/>
        <p:nvPr/>
      </p:nvGrpSpPr>
      <p:grpSpPr>
        <a:xfrm>
          <a:off x="0" y="0"/>
          <a:ext cx="0" cy="0"/>
          <a:chOff x="0" y="0"/>
          <a:chExt cx="0" cy="0"/>
        </a:xfrm>
      </p:grpSpPr>
      <p:sp>
        <p:nvSpPr>
          <p:cNvPr id="938" name="Google Shape;938;p18"/>
          <p:cNvSpPr txBox="1"/>
          <p:nvPr>
            <p:ph idx="1" type="subTitle"/>
          </p:nvPr>
        </p:nvSpPr>
        <p:spPr>
          <a:xfrm>
            <a:off x="1867375" y="2747724"/>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39" name="Google Shape;939;p1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940" name="Google Shape;940;p18"/>
          <p:cNvSpPr txBox="1"/>
          <p:nvPr>
            <p:ph idx="2" type="subTitle"/>
          </p:nvPr>
        </p:nvSpPr>
        <p:spPr>
          <a:xfrm>
            <a:off x="2020987"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941" name="Google Shape;941;p18"/>
          <p:cNvSpPr txBox="1"/>
          <p:nvPr>
            <p:ph idx="3" type="subTitle"/>
          </p:nvPr>
        </p:nvSpPr>
        <p:spPr>
          <a:xfrm>
            <a:off x="4723770" y="2749161"/>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2" name="Google Shape;942;p18"/>
          <p:cNvSpPr txBox="1"/>
          <p:nvPr>
            <p:ph idx="4" type="subTitle"/>
          </p:nvPr>
        </p:nvSpPr>
        <p:spPr>
          <a:xfrm>
            <a:off x="4877364"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943" name="Google Shape;943;p18"/>
          <p:cNvGrpSpPr/>
          <p:nvPr/>
        </p:nvGrpSpPr>
        <p:grpSpPr>
          <a:xfrm flipH="1" rot="-3553717">
            <a:off x="7688754" y="3898355"/>
            <a:ext cx="1657053" cy="1186673"/>
            <a:chOff x="2656025" y="2684075"/>
            <a:chExt cx="464100" cy="332350"/>
          </a:xfrm>
        </p:grpSpPr>
        <p:sp>
          <p:nvSpPr>
            <p:cNvPr id="944" name="Google Shape;944;p18"/>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8"/>
          <p:cNvGrpSpPr/>
          <p:nvPr/>
        </p:nvGrpSpPr>
        <p:grpSpPr>
          <a:xfrm flipH="1" rot="2084963">
            <a:off x="1022764" y="-103695"/>
            <a:ext cx="1670611" cy="1197127"/>
            <a:chOff x="692625" y="2569725"/>
            <a:chExt cx="463800" cy="332350"/>
          </a:xfrm>
        </p:grpSpPr>
        <p:sp>
          <p:nvSpPr>
            <p:cNvPr id="948" name="Google Shape;948;p1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18"/>
          <p:cNvGrpSpPr/>
          <p:nvPr/>
        </p:nvGrpSpPr>
        <p:grpSpPr>
          <a:xfrm flipH="1" rot="1062273">
            <a:off x="-107477" y="229689"/>
            <a:ext cx="384784" cy="1297441"/>
            <a:chOff x="954700" y="3672025"/>
            <a:chExt cx="106825" cy="360200"/>
          </a:xfrm>
        </p:grpSpPr>
        <p:sp>
          <p:nvSpPr>
            <p:cNvPr id="951" name="Google Shape;951;p1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18"/>
          <p:cNvGrpSpPr/>
          <p:nvPr/>
        </p:nvGrpSpPr>
        <p:grpSpPr>
          <a:xfrm flipH="1" rot="-1031363">
            <a:off x="-137267" y="1716289"/>
            <a:ext cx="781001" cy="756958"/>
            <a:chOff x="852825" y="3133350"/>
            <a:chExt cx="216825" cy="210150"/>
          </a:xfrm>
        </p:grpSpPr>
        <p:sp>
          <p:nvSpPr>
            <p:cNvPr id="961" name="Google Shape;961;p1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18"/>
          <p:cNvGrpSpPr/>
          <p:nvPr/>
        </p:nvGrpSpPr>
        <p:grpSpPr>
          <a:xfrm flipH="1" rot="9086648">
            <a:off x="2361570" y="-673704"/>
            <a:ext cx="351283" cy="1120755"/>
            <a:chOff x="616875" y="3027700"/>
            <a:chExt cx="97525" cy="311150"/>
          </a:xfrm>
        </p:grpSpPr>
        <p:sp>
          <p:nvSpPr>
            <p:cNvPr id="964" name="Google Shape;964;p1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18"/>
          <p:cNvGrpSpPr/>
          <p:nvPr/>
        </p:nvGrpSpPr>
        <p:grpSpPr>
          <a:xfrm flipH="1" rot="-1974894">
            <a:off x="1370005" y="872286"/>
            <a:ext cx="233139" cy="565604"/>
            <a:chOff x="1282375" y="3450000"/>
            <a:chExt cx="64725" cy="157025"/>
          </a:xfrm>
        </p:grpSpPr>
        <p:sp>
          <p:nvSpPr>
            <p:cNvPr id="970" name="Google Shape;970;p1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18"/>
          <p:cNvGrpSpPr/>
          <p:nvPr/>
        </p:nvGrpSpPr>
        <p:grpSpPr>
          <a:xfrm flipH="1" rot="-1302591">
            <a:off x="6086406" y="4653389"/>
            <a:ext cx="378569" cy="592888"/>
            <a:chOff x="683900" y="3612800"/>
            <a:chExt cx="105100" cy="164600"/>
          </a:xfrm>
        </p:grpSpPr>
        <p:sp>
          <p:nvSpPr>
            <p:cNvPr id="974" name="Google Shape;974;p1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18"/>
          <p:cNvGrpSpPr/>
          <p:nvPr/>
        </p:nvGrpSpPr>
        <p:grpSpPr>
          <a:xfrm flipH="1" rot="-1974894">
            <a:off x="8706980" y="2937336"/>
            <a:ext cx="233139" cy="565604"/>
            <a:chOff x="1282375" y="3450000"/>
            <a:chExt cx="64725" cy="157025"/>
          </a:xfrm>
        </p:grpSpPr>
        <p:sp>
          <p:nvSpPr>
            <p:cNvPr id="977" name="Google Shape;977;p1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18"/>
          <p:cNvGrpSpPr/>
          <p:nvPr/>
        </p:nvGrpSpPr>
        <p:grpSpPr>
          <a:xfrm flipH="1" rot="762759">
            <a:off x="7516114" y="3314521"/>
            <a:ext cx="590931" cy="1096303"/>
            <a:chOff x="2369275" y="3344925"/>
            <a:chExt cx="160525" cy="297800"/>
          </a:xfrm>
        </p:grpSpPr>
        <p:sp>
          <p:nvSpPr>
            <p:cNvPr id="981" name="Google Shape;981;p1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8"/>
          <p:cNvGrpSpPr/>
          <p:nvPr/>
        </p:nvGrpSpPr>
        <p:grpSpPr>
          <a:xfrm flipH="1" rot="-4092482">
            <a:off x="344761" y="-173701"/>
            <a:ext cx="773115" cy="298133"/>
            <a:chOff x="1154075" y="3734125"/>
            <a:chExt cx="201750" cy="77800"/>
          </a:xfrm>
        </p:grpSpPr>
        <p:sp>
          <p:nvSpPr>
            <p:cNvPr id="997" name="Google Shape;997;p18"/>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18"/>
          <p:cNvGrpSpPr/>
          <p:nvPr/>
        </p:nvGrpSpPr>
        <p:grpSpPr>
          <a:xfrm flipH="1" rot="-1415750">
            <a:off x="430215" y="501184"/>
            <a:ext cx="602211" cy="1005088"/>
            <a:chOff x="1980950" y="3649100"/>
            <a:chExt cx="146600" cy="244675"/>
          </a:xfrm>
        </p:grpSpPr>
        <p:sp>
          <p:nvSpPr>
            <p:cNvPr id="1005" name="Google Shape;1005;p1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18"/>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18"/>
          <p:cNvGrpSpPr/>
          <p:nvPr/>
        </p:nvGrpSpPr>
        <p:grpSpPr>
          <a:xfrm flipH="1" rot="-1425117">
            <a:off x="6647985" y="4272006"/>
            <a:ext cx="870560" cy="1160758"/>
            <a:chOff x="2957300" y="3608175"/>
            <a:chExt cx="231325" cy="310850"/>
          </a:xfrm>
        </p:grpSpPr>
        <p:sp>
          <p:nvSpPr>
            <p:cNvPr id="1018" name="Google Shape;1018;p18"/>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027" name="Shape 1027"/>
        <p:cNvGrpSpPr/>
        <p:nvPr/>
      </p:nvGrpSpPr>
      <p:grpSpPr>
        <a:xfrm>
          <a:off x="0" y="0"/>
          <a:ext cx="0" cy="0"/>
          <a:chOff x="0" y="0"/>
          <a:chExt cx="0" cy="0"/>
        </a:xfrm>
      </p:grpSpPr>
      <p:sp>
        <p:nvSpPr>
          <p:cNvPr id="1028" name="Google Shape;1028;p19"/>
          <p:cNvSpPr txBox="1"/>
          <p:nvPr>
            <p:ph idx="1" type="subTitle"/>
          </p:nvPr>
        </p:nvSpPr>
        <p:spPr>
          <a:xfrm>
            <a:off x="910170" y="2373575"/>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29" name="Google Shape;1029;p1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30" name="Google Shape;1030;p19"/>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031" name="Google Shape;1031;p19"/>
          <p:cNvSpPr txBox="1"/>
          <p:nvPr>
            <p:ph idx="3" type="subTitle"/>
          </p:nvPr>
        </p:nvSpPr>
        <p:spPr>
          <a:xfrm>
            <a:off x="4933530" y="2373580"/>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32" name="Google Shape;1032;p19"/>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033" name="Google Shape;1033;p19"/>
          <p:cNvGrpSpPr/>
          <p:nvPr/>
        </p:nvGrpSpPr>
        <p:grpSpPr>
          <a:xfrm flipH="1" rot="2918387">
            <a:off x="8800296" y="-91325"/>
            <a:ext cx="569392" cy="950297"/>
            <a:chOff x="1980950" y="3649100"/>
            <a:chExt cx="146600" cy="244675"/>
          </a:xfrm>
        </p:grpSpPr>
        <p:sp>
          <p:nvSpPr>
            <p:cNvPr id="1034" name="Google Shape;1034;p1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19"/>
          <p:cNvGrpSpPr/>
          <p:nvPr/>
        </p:nvGrpSpPr>
        <p:grpSpPr>
          <a:xfrm flipH="1" rot="2013131">
            <a:off x="-147533" y="615950"/>
            <a:ext cx="623487" cy="1156670"/>
            <a:chOff x="2369275" y="3344925"/>
            <a:chExt cx="160525" cy="297800"/>
          </a:xfrm>
        </p:grpSpPr>
        <p:sp>
          <p:nvSpPr>
            <p:cNvPr id="1046" name="Google Shape;1046;p1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19"/>
          <p:cNvGrpSpPr/>
          <p:nvPr/>
        </p:nvGrpSpPr>
        <p:grpSpPr>
          <a:xfrm flipH="1" rot="-6235069">
            <a:off x="7577088" y="-220963"/>
            <a:ext cx="817372" cy="843276"/>
            <a:chOff x="2894600" y="3171950"/>
            <a:chExt cx="210450" cy="217125"/>
          </a:xfrm>
        </p:grpSpPr>
        <p:sp>
          <p:nvSpPr>
            <p:cNvPr id="1062" name="Google Shape;1062;p1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19"/>
          <p:cNvGrpSpPr/>
          <p:nvPr/>
        </p:nvGrpSpPr>
        <p:grpSpPr>
          <a:xfrm flipH="1" rot="-6698716">
            <a:off x="8427757" y="846037"/>
            <a:ext cx="1139236" cy="832555"/>
            <a:chOff x="3261275" y="2943825"/>
            <a:chExt cx="293325" cy="214350"/>
          </a:xfrm>
        </p:grpSpPr>
        <p:sp>
          <p:nvSpPr>
            <p:cNvPr id="1065" name="Google Shape;1065;p19"/>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19"/>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19"/>
          <p:cNvGrpSpPr/>
          <p:nvPr/>
        </p:nvGrpSpPr>
        <p:grpSpPr>
          <a:xfrm flipH="1" rot="6757396">
            <a:off x="7704419" y="323603"/>
            <a:ext cx="414892" cy="1399056"/>
            <a:chOff x="954700" y="3672025"/>
            <a:chExt cx="106825" cy="360200"/>
          </a:xfrm>
        </p:grpSpPr>
        <p:sp>
          <p:nvSpPr>
            <p:cNvPr id="1072" name="Google Shape;1072;p1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19"/>
          <p:cNvGrpSpPr/>
          <p:nvPr/>
        </p:nvGrpSpPr>
        <p:grpSpPr>
          <a:xfrm rot="4839262">
            <a:off x="727815" y="491434"/>
            <a:ext cx="735585" cy="735614"/>
            <a:chOff x="2894600" y="3171950"/>
            <a:chExt cx="210450" cy="217125"/>
          </a:xfrm>
        </p:grpSpPr>
        <p:sp>
          <p:nvSpPr>
            <p:cNvPr id="1082" name="Google Shape;1082;p1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spTree>
      <p:nvGrpSpPr>
        <p:cNvPr id="1084" name="Shape 1084"/>
        <p:cNvGrpSpPr/>
        <p:nvPr/>
      </p:nvGrpSpPr>
      <p:grpSpPr>
        <a:xfrm>
          <a:off x="0" y="0"/>
          <a:ext cx="0" cy="0"/>
          <a:chOff x="0" y="0"/>
          <a:chExt cx="0" cy="0"/>
        </a:xfrm>
      </p:grpSpPr>
      <p:sp>
        <p:nvSpPr>
          <p:cNvPr id="1085" name="Google Shape;1085;p2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086" name="Google Shape;1086;p20"/>
          <p:cNvGrpSpPr/>
          <p:nvPr/>
        </p:nvGrpSpPr>
        <p:grpSpPr>
          <a:xfrm flipH="1" rot="2918387">
            <a:off x="8800296" y="-91325"/>
            <a:ext cx="569392" cy="950297"/>
            <a:chOff x="1980950" y="3649100"/>
            <a:chExt cx="146600" cy="244675"/>
          </a:xfrm>
        </p:grpSpPr>
        <p:sp>
          <p:nvSpPr>
            <p:cNvPr id="1087" name="Google Shape;1087;p2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20"/>
          <p:cNvGrpSpPr/>
          <p:nvPr/>
        </p:nvGrpSpPr>
        <p:grpSpPr>
          <a:xfrm flipH="1" rot="2013131">
            <a:off x="-147533" y="615950"/>
            <a:ext cx="623487" cy="1156670"/>
            <a:chOff x="2369275" y="3344925"/>
            <a:chExt cx="160525" cy="297800"/>
          </a:xfrm>
        </p:grpSpPr>
        <p:sp>
          <p:nvSpPr>
            <p:cNvPr id="1099" name="Google Shape;1099;p2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20"/>
          <p:cNvGrpSpPr/>
          <p:nvPr/>
        </p:nvGrpSpPr>
        <p:grpSpPr>
          <a:xfrm flipH="1" rot="-6235069">
            <a:off x="7577088" y="-220963"/>
            <a:ext cx="817372" cy="843276"/>
            <a:chOff x="2894600" y="3171950"/>
            <a:chExt cx="210450" cy="217125"/>
          </a:xfrm>
        </p:grpSpPr>
        <p:sp>
          <p:nvSpPr>
            <p:cNvPr id="1115" name="Google Shape;1115;p20"/>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20"/>
          <p:cNvGrpSpPr/>
          <p:nvPr/>
        </p:nvGrpSpPr>
        <p:grpSpPr>
          <a:xfrm flipH="1" rot="-6698716">
            <a:off x="8427757" y="846037"/>
            <a:ext cx="1139236" cy="832555"/>
            <a:chOff x="3261275" y="2943825"/>
            <a:chExt cx="293325" cy="214350"/>
          </a:xfrm>
        </p:grpSpPr>
        <p:sp>
          <p:nvSpPr>
            <p:cNvPr id="1118" name="Google Shape;1118;p20"/>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0"/>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0"/>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0"/>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20"/>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20"/>
          <p:cNvGrpSpPr/>
          <p:nvPr/>
        </p:nvGrpSpPr>
        <p:grpSpPr>
          <a:xfrm flipH="1" rot="6757396">
            <a:off x="7704419" y="323603"/>
            <a:ext cx="414892" cy="1399056"/>
            <a:chOff x="954700" y="3672025"/>
            <a:chExt cx="106825" cy="360200"/>
          </a:xfrm>
        </p:grpSpPr>
        <p:sp>
          <p:nvSpPr>
            <p:cNvPr id="1125" name="Google Shape;1125;p2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20"/>
          <p:cNvGrpSpPr/>
          <p:nvPr/>
        </p:nvGrpSpPr>
        <p:grpSpPr>
          <a:xfrm rot="4839262">
            <a:off x="727815" y="491434"/>
            <a:ext cx="735585" cy="735614"/>
            <a:chOff x="2894600" y="3171950"/>
            <a:chExt cx="210450" cy="217125"/>
          </a:xfrm>
        </p:grpSpPr>
        <p:sp>
          <p:nvSpPr>
            <p:cNvPr id="1135" name="Google Shape;1135;p20"/>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8100"/>
              <a:buFont typeface="Neucha"/>
              <a:buNone/>
              <a:defRPr b="1" sz="7600"/>
            </a:lvl1pPr>
            <a:lvl2pPr lvl="1"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rtl="0"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1" name="Google Shape;11;p3"/>
          <p:cNvGrpSpPr/>
          <p:nvPr/>
        </p:nvGrpSpPr>
        <p:grpSpPr>
          <a:xfrm rot="3553717">
            <a:off x="-190479" y="3898355"/>
            <a:ext cx="1657053" cy="1186673"/>
            <a:chOff x="2656025" y="2684075"/>
            <a:chExt cx="464100" cy="332350"/>
          </a:xfrm>
        </p:grpSpPr>
        <p:sp>
          <p:nvSpPr>
            <p:cNvPr id="12" name="Google Shape;12;p3"/>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3"/>
          <p:cNvGrpSpPr/>
          <p:nvPr/>
        </p:nvGrpSpPr>
        <p:grpSpPr>
          <a:xfrm rot="1425117">
            <a:off x="1636783" y="4272006"/>
            <a:ext cx="870560" cy="1160758"/>
            <a:chOff x="2957300" y="3608175"/>
            <a:chExt cx="231325" cy="310850"/>
          </a:xfrm>
        </p:grpSpPr>
        <p:sp>
          <p:nvSpPr>
            <p:cNvPr id="21" name="Google Shape;21;p3"/>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rot="-2084963">
            <a:off x="6461954" y="-103695"/>
            <a:ext cx="1670611" cy="1197127"/>
            <a:chOff x="692625" y="2569725"/>
            <a:chExt cx="463800" cy="332350"/>
          </a:xfrm>
        </p:grpSpPr>
        <p:sp>
          <p:nvSpPr>
            <p:cNvPr id="35" name="Google Shape;35;p3"/>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rot="-1062273">
            <a:off x="8878022" y="229689"/>
            <a:ext cx="384784" cy="1297441"/>
            <a:chOff x="954700" y="3672025"/>
            <a:chExt cx="106825" cy="360200"/>
          </a:xfrm>
        </p:grpSpPr>
        <p:sp>
          <p:nvSpPr>
            <p:cNvPr id="38" name="Google Shape;38;p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rot="1031363">
            <a:off x="8511594" y="1716289"/>
            <a:ext cx="781001" cy="756958"/>
            <a:chOff x="852825" y="3133350"/>
            <a:chExt cx="216825" cy="210150"/>
          </a:xfrm>
        </p:grpSpPr>
        <p:sp>
          <p:nvSpPr>
            <p:cNvPr id="48" name="Google Shape;48;p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rot="-9086648">
            <a:off x="6442476" y="-673704"/>
            <a:ext cx="351283" cy="1120755"/>
            <a:chOff x="616875" y="3027700"/>
            <a:chExt cx="97525" cy="311150"/>
          </a:xfrm>
        </p:grpSpPr>
        <p:sp>
          <p:nvSpPr>
            <p:cNvPr id="51" name="Google Shape;51;p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3"/>
          <p:cNvGrpSpPr/>
          <p:nvPr/>
        </p:nvGrpSpPr>
        <p:grpSpPr>
          <a:xfrm rot="1974894">
            <a:off x="7552184" y="872286"/>
            <a:ext cx="233139" cy="565604"/>
            <a:chOff x="1282375" y="3450000"/>
            <a:chExt cx="64725" cy="157025"/>
          </a:xfrm>
        </p:grpSpPr>
        <p:sp>
          <p:nvSpPr>
            <p:cNvPr id="57" name="Google Shape;57;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rot="1302591">
            <a:off x="2690353" y="4653389"/>
            <a:ext cx="378569" cy="592888"/>
            <a:chOff x="683900" y="3612800"/>
            <a:chExt cx="105100" cy="164600"/>
          </a:xfrm>
        </p:grpSpPr>
        <p:sp>
          <p:nvSpPr>
            <p:cNvPr id="61" name="Google Shape;61;p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3"/>
          <p:cNvGrpSpPr/>
          <p:nvPr/>
        </p:nvGrpSpPr>
        <p:grpSpPr>
          <a:xfrm rot="1974894">
            <a:off x="215209" y="2937336"/>
            <a:ext cx="233139" cy="565604"/>
            <a:chOff x="1282375" y="3450000"/>
            <a:chExt cx="64725" cy="157025"/>
          </a:xfrm>
        </p:grpSpPr>
        <p:sp>
          <p:nvSpPr>
            <p:cNvPr id="64" name="Google Shape;64;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rot="-762759">
            <a:off x="1048283" y="3314521"/>
            <a:ext cx="590931" cy="1096303"/>
            <a:chOff x="2369275" y="3344925"/>
            <a:chExt cx="160525" cy="297800"/>
          </a:xfrm>
        </p:grpSpPr>
        <p:sp>
          <p:nvSpPr>
            <p:cNvPr id="68" name="Google Shape;68;p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3"/>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solidFill>
                  <a:schemeClr val="dk1"/>
                </a:solidFill>
              </a:defRPr>
            </a:lvl1pPr>
            <a:lvl2pPr lvl="1"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rtl="0"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4" name="Google Shape;84;p3"/>
          <p:cNvGrpSpPr/>
          <p:nvPr/>
        </p:nvGrpSpPr>
        <p:grpSpPr>
          <a:xfrm rot="4092482">
            <a:off x="8037452" y="-173701"/>
            <a:ext cx="773115" cy="298133"/>
            <a:chOff x="1154075" y="3734125"/>
            <a:chExt cx="201750" cy="77800"/>
          </a:xfrm>
        </p:grpSpPr>
        <p:sp>
          <p:nvSpPr>
            <p:cNvPr id="85" name="Google Shape;85;p3"/>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3"/>
          <p:cNvGrpSpPr/>
          <p:nvPr/>
        </p:nvGrpSpPr>
        <p:grpSpPr>
          <a:xfrm rot="1415750">
            <a:off x="8122903" y="501184"/>
            <a:ext cx="602211" cy="1005088"/>
            <a:chOff x="1980950" y="3649100"/>
            <a:chExt cx="146600" cy="244675"/>
          </a:xfrm>
        </p:grpSpPr>
        <p:sp>
          <p:nvSpPr>
            <p:cNvPr id="94" name="Google Shape;94;p3"/>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rot="897778">
            <a:off x="7790034" y="1701916"/>
            <a:ext cx="540259" cy="223794"/>
            <a:chOff x="2333000" y="3750375"/>
            <a:chExt cx="157050" cy="65050"/>
          </a:xfrm>
        </p:grpSpPr>
        <p:sp>
          <p:nvSpPr>
            <p:cNvPr id="108" name="Google Shape;108;p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7" name="Shape 1137"/>
        <p:cNvGrpSpPr/>
        <p:nvPr/>
      </p:nvGrpSpPr>
      <p:grpSpPr>
        <a:xfrm>
          <a:off x="0" y="0"/>
          <a:ext cx="0" cy="0"/>
          <a:chOff x="0" y="0"/>
          <a:chExt cx="0" cy="0"/>
        </a:xfrm>
      </p:grpSpPr>
      <p:sp>
        <p:nvSpPr>
          <p:cNvPr id="1138" name="Google Shape;1138;p21"/>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39" name="Google Shape;1139;p21"/>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40" name="Google Shape;1140;p21"/>
          <p:cNvGrpSpPr/>
          <p:nvPr/>
        </p:nvGrpSpPr>
        <p:grpSpPr>
          <a:xfrm rot="-4458744">
            <a:off x="6837600" y="3805676"/>
            <a:ext cx="394600" cy="1330542"/>
            <a:chOff x="954700" y="3672025"/>
            <a:chExt cx="106825" cy="360200"/>
          </a:xfrm>
        </p:grpSpPr>
        <p:sp>
          <p:nvSpPr>
            <p:cNvPr id="1141" name="Google Shape;1141;p2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1"/>
          <p:cNvGrpSpPr/>
          <p:nvPr/>
        </p:nvGrpSpPr>
        <p:grpSpPr>
          <a:xfrm rot="-2700000">
            <a:off x="8329299" y="3793812"/>
            <a:ext cx="388232" cy="608020"/>
            <a:chOff x="683900" y="3612800"/>
            <a:chExt cx="105100" cy="164600"/>
          </a:xfrm>
        </p:grpSpPr>
        <p:sp>
          <p:nvSpPr>
            <p:cNvPr id="1151" name="Google Shape;1151;p2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1"/>
          <p:cNvGrpSpPr/>
          <p:nvPr/>
        </p:nvGrpSpPr>
        <p:grpSpPr>
          <a:xfrm rot="3303917">
            <a:off x="7811565" y="4352123"/>
            <a:ext cx="360250" cy="1149365"/>
            <a:chOff x="616875" y="3027700"/>
            <a:chExt cx="97525" cy="311150"/>
          </a:xfrm>
        </p:grpSpPr>
        <p:sp>
          <p:nvSpPr>
            <p:cNvPr id="1154" name="Google Shape;1154;p2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21"/>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1"/>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21"/>
          <p:cNvGrpSpPr/>
          <p:nvPr/>
        </p:nvGrpSpPr>
        <p:grpSpPr>
          <a:xfrm rot="-714897">
            <a:off x="6205882" y="4634928"/>
            <a:ext cx="883118" cy="855931"/>
            <a:chOff x="852825" y="3133350"/>
            <a:chExt cx="216825" cy="210150"/>
          </a:xfrm>
        </p:grpSpPr>
        <p:sp>
          <p:nvSpPr>
            <p:cNvPr id="1162" name="Google Shape;1162;p2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spTree>
      <p:nvGrpSpPr>
        <p:cNvPr id="1164" name="Shape 1164"/>
        <p:cNvGrpSpPr/>
        <p:nvPr/>
      </p:nvGrpSpPr>
      <p:grpSpPr>
        <a:xfrm>
          <a:off x="0" y="0"/>
          <a:ext cx="0" cy="0"/>
          <a:chOff x="0" y="0"/>
          <a:chExt cx="0" cy="0"/>
        </a:xfrm>
      </p:grpSpPr>
      <p:sp>
        <p:nvSpPr>
          <p:cNvPr id="1165" name="Google Shape;1165;p22"/>
          <p:cNvSpPr txBox="1"/>
          <p:nvPr>
            <p:ph idx="1" type="subTitle"/>
          </p:nvPr>
        </p:nvSpPr>
        <p:spPr>
          <a:xfrm>
            <a:off x="4937808"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66" name="Google Shape;1166;p22"/>
          <p:cNvSpPr txBox="1"/>
          <p:nvPr>
            <p:ph type="ctrTitle"/>
          </p:nvPr>
        </p:nvSpPr>
        <p:spPr>
          <a:xfrm>
            <a:off x="5004401"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67" name="Google Shape;1167;p22"/>
          <p:cNvGrpSpPr/>
          <p:nvPr/>
        </p:nvGrpSpPr>
        <p:grpSpPr>
          <a:xfrm rot="4523173">
            <a:off x="8060647" y="-226206"/>
            <a:ext cx="726710" cy="280238"/>
            <a:chOff x="1154075" y="3734125"/>
            <a:chExt cx="201750" cy="77800"/>
          </a:xfrm>
        </p:grpSpPr>
        <p:sp>
          <p:nvSpPr>
            <p:cNvPr id="1168" name="Google Shape;1168;p2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2"/>
          <p:cNvGrpSpPr/>
          <p:nvPr/>
        </p:nvGrpSpPr>
        <p:grpSpPr>
          <a:xfrm rot="-2084963">
            <a:off x="6461954" y="-103695"/>
            <a:ext cx="1670611" cy="1197127"/>
            <a:chOff x="692625" y="2569725"/>
            <a:chExt cx="463800" cy="332350"/>
          </a:xfrm>
        </p:grpSpPr>
        <p:sp>
          <p:nvSpPr>
            <p:cNvPr id="1176" name="Google Shape;1176;p2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22"/>
          <p:cNvGrpSpPr/>
          <p:nvPr/>
        </p:nvGrpSpPr>
        <p:grpSpPr>
          <a:xfrm rot="-1062273">
            <a:off x="8878022" y="229689"/>
            <a:ext cx="384784" cy="1297441"/>
            <a:chOff x="954700" y="3672025"/>
            <a:chExt cx="106825" cy="360200"/>
          </a:xfrm>
        </p:grpSpPr>
        <p:sp>
          <p:nvSpPr>
            <p:cNvPr id="1179" name="Google Shape;1179;p2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2"/>
          <p:cNvGrpSpPr/>
          <p:nvPr/>
        </p:nvGrpSpPr>
        <p:grpSpPr>
          <a:xfrm rot="-9086648">
            <a:off x="6442476" y="-673704"/>
            <a:ext cx="351283" cy="1120755"/>
            <a:chOff x="616875" y="3027700"/>
            <a:chExt cx="97525" cy="311150"/>
          </a:xfrm>
        </p:grpSpPr>
        <p:sp>
          <p:nvSpPr>
            <p:cNvPr id="1189" name="Google Shape;1189;p2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22"/>
          <p:cNvGrpSpPr/>
          <p:nvPr/>
        </p:nvGrpSpPr>
        <p:grpSpPr>
          <a:xfrm rot="1974894">
            <a:off x="7552184" y="872286"/>
            <a:ext cx="233139" cy="565604"/>
            <a:chOff x="1282375" y="3450000"/>
            <a:chExt cx="64725" cy="157025"/>
          </a:xfrm>
        </p:grpSpPr>
        <p:sp>
          <p:nvSpPr>
            <p:cNvPr id="1195" name="Google Shape;1195;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2"/>
          <p:cNvGrpSpPr/>
          <p:nvPr/>
        </p:nvGrpSpPr>
        <p:grpSpPr>
          <a:xfrm rot="1115555">
            <a:off x="8162817" y="523369"/>
            <a:ext cx="522375" cy="871932"/>
            <a:chOff x="1206025" y="3008250"/>
            <a:chExt cx="146600" cy="244700"/>
          </a:xfrm>
        </p:grpSpPr>
        <p:sp>
          <p:nvSpPr>
            <p:cNvPr id="1199" name="Google Shape;1199;p22"/>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0" name="Google Shape;1210;p22"/>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1" name="Google Shape;1211;p22"/>
          <p:cNvGrpSpPr/>
          <p:nvPr/>
        </p:nvGrpSpPr>
        <p:grpSpPr>
          <a:xfrm rot="-4044333">
            <a:off x="262800" y="4144473"/>
            <a:ext cx="1234481" cy="919854"/>
            <a:chOff x="1954550" y="2620525"/>
            <a:chExt cx="310850" cy="231625"/>
          </a:xfrm>
        </p:grpSpPr>
        <p:sp>
          <p:nvSpPr>
            <p:cNvPr id="1212" name="Google Shape;1212;p22"/>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2"/>
          <p:cNvGrpSpPr/>
          <p:nvPr/>
        </p:nvGrpSpPr>
        <p:grpSpPr>
          <a:xfrm rot="-1012302">
            <a:off x="353529" y="2777724"/>
            <a:ext cx="417388" cy="653682"/>
            <a:chOff x="683900" y="3612800"/>
            <a:chExt cx="105100" cy="164600"/>
          </a:xfrm>
        </p:grpSpPr>
        <p:sp>
          <p:nvSpPr>
            <p:cNvPr id="1222" name="Google Shape;1222;p2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22"/>
          <p:cNvGrpSpPr/>
          <p:nvPr/>
        </p:nvGrpSpPr>
        <p:grpSpPr>
          <a:xfrm rot="2203129">
            <a:off x="1587612" y="4469229"/>
            <a:ext cx="239083" cy="580024"/>
            <a:chOff x="1282375" y="3450000"/>
            <a:chExt cx="64725" cy="157025"/>
          </a:xfrm>
        </p:grpSpPr>
        <p:sp>
          <p:nvSpPr>
            <p:cNvPr id="1225" name="Google Shape;1225;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_1">
    <p:spTree>
      <p:nvGrpSpPr>
        <p:cNvPr id="1228" name="Shape 1228"/>
        <p:cNvGrpSpPr/>
        <p:nvPr/>
      </p:nvGrpSpPr>
      <p:grpSpPr>
        <a:xfrm>
          <a:off x="0" y="0"/>
          <a:ext cx="0" cy="0"/>
          <a:chOff x="0" y="0"/>
          <a:chExt cx="0" cy="0"/>
        </a:xfrm>
      </p:grpSpPr>
      <p:sp>
        <p:nvSpPr>
          <p:cNvPr id="1229" name="Google Shape;1229;p23"/>
          <p:cNvSpPr txBox="1"/>
          <p:nvPr>
            <p:ph idx="1" type="subTitle"/>
          </p:nvPr>
        </p:nvSpPr>
        <p:spPr>
          <a:xfrm>
            <a:off x="1988886"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30" name="Google Shape;1230;p23"/>
          <p:cNvSpPr txBox="1"/>
          <p:nvPr>
            <p:ph idx="2" type="subTitle"/>
          </p:nvPr>
        </p:nvSpPr>
        <p:spPr>
          <a:xfrm>
            <a:off x="2269535" y="318810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231" name="Google Shape;1231;p23"/>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32" name="Google Shape;1232;p23"/>
          <p:cNvSpPr txBox="1"/>
          <p:nvPr>
            <p:ph idx="3" type="subTitle"/>
          </p:nvPr>
        </p:nvSpPr>
        <p:spPr>
          <a:xfrm>
            <a:off x="4841814"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33" name="Google Shape;1233;p23"/>
          <p:cNvSpPr txBox="1"/>
          <p:nvPr>
            <p:ph idx="4" type="subTitle"/>
          </p:nvPr>
        </p:nvSpPr>
        <p:spPr>
          <a:xfrm>
            <a:off x="5122464" y="318666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234" name="Google Shape;1234;p23"/>
          <p:cNvGrpSpPr/>
          <p:nvPr/>
        </p:nvGrpSpPr>
        <p:grpSpPr>
          <a:xfrm rot="-2700065">
            <a:off x="-105208" y="747786"/>
            <a:ext cx="598768" cy="1110833"/>
            <a:chOff x="2369275" y="3344925"/>
            <a:chExt cx="160525" cy="297800"/>
          </a:xfrm>
        </p:grpSpPr>
        <p:sp>
          <p:nvSpPr>
            <p:cNvPr id="1235" name="Google Shape;1235;p2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0" name="Google Shape;1250;p23"/>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1" name="Google Shape;1251;p23"/>
          <p:cNvGrpSpPr/>
          <p:nvPr/>
        </p:nvGrpSpPr>
        <p:grpSpPr>
          <a:xfrm rot="-6261324">
            <a:off x="1228297" y="434228"/>
            <a:ext cx="358602" cy="1165471"/>
            <a:chOff x="954700" y="3672025"/>
            <a:chExt cx="106825" cy="360200"/>
          </a:xfrm>
        </p:grpSpPr>
        <p:sp>
          <p:nvSpPr>
            <p:cNvPr id="1252" name="Google Shape;1252;p2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23"/>
          <p:cNvGrpSpPr/>
          <p:nvPr/>
        </p:nvGrpSpPr>
        <p:grpSpPr>
          <a:xfrm rot="-2161832">
            <a:off x="219781" y="57677"/>
            <a:ext cx="546806" cy="912618"/>
            <a:chOff x="1980950" y="3649100"/>
            <a:chExt cx="146600" cy="244675"/>
          </a:xfrm>
        </p:grpSpPr>
        <p:sp>
          <p:nvSpPr>
            <p:cNvPr id="1262" name="Google Shape;1262;p2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23"/>
          <p:cNvGrpSpPr/>
          <p:nvPr/>
        </p:nvGrpSpPr>
        <p:grpSpPr>
          <a:xfrm rot="-2700000">
            <a:off x="8525949" y="3948162"/>
            <a:ext cx="388232" cy="608020"/>
            <a:chOff x="683900" y="3612800"/>
            <a:chExt cx="105100" cy="164600"/>
          </a:xfrm>
        </p:grpSpPr>
        <p:sp>
          <p:nvSpPr>
            <p:cNvPr id="1274" name="Google Shape;1274;p2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3"/>
          <p:cNvGrpSpPr/>
          <p:nvPr/>
        </p:nvGrpSpPr>
        <p:grpSpPr>
          <a:xfrm rot="3303917">
            <a:off x="7811565" y="4352123"/>
            <a:ext cx="360250" cy="1149365"/>
            <a:chOff x="616875" y="3027700"/>
            <a:chExt cx="97525" cy="311150"/>
          </a:xfrm>
        </p:grpSpPr>
        <p:sp>
          <p:nvSpPr>
            <p:cNvPr id="1277" name="Google Shape;1277;p2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3"/>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spTree>
      <p:nvGrpSpPr>
        <p:cNvPr id="1283" name="Shape 1283"/>
        <p:cNvGrpSpPr/>
        <p:nvPr/>
      </p:nvGrpSpPr>
      <p:grpSpPr>
        <a:xfrm>
          <a:off x="0" y="0"/>
          <a:ext cx="0" cy="0"/>
          <a:chOff x="0" y="0"/>
          <a:chExt cx="0" cy="0"/>
        </a:xfrm>
      </p:grpSpPr>
      <p:grpSp>
        <p:nvGrpSpPr>
          <p:cNvPr id="1284" name="Google Shape;1284;p24"/>
          <p:cNvGrpSpPr/>
          <p:nvPr/>
        </p:nvGrpSpPr>
        <p:grpSpPr>
          <a:xfrm rot="4523173">
            <a:off x="8060647" y="-226206"/>
            <a:ext cx="726710" cy="280238"/>
            <a:chOff x="1154075" y="3734125"/>
            <a:chExt cx="201750" cy="77800"/>
          </a:xfrm>
        </p:grpSpPr>
        <p:sp>
          <p:nvSpPr>
            <p:cNvPr id="1285" name="Google Shape;1285;p24"/>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24"/>
          <p:cNvGrpSpPr/>
          <p:nvPr/>
        </p:nvGrpSpPr>
        <p:grpSpPr>
          <a:xfrm rot="-2084963">
            <a:off x="6461954" y="-103695"/>
            <a:ext cx="1670611" cy="1197127"/>
            <a:chOff x="692625" y="2569725"/>
            <a:chExt cx="463800" cy="332350"/>
          </a:xfrm>
        </p:grpSpPr>
        <p:sp>
          <p:nvSpPr>
            <p:cNvPr id="1293" name="Google Shape;1293;p24"/>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24"/>
          <p:cNvGrpSpPr/>
          <p:nvPr/>
        </p:nvGrpSpPr>
        <p:grpSpPr>
          <a:xfrm rot="-1062273">
            <a:off x="8878022" y="229689"/>
            <a:ext cx="384784" cy="1297441"/>
            <a:chOff x="954700" y="3672025"/>
            <a:chExt cx="106825" cy="360200"/>
          </a:xfrm>
        </p:grpSpPr>
        <p:sp>
          <p:nvSpPr>
            <p:cNvPr id="1296" name="Google Shape;1296;p2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4"/>
          <p:cNvGrpSpPr/>
          <p:nvPr/>
        </p:nvGrpSpPr>
        <p:grpSpPr>
          <a:xfrm rot="-9086648">
            <a:off x="6442476" y="-673704"/>
            <a:ext cx="351283" cy="1120755"/>
            <a:chOff x="616875" y="3027700"/>
            <a:chExt cx="97525" cy="311150"/>
          </a:xfrm>
        </p:grpSpPr>
        <p:sp>
          <p:nvSpPr>
            <p:cNvPr id="1306" name="Google Shape;1306;p2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24"/>
          <p:cNvGrpSpPr/>
          <p:nvPr/>
        </p:nvGrpSpPr>
        <p:grpSpPr>
          <a:xfrm rot="1974894">
            <a:off x="7552184" y="872286"/>
            <a:ext cx="233139" cy="565604"/>
            <a:chOff x="1282375" y="3450000"/>
            <a:chExt cx="64725" cy="157025"/>
          </a:xfrm>
        </p:grpSpPr>
        <p:sp>
          <p:nvSpPr>
            <p:cNvPr id="1312" name="Google Shape;1312;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24"/>
          <p:cNvGrpSpPr/>
          <p:nvPr/>
        </p:nvGrpSpPr>
        <p:grpSpPr>
          <a:xfrm rot="1115555">
            <a:off x="8162817" y="523369"/>
            <a:ext cx="522375" cy="871932"/>
            <a:chOff x="1206025" y="3008250"/>
            <a:chExt cx="146600" cy="244700"/>
          </a:xfrm>
        </p:grpSpPr>
        <p:sp>
          <p:nvSpPr>
            <p:cNvPr id="1316" name="Google Shape;1316;p24"/>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24"/>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8" name="Google Shape;1328;p24"/>
          <p:cNvGrpSpPr/>
          <p:nvPr/>
        </p:nvGrpSpPr>
        <p:grpSpPr>
          <a:xfrm rot="-4044333">
            <a:off x="262800" y="4144473"/>
            <a:ext cx="1234481" cy="919854"/>
            <a:chOff x="1954550" y="2620525"/>
            <a:chExt cx="310850" cy="231625"/>
          </a:xfrm>
        </p:grpSpPr>
        <p:sp>
          <p:nvSpPr>
            <p:cNvPr id="1329" name="Google Shape;1329;p24"/>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4"/>
          <p:cNvGrpSpPr/>
          <p:nvPr/>
        </p:nvGrpSpPr>
        <p:grpSpPr>
          <a:xfrm rot="-1012302">
            <a:off x="353529" y="2777724"/>
            <a:ext cx="417388" cy="653682"/>
            <a:chOff x="683900" y="3612800"/>
            <a:chExt cx="105100" cy="164600"/>
          </a:xfrm>
        </p:grpSpPr>
        <p:sp>
          <p:nvSpPr>
            <p:cNvPr id="1339" name="Google Shape;1339;p2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4"/>
          <p:cNvGrpSpPr/>
          <p:nvPr/>
        </p:nvGrpSpPr>
        <p:grpSpPr>
          <a:xfrm rot="2203129">
            <a:off x="1587612" y="4469229"/>
            <a:ext cx="239083" cy="580024"/>
            <a:chOff x="1282375" y="3450000"/>
            <a:chExt cx="64725" cy="157025"/>
          </a:xfrm>
        </p:grpSpPr>
        <p:sp>
          <p:nvSpPr>
            <p:cNvPr id="1342" name="Google Shape;1342;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5" name="Google Shape;1345;p2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46" name="Google Shape;1346;p24"/>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spTree>
      <p:nvGrpSpPr>
        <p:cNvPr id="1347" name="Shape 1347"/>
        <p:cNvGrpSpPr/>
        <p:nvPr/>
      </p:nvGrpSpPr>
      <p:grpSpPr>
        <a:xfrm>
          <a:off x="0" y="0"/>
          <a:ext cx="0" cy="0"/>
          <a:chOff x="0" y="0"/>
          <a:chExt cx="0" cy="0"/>
        </a:xfrm>
      </p:grpSpPr>
      <p:sp>
        <p:nvSpPr>
          <p:cNvPr id="1348" name="Google Shape;1348;p25"/>
          <p:cNvSpPr txBox="1"/>
          <p:nvPr>
            <p:ph idx="1" type="subTitle"/>
          </p:nvPr>
        </p:nvSpPr>
        <p:spPr>
          <a:xfrm>
            <a:off x="3297300" y="1957675"/>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349" name="Google Shape;1349;p25"/>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Neucha"/>
              <a:buNone/>
              <a:defRPr b="1" sz="6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50" name="Google Shape;1350;p25"/>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351" name="Google Shape;1351;p25"/>
          <p:cNvGrpSpPr/>
          <p:nvPr/>
        </p:nvGrpSpPr>
        <p:grpSpPr>
          <a:xfrm flipH="1" rot="-3553717">
            <a:off x="7688754" y="3898355"/>
            <a:ext cx="1657053" cy="1186673"/>
            <a:chOff x="2656025" y="2684075"/>
            <a:chExt cx="464100" cy="332350"/>
          </a:xfrm>
        </p:grpSpPr>
        <p:sp>
          <p:nvSpPr>
            <p:cNvPr id="1352" name="Google Shape;1352;p25"/>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25"/>
          <p:cNvGrpSpPr/>
          <p:nvPr/>
        </p:nvGrpSpPr>
        <p:grpSpPr>
          <a:xfrm flipH="1" rot="-1425117">
            <a:off x="6752048" y="4272006"/>
            <a:ext cx="870560" cy="1160758"/>
            <a:chOff x="2957300" y="3608175"/>
            <a:chExt cx="231325" cy="310850"/>
          </a:xfrm>
        </p:grpSpPr>
        <p:sp>
          <p:nvSpPr>
            <p:cNvPr id="1361" name="Google Shape;1361;p25"/>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5"/>
          <p:cNvGrpSpPr/>
          <p:nvPr/>
        </p:nvGrpSpPr>
        <p:grpSpPr>
          <a:xfrm flipH="1" rot="2084963">
            <a:off x="1022764" y="-103695"/>
            <a:ext cx="1670611" cy="1197127"/>
            <a:chOff x="692625" y="2569725"/>
            <a:chExt cx="463800" cy="332350"/>
          </a:xfrm>
        </p:grpSpPr>
        <p:sp>
          <p:nvSpPr>
            <p:cNvPr id="1375" name="Google Shape;1375;p2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25"/>
          <p:cNvGrpSpPr/>
          <p:nvPr/>
        </p:nvGrpSpPr>
        <p:grpSpPr>
          <a:xfrm flipH="1" rot="1062273">
            <a:off x="-107477" y="229689"/>
            <a:ext cx="384784" cy="1297441"/>
            <a:chOff x="954700" y="3672025"/>
            <a:chExt cx="106825" cy="360200"/>
          </a:xfrm>
        </p:grpSpPr>
        <p:sp>
          <p:nvSpPr>
            <p:cNvPr id="1378" name="Google Shape;1378;p2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25"/>
          <p:cNvGrpSpPr/>
          <p:nvPr/>
        </p:nvGrpSpPr>
        <p:grpSpPr>
          <a:xfrm flipH="1" rot="-1031363">
            <a:off x="-137267" y="1716289"/>
            <a:ext cx="781001" cy="756958"/>
            <a:chOff x="852825" y="3133350"/>
            <a:chExt cx="216825" cy="210150"/>
          </a:xfrm>
        </p:grpSpPr>
        <p:sp>
          <p:nvSpPr>
            <p:cNvPr id="1388" name="Google Shape;1388;p2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5"/>
          <p:cNvGrpSpPr/>
          <p:nvPr/>
        </p:nvGrpSpPr>
        <p:grpSpPr>
          <a:xfrm flipH="1" rot="9086648">
            <a:off x="2361570" y="-673704"/>
            <a:ext cx="351283" cy="1120755"/>
            <a:chOff x="616875" y="3027700"/>
            <a:chExt cx="97525" cy="311150"/>
          </a:xfrm>
        </p:grpSpPr>
        <p:sp>
          <p:nvSpPr>
            <p:cNvPr id="1391" name="Google Shape;1391;p2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25"/>
          <p:cNvGrpSpPr/>
          <p:nvPr/>
        </p:nvGrpSpPr>
        <p:grpSpPr>
          <a:xfrm flipH="1" rot="-1974894">
            <a:off x="1370005" y="872286"/>
            <a:ext cx="233139" cy="565604"/>
            <a:chOff x="1282375" y="3450000"/>
            <a:chExt cx="64725" cy="157025"/>
          </a:xfrm>
        </p:grpSpPr>
        <p:sp>
          <p:nvSpPr>
            <p:cNvPr id="1397" name="Google Shape;1397;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25"/>
          <p:cNvGrpSpPr/>
          <p:nvPr/>
        </p:nvGrpSpPr>
        <p:grpSpPr>
          <a:xfrm flipH="1" rot="-1302591">
            <a:off x="6190469" y="4653389"/>
            <a:ext cx="378569" cy="592888"/>
            <a:chOff x="683900" y="3612800"/>
            <a:chExt cx="105100" cy="164600"/>
          </a:xfrm>
        </p:grpSpPr>
        <p:sp>
          <p:nvSpPr>
            <p:cNvPr id="1401" name="Google Shape;1401;p2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flipH="1" rot="-1974894">
            <a:off x="8706980" y="2937336"/>
            <a:ext cx="233139" cy="565604"/>
            <a:chOff x="1282375" y="3450000"/>
            <a:chExt cx="64725" cy="157025"/>
          </a:xfrm>
        </p:grpSpPr>
        <p:sp>
          <p:nvSpPr>
            <p:cNvPr id="1404" name="Google Shape;1404;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25"/>
          <p:cNvGrpSpPr/>
          <p:nvPr/>
        </p:nvGrpSpPr>
        <p:grpSpPr>
          <a:xfrm flipH="1" rot="291899">
            <a:off x="7579818" y="3216215"/>
            <a:ext cx="590935" cy="1096310"/>
            <a:chOff x="2369275" y="3344925"/>
            <a:chExt cx="160525" cy="297800"/>
          </a:xfrm>
        </p:grpSpPr>
        <p:sp>
          <p:nvSpPr>
            <p:cNvPr id="1408" name="Google Shape;1408;p2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25"/>
          <p:cNvGrpSpPr/>
          <p:nvPr/>
        </p:nvGrpSpPr>
        <p:grpSpPr>
          <a:xfrm flipH="1" rot="-4092482">
            <a:off x="344761" y="-173701"/>
            <a:ext cx="773115" cy="298133"/>
            <a:chOff x="1154075" y="3734125"/>
            <a:chExt cx="201750" cy="77800"/>
          </a:xfrm>
        </p:grpSpPr>
        <p:sp>
          <p:nvSpPr>
            <p:cNvPr id="1424" name="Google Shape;1424;p25"/>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5"/>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5"/>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25"/>
          <p:cNvGrpSpPr/>
          <p:nvPr/>
        </p:nvGrpSpPr>
        <p:grpSpPr>
          <a:xfrm flipH="1" rot="-1415750">
            <a:off x="430215" y="501184"/>
            <a:ext cx="602211" cy="1005088"/>
            <a:chOff x="1980950" y="3649100"/>
            <a:chExt cx="146600" cy="244675"/>
          </a:xfrm>
        </p:grpSpPr>
        <p:sp>
          <p:nvSpPr>
            <p:cNvPr id="1433" name="Google Shape;1433;p25"/>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5"/>
          <p:cNvGrpSpPr/>
          <p:nvPr/>
        </p:nvGrpSpPr>
        <p:grpSpPr>
          <a:xfrm flipH="1" rot="-897778">
            <a:off x="825036" y="1701916"/>
            <a:ext cx="540259" cy="223794"/>
            <a:chOff x="2333000" y="3750375"/>
            <a:chExt cx="157050" cy="65050"/>
          </a:xfrm>
        </p:grpSpPr>
        <p:sp>
          <p:nvSpPr>
            <p:cNvPr id="1447" name="Google Shape;1447;p25"/>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5"/>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5"/>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25"/>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b="1" lang="en" sz="12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200">
                <a:solidFill>
                  <a:schemeClr val="dk1"/>
                </a:solidFill>
                <a:latin typeface="Roboto Condensed"/>
                <a:ea typeface="Roboto Condensed"/>
                <a:cs typeface="Roboto Condensed"/>
                <a:sym typeface="Roboto Condensed"/>
              </a:rPr>
              <a:t>, including icons by </a:t>
            </a:r>
            <a:r>
              <a:rPr b="1" lang="en" sz="12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b="1" lang="en" sz="12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2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spTree>
      <p:nvGrpSpPr>
        <p:cNvPr id="1453" name="Shape 1453"/>
        <p:cNvGrpSpPr/>
        <p:nvPr/>
      </p:nvGrpSpPr>
      <p:grpSpPr>
        <a:xfrm>
          <a:off x="0" y="0"/>
          <a:ext cx="0" cy="0"/>
          <a:chOff x="0" y="0"/>
          <a:chExt cx="0" cy="0"/>
        </a:xfrm>
      </p:grpSpPr>
      <p:sp>
        <p:nvSpPr>
          <p:cNvPr id="1454" name="Google Shape;1454;p26"/>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spTree>
      <p:nvGrpSpPr>
        <p:cNvPr id="1455" name="Shape 1455"/>
        <p:cNvGrpSpPr/>
        <p:nvPr/>
      </p:nvGrpSpPr>
      <p:grpSpPr>
        <a:xfrm>
          <a:off x="0" y="0"/>
          <a:ext cx="0" cy="0"/>
          <a:chOff x="0" y="0"/>
          <a:chExt cx="0" cy="0"/>
        </a:xfrm>
      </p:grpSpPr>
      <p:sp>
        <p:nvSpPr>
          <p:cNvPr id="1456" name="Google Shape;1456;p27"/>
          <p:cNvSpPr txBox="1"/>
          <p:nvPr>
            <p:ph idx="1" type="subTitle"/>
          </p:nvPr>
        </p:nvSpPr>
        <p:spPr>
          <a:xfrm>
            <a:off x="719975"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457" name="Google Shape;1457;p27"/>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458" name="Google Shape;1458;p27"/>
          <p:cNvGrpSpPr/>
          <p:nvPr/>
        </p:nvGrpSpPr>
        <p:grpSpPr>
          <a:xfrm flipH="1" rot="-1403612">
            <a:off x="7449365" y="-167799"/>
            <a:ext cx="933827" cy="906562"/>
            <a:chOff x="1428925" y="2779850"/>
            <a:chExt cx="216825" cy="210450"/>
          </a:xfrm>
        </p:grpSpPr>
        <p:sp>
          <p:nvSpPr>
            <p:cNvPr id="1459" name="Google Shape;1459;p2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27"/>
          <p:cNvGrpSpPr/>
          <p:nvPr/>
        </p:nvGrpSpPr>
        <p:grpSpPr>
          <a:xfrm flipH="1" rot="1184074">
            <a:off x="8073789" y="853954"/>
            <a:ext cx="946251" cy="568145"/>
            <a:chOff x="3404153" y="3858690"/>
            <a:chExt cx="195697" cy="117494"/>
          </a:xfrm>
        </p:grpSpPr>
        <p:sp>
          <p:nvSpPr>
            <p:cNvPr id="1462" name="Google Shape;1462;p27"/>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7"/>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4" name="Google Shape;1464;p27"/>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7"/>
          <p:cNvSpPr txBox="1"/>
          <p:nvPr>
            <p:ph idx="2" type="subTitle"/>
          </p:nvPr>
        </p:nvSpPr>
        <p:spPr>
          <a:xfrm>
            <a:off x="4875888"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4"/>
          <p:cNvSpPr txBox="1"/>
          <p:nvPr>
            <p:ph idx="1" type="subTitle"/>
          </p:nvPr>
        </p:nvSpPr>
        <p:spPr>
          <a:xfrm>
            <a:off x="719976" y="1244195"/>
            <a:ext cx="77040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5" name="Google Shape;115;p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6" name="Google Shape;116;p4"/>
          <p:cNvGrpSpPr/>
          <p:nvPr/>
        </p:nvGrpSpPr>
        <p:grpSpPr>
          <a:xfrm flipH="1" rot="-1403612">
            <a:off x="7449365" y="-167799"/>
            <a:ext cx="933827" cy="906562"/>
            <a:chOff x="1428925" y="2779850"/>
            <a:chExt cx="216825" cy="210450"/>
          </a:xfrm>
        </p:grpSpPr>
        <p:sp>
          <p:nvSpPr>
            <p:cNvPr id="117" name="Google Shape;117;p4"/>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4"/>
          <p:cNvGrpSpPr/>
          <p:nvPr/>
        </p:nvGrpSpPr>
        <p:grpSpPr>
          <a:xfrm flipH="1" rot="1184074">
            <a:off x="8073789" y="853954"/>
            <a:ext cx="946251" cy="568145"/>
            <a:chOff x="3404153" y="3858690"/>
            <a:chExt cx="195697" cy="117494"/>
          </a:xfrm>
        </p:grpSpPr>
        <p:sp>
          <p:nvSpPr>
            <p:cNvPr id="120" name="Google Shape;120;p4"/>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4"/>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123" name="Shape 123"/>
        <p:cNvGrpSpPr/>
        <p:nvPr/>
      </p:nvGrpSpPr>
      <p:grpSpPr>
        <a:xfrm>
          <a:off x="0" y="0"/>
          <a:ext cx="0" cy="0"/>
          <a:chOff x="0" y="0"/>
          <a:chExt cx="0" cy="0"/>
        </a:xfrm>
      </p:grpSpPr>
      <p:sp>
        <p:nvSpPr>
          <p:cNvPr id="124" name="Google Shape;124;p5"/>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5" name="Google Shape;125;p5"/>
          <p:cNvSpPr txBox="1"/>
          <p:nvPr>
            <p:ph hasCustomPrompt="1" type="title"/>
          </p:nvPr>
        </p:nvSpPr>
        <p:spPr>
          <a:xfrm>
            <a:off x="1596968" y="1427025"/>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26" name="Google Shape;126;p5"/>
          <p:cNvSpPr txBox="1"/>
          <p:nvPr>
            <p:ph idx="2"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7" name="Google Shape;127;p5"/>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28" name="Google Shape;128;p5"/>
          <p:cNvSpPr txBox="1"/>
          <p:nvPr>
            <p:ph idx="4" type="subTitle"/>
          </p:nvPr>
        </p:nvSpPr>
        <p:spPr>
          <a:xfrm>
            <a:off x="3433116"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29" name="Google Shape;129;p5"/>
          <p:cNvSpPr txBox="1"/>
          <p:nvPr>
            <p:ph hasCustomPrompt="1" idx="5" type="title"/>
          </p:nvPr>
        </p:nvSpPr>
        <p:spPr>
          <a:xfrm>
            <a:off x="4158104"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30" name="Google Shape;130;p5"/>
          <p:cNvSpPr txBox="1"/>
          <p:nvPr>
            <p:ph idx="6" type="subTitle"/>
          </p:nvPr>
        </p:nvSpPr>
        <p:spPr>
          <a:xfrm>
            <a:off x="3506700" y="1924666"/>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1" name="Google Shape;131;p5"/>
          <p:cNvSpPr txBox="1"/>
          <p:nvPr>
            <p:ph idx="7" type="subTitle"/>
          </p:nvPr>
        </p:nvSpPr>
        <p:spPr>
          <a:xfrm>
            <a:off x="5992620"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2" name="Google Shape;132;p5"/>
          <p:cNvSpPr txBox="1"/>
          <p:nvPr>
            <p:ph hasCustomPrompt="1" idx="8" type="title"/>
          </p:nvPr>
        </p:nvSpPr>
        <p:spPr>
          <a:xfrm>
            <a:off x="6717608"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33" name="Google Shape;133;p5"/>
          <p:cNvSpPr txBox="1"/>
          <p:nvPr>
            <p:ph idx="9" type="subTitle"/>
          </p:nvPr>
        </p:nvSpPr>
        <p:spPr>
          <a:xfrm>
            <a:off x="6067020" y="1924675"/>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4" name="Google Shape;134;p5"/>
          <p:cNvSpPr txBox="1"/>
          <p:nvPr>
            <p:ph idx="13" type="subTitle"/>
          </p:nvPr>
        </p:nvSpPr>
        <p:spPr>
          <a:xfrm>
            <a:off x="2152140" y="3899550"/>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5" name="Google Shape;135;p5"/>
          <p:cNvSpPr txBox="1"/>
          <p:nvPr>
            <p:ph hasCustomPrompt="1" idx="14" type="title"/>
          </p:nvPr>
        </p:nvSpPr>
        <p:spPr>
          <a:xfrm>
            <a:off x="2877128" y="3144848"/>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36" name="Google Shape;136;p5"/>
          <p:cNvSpPr txBox="1"/>
          <p:nvPr>
            <p:ph idx="15" type="subTitle"/>
          </p:nvPr>
        </p:nvSpPr>
        <p:spPr>
          <a:xfrm>
            <a:off x="2226540" y="3640114"/>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7" name="Google Shape;137;p5"/>
          <p:cNvSpPr txBox="1"/>
          <p:nvPr>
            <p:ph idx="16" type="subTitle"/>
          </p:nvPr>
        </p:nvSpPr>
        <p:spPr>
          <a:xfrm>
            <a:off x="4712460" y="3901925"/>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8" name="Google Shape;138;p5"/>
          <p:cNvSpPr txBox="1"/>
          <p:nvPr>
            <p:ph hasCustomPrompt="1" idx="17" type="title"/>
          </p:nvPr>
        </p:nvSpPr>
        <p:spPr>
          <a:xfrm>
            <a:off x="5437448" y="3147223"/>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39" name="Google Shape;139;p5"/>
          <p:cNvSpPr txBox="1"/>
          <p:nvPr>
            <p:ph idx="18" type="subTitle"/>
          </p:nvPr>
        </p:nvSpPr>
        <p:spPr>
          <a:xfrm>
            <a:off x="4786860" y="3642489"/>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40" name="Google Shape;140;p5"/>
          <p:cNvGrpSpPr/>
          <p:nvPr/>
        </p:nvGrpSpPr>
        <p:grpSpPr>
          <a:xfrm rot="1403612">
            <a:off x="1257787" y="-167799"/>
            <a:ext cx="933827" cy="906562"/>
            <a:chOff x="1428925" y="2779850"/>
            <a:chExt cx="216825" cy="210450"/>
          </a:xfrm>
        </p:grpSpPr>
        <p:sp>
          <p:nvSpPr>
            <p:cNvPr id="141" name="Google Shape;141;p5"/>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5"/>
          <p:cNvGrpSpPr/>
          <p:nvPr/>
        </p:nvGrpSpPr>
        <p:grpSpPr>
          <a:xfrm>
            <a:off x="116681" y="61445"/>
            <a:ext cx="955214" cy="752646"/>
            <a:chOff x="3402300" y="3827875"/>
            <a:chExt cx="197550" cy="155650"/>
          </a:xfrm>
        </p:grpSpPr>
        <p:sp>
          <p:nvSpPr>
            <p:cNvPr id="144" name="Google Shape;144;p5"/>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5"/>
          <p:cNvGrpSpPr/>
          <p:nvPr/>
        </p:nvGrpSpPr>
        <p:grpSpPr>
          <a:xfrm>
            <a:off x="-348447" y="597284"/>
            <a:ext cx="794866" cy="917605"/>
            <a:chOff x="3381325" y="3449650"/>
            <a:chExt cx="199700" cy="230525"/>
          </a:xfrm>
        </p:grpSpPr>
        <p:sp>
          <p:nvSpPr>
            <p:cNvPr id="148" name="Google Shape;148;p5"/>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0" name="Shape 160"/>
        <p:cNvGrpSpPr/>
        <p:nvPr/>
      </p:nvGrpSpPr>
      <p:grpSpPr>
        <a:xfrm>
          <a:off x="0" y="0"/>
          <a:ext cx="0" cy="0"/>
          <a:chOff x="0" y="0"/>
          <a:chExt cx="0" cy="0"/>
        </a:xfrm>
      </p:grpSpPr>
      <p:sp>
        <p:nvSpPr>
          <p:cNvPr id="161" name="Google Shape;161;p6"/>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62" name="Google Shape;162;p6"/>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63" name="Google Shape;163;p6"/>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6"/>
          <p:cNvGrpSpPr/>
          <p:nvPr/>
        </p:nvGrpSpPr>
        <p:grpSpPr>
          <a:xfrm rot="-3934734">
            <a:off x="7006682" y="2802455"/>
            <a:ext cx="1713225" cy="1227663"/>
            <a:chOff x="692625" y="2569725"/>
            <a:chExt cx="463800" cy="332350"/>
          </a:xfrm>
        </p:grpSpPr>
        <p:sp>
          <p:nvSpPr>
            <p:cNvPr id="165" name="Google Shape;165;p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6"/>
          <p:cNvGrpSpPr/>
          <p:nvPr/>
        </p:nvGrpSpPr>
        <p:grpSpPr>
          <a:xfrm rot="-4458744">
            <a:off x="6837600" y="3805676"/>
            <a:ext cx="394600" cy="1330542"/>
            <a:chOff x="954700" y="3672025"/>
            <a:chExt cx="106825" cy="360200"/>
          </a:xfrm>
        </p:grpSpPr>
        <p:sp>
          <p:nvSpPr>
            <p:cNvPr id="168" name="Google Shape;168;p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6"/>
          <p:cNvGrpSpPr/>
          <p:nvPr/>
        </p:nvGrpSpPr>
        <p:grpSpPr>
          <a:xfrm rot="384839">
            <a:off x="8453421" y="1772702"/>
            <a:ext cx="883127" cy="855940"/>
            <a:chOff x="852825" y="3133350"/>
            <a:chExt cx="216825" cy="210150"/>
          </a:xfrm>
        </p:grpSpPr>
        <p:sp>
          <p:nvSpPr>
            <p:cNvPr id="178" name="Google Shape;178;p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6"/>
          <p:cNvGrpSpPr/>
          <p:nvPr/>
        </p:nvGrpSpPr>
        <p:grpSpPr>
          <a:xfrm rot="-2700000">
            <a:off x="8329299" y="3793812"/>
            <a:ext cx="388232" cy="608020"/>
            <a:chOff x="683900" y="3612800"/>
            <a:chExt cx="105100" cy="164600"/>
          </a:xfrm>
        </p:grpSpPr>
        <p:sp>
          <p:nvSpPr>
            <p:cNvPr id="181" name="Google Shape;181;p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6"/>
          <p:cNvGrpSpPr/>
          <p:nvPr/>
        </p:nvGrpSpPr>
        <p:grpSpPr>
          <a:xfrm rot="9820777">
            <a:off x="6915359" y="3622310"/>
            <a:ext cx="239084" cy="580026"/>
            <a:chOff x="1282375" y="3450000"/>
            <a:chExt cx="64725" cy="157025"/>
          </a:xfrm>
        </p:grpSpPr>
        <p:sp>
          <p:nvSpPr>
            <p:cNvPr id="184" name="Google Shape;184;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6"/>
          <p:cNvGrpSpPr/>
          <p:nvPr/>
        </p:nvGrpSpPr>
        <p:grpSpPr>
          <a:xfrm rot="3303917">
            <a:off x="7811565" y="4352123"/>
            <a:ext cx="360250" cy="1149365"/>
            <a:chOff x="616875" y="3027700"/>
            <a:chExt cx="97525" cy="311150"/>
          </a:xfrm>
        </p:grpSpPr>
        <p:sp>
          <p:nvSpPr>
            <p:cNvPr id="188" name="Google Shape;188;p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rot="-9804196">
            <a:off x="8304466" y="1230055"/>
            <a:ext cx="239087" cy="580033"/>
            <a:chOff x="1282375" y="3450000"/>
            <a:chExt cx="64725" cy="157025"/>
          </a:xfrm>
        </p:grpSpPr>
        <p:sp>
          <p:nvSpPr>
            <p:cNvPr id="194" name="Google Shape;194;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6"/>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6"/>
          <p:cNvGrpSpPr/>
          <p:nvPr/>
        </p:nvGrpSpPr>
        <p:grpSpPr>
          <a:xfrm rot="-714897">
            <a:off x="6205882" y="4634928"/>
            <a:ext cx="883118" cy="855931"/>
            <a:chOff x="852825" y="3133350"/>
            <a:chExt cx="216825" cy="210150"/>
          </a:xfrm>
        </p:grpSpPr>
        <p:sp>
          <p:nvSpPr>
            <p:cNvPr id="200" name="Google Shape;200;p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2" name="Shape 202"/>
        <p:cNvGrpSpPr/>
        <p:nvPr/>
      </p:nvGrpSpPr>
      <p:grpSpPr>
        <a:xfrm>
          <a:off x="0" y="0"/>
          <a:ext cx="0" cy="0"/>
          <a:chOff x="0" y="0"/>
          <a:chExt cx="0" cy="0"/>
        </a:xfrm>
      </p:grpSpPr>
      <p:sp>
        <p:nvSpPr>
          <p:cNvPr id="203" name="Google Shape;203;p7"/>
          <p:cNvSpPr txBox="1"/>
          <p:nvPr>
            <p:ph idx="1" type="subTitle"/>
          </p:nvPr>
        </p:nvSpPr>
        <p:spPr>
          <a:xfrm>
            <a:off x="3017550" y="2996692"/>
            <a:ext cx="3108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04" name="Google Shape;204;p7"/>
          <p:cNvSpPr txBox="1"/>
          <p:nvPr>
            <p:ph type="ctrTitle"/>
          </p:nvPr>
        </p:nvSpPr>
        <p:spPr>
          <a:xfrm>
            <a:off x="2220750" y="2480250"/>
            <a:ext cx="47025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05" name="Google Shape;205;p7"/>
          <p:cNvGrpSpPr/>
          <p:nvPr/>
        </p:nvGrpSpPr>
        <p:grpSpPr>
          <a:xfrm rot="-2700065">
            <a:off x="5167" y="1112073"/>
            <a:ext cx="598768" cy="1110833"/>
            <a:chOff x="2369275" y="3344925"/>
            <a:chExt cx="160525" cy="297800"/>
          </a:xfrm>
        </p:grpSpPr>
        <p:sp>
          <p:nvSpPr>
            <p:cNvPr id="206" name="Google Shape;206;p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7"/>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7"/>
          <p:cNvGrpSpPr/>
          <p:nvPr/>
        </p:nvGrpSpPr>
        <p:grpSpPr>
          <a:xfrm flipH="1" rot="4044333">
            <a:off x="7855938" y="4107598"/>
            <a:ext cx="1234481" cy="919854"/>
            <a:chOff x="1954550" y="2620525"/>
            <a:chExt cx="310850" cy="231625"/>
          </a:xfrm>
        </p:grpSpPr>
        <p:sp>
          <p:nvSpPr>
            <p:cNvPr id="224" name="Google Shape;224;p7"/>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7"/>
          <p:cNvGrpSpPr/>
          <p:nvPr/>
        </p:nvGrpSpPr>
        <p:grpSpPr>
          <a:xfrm flipH="1" rot="1012302">
            <a:off x="8582303" y="2740849"/>
            <a:ext cx="417388" cy="653682"/>
            <a:chOff x="683900" y="3612800"/>
            <a:chExt cx="105100" cy="164600"/>
          </a:xfrm>
        </p:grpSpPr>
        <p:sp>
          <p:nvSpPr>
            <p:cNvPr id="234" name="Google Shape;234;p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7"/>
          <p:cNvGrpSpPr/>
          <p:nvPr/>
        </p:nvGrpSpPr>
        <p:grpSpPr>
          <a:xfrm flipH="1" rot="-2203129">
            <a:off x="7526524" y="4432354"/>
            <a:ext cx="239083" cy="580024"/>
            <a:chOff x="1282375" y="3450000"/>
            <a:chExt cx="64725" cy="157025"/>
          </a:xfrm>
        </p:grpSpPr>
        <p:sp>
          <p:nvSpPr>
            <p:cNvPr id="237" name="Google Shape;237;p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7"/>
          <p:cNvGrpSpPr/>
          <p:nvPr/>
        </p:nvGrpSpPr>
        <p:grpSpPr>
          <a:xfrm rot="-2161832">
            <a:off x="146056" y="237764"/>
            <a:ext cx="546806" cy="912618"/>
            <a:chOff x="1980950" y="3649100"/>
            <a:chExt cx="146600" cy="244675"/>
          </a:xfrm>
        </p:grpSpPr>
        <p:sp>
          <p:nvSpPr>
            <p:cNvPr id="241" name="Google Shape;241;p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7"/>
          <p:cNvSpPr txBox="1"/>
          <p:nvPr>
            <p:ph hasCustomPrompt="1" idx="2" type="title"/>
          </p:nvPr>
        </p:nvSpPr>
        <p:spPr>
          <a:xfrm>
            <a:off x="3963000" y="1558320"/>
            <a:ext cx="1218000" cy="74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3" name="Google Shape;253;p7"/>
          <p:cNvGrpSpPr/>
          <p:nvPr/>
        </p:nvGrpSpPr>
        <p:grpSpPr>
          <a:xfrm rot="1596373">
            <a:off x="7444241" y="2827696"/>
            <a:ext cx="881313" cy="1208878"/>
            <a:chOff x="4590425" y="3427675"/>
            <a:chExt cx="214500" cy="294225"/>
          </a:xfrm>
        </p:grpSpPr>
        <p:sp>
          <p:nvSpPr>
            <p:cNvPr id="254" name="Google Shape;254;p7"/>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7"/>
          <p:cNvGrpSpPr/>
          <p:nvPr/>
        </p:nvGrpSpPr>
        <p:grpSpPr>
          <a:xfrm rot="1386162">
            <a:off x="1966823" y="164215"/>
            <a:ext cx="315166" cy="1059724"/>
            <a:chOff x="2370150" y="2891000"/>
            <a:chExt cx="107125" cy="360200"/>
          </a:xfrm>
        </p:grpSpPr>
        <p:sp>
          <p:nvSpPr>
            <p:cNvPr id="270" name="Google Shape;270;p7"/>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7"/>
          <p:cNvGrpSpPr/>
          <p:nvPr/>
        </p:nvGrpSpPr>
        <p:grpSpPr>
          <a:xfrm rot="-1269491">
            <a:off x="930130" y="962295"/>
            <a:ext cx="815232" cy="791196"/>
            <a:chOff x="1428925" y="2779850"/>
            <a:chExt cx="216825" cy="210450"/>
          </a:xfrm>
        </p:grpSpPr>
        <p:sp>
          <p:nvSpPr>
            <p:cNvPr id="285" name="Google Shape;285;p7"/>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7"/>
          <p:cNvGrpSpPr/>
          <p:nvPr/>
        </p:nvGrpSpPr>
        <p:grpSpPr>
          <a:xfrm rot="-4132237">
            <a:off x="6834586" y="4145005"/>
            <a:ext cx="700435" cy="290105"/>
            <a:chOff x="2333000" y="3750375"/>
            <a:chExt cx="157050" cy="65050"/>
          </a:xfrm>
        </p:grpSpPr>
        <p:sp>
          <p:nvSpPr>
            <p:cNvPr id="290" name="Google Shape;290;p7"/>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295" name="Shape 295"/>
        <p:cNvGrpSpPr/>
        <p:nvPr/>
      </p:nvGrpSpPr>
      <p:grpSpPr>
        <a:xfrm>
          <a:off x="0" y="0"/>
          <a:ext cx="0" cy="0"/>
          <a:chOff x="0" y="0"/>
          <a:chExt cx="0" cy="0"/>
        </a:xfrm>
      </p:grpSpPr>
      <p:sp>
        <p:nvSpPr>
          <p:cNvPr id="296" name="Google Shape;296;p8"/>
          <p:cNvSpPr txBox="1"/>
          <p:nvPr>
            <p:ph idx="1" type="subTitle"/>
          </p:nvPr>
        </p:nvSpPr>
        <p:spPr>
          <a:xfrm>
            <a:off x="119016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7" name="Google Shape;297;p8"/>
          <p:cNvSpPr txBox="1"/>
          <p:nvPr>
            <p:ph idx="2" type="subTitle"/>
          </p:nvPr>
        </p:nvSpPr>
        <p:spPr>
          <a:xfrm>
            <a:off x="119016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298" name="Google Shape;298;p8"/>
          <p:cNvSpPr txBox="1"/>
          <p:nvPr>
            <p:ph idx="3" type="subTitle"/>
          </p:nvPr>
        </p:nvSpPr>
        <p:spPr>
          <a:xfrm>
            <a:off x="594504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9" name="Google Shape;299;p8"/>
          <p:cNvSpPr txBox="1"/>
          <p:nvPr>
            <p:ph idx="4" type="subTitle"/>
          </p:nvPr>
        </p:nvSpPr>
        <p:spPr>
          <a:xfrm>
            <a:off x="594504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300" name="Google Shape;300;p8"/>
          <p:cNvSpPr txBox="1"/>
          <p:nvPr>
            <p:ph idx="5" type="subTitle"/>
          </p:nvPr>
        </p:nvSpPr>
        <p:spPr>
          <a:xfrm>
            <a:off x="356760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1" name="Google Shape;301;p8"/>
          <p:cNvSpPr txBox="1"/>
          <p:nvPr>
            <p:ph idx="6" type="subTitle"/>
          </p:nvPr>
        </p:nvSpPr>
        <p:spPr>
          <a:xfrm>
            <a:off x="356760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302" name="Google Shape;302;p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03" name="Google Shape;303;p8"/>
          <p:cNvGrpSpPr/>
          <p:nvPr/>
        </p:nvGrpSpPr>
        <p:grpSpPr>
          <a:xfrm rot="-2918387">
            <a:off x="-156343" y="-91325"/>
            <a:ext cx="569392" cy="950297"/>
            <a:chOff x="1980950" y="3649100"/>
            <a:chExt cx="146600" cy="244675"/>
          </a:xfrm>
        </p:grpSpPr>
        <p:sp>
          <p:nvSpPr>
            <p:cNvPr id="304" name="Google Shape;304;p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8"/>
          <p:cNvGrpSpPr/>
          <p:nvPr/>
        </p:nvGrpSpPr>
        <p:grpSpPr>
          <a:xfrm rot="-2013131">
            <a:off x="8738566" y="512475"/>
            <a:ext cx="623487" cy="1156670"/>
            <a:chOff x="2369275" y="3344925"/>
            <a:chExt cx="160525" cy="297800"/>
          </a:xfrm>
        </p:grpSpPr>
        <p:sp>
          <p:nvSpPr>
            <p:cNvPr id="316" name="Google Shape;316;p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8"/>
          <p:cNvGrpSpPr/>
          <p:nvPr/>
        </p:nvGrpSpPr>
        <p:grpSpPr>
          <a:xfrm rot="6235069">
            <a:off x="818885" y="-220963"/>
            <a:ext cx="817372" cy="843276"/>
            <a:chOff x="2894600" y="3171950"/>
            <a:chExt cx="210450" cy="217125"/>
          </a:xfrm>
        </p:grpSpPr>
        <p:sp>
          <p:nvSpPr>
            <p:cNvPr id="332" name="Google Shape;332;p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8"/>
          <p:cNvGrpSpPr/>
          <p:nvPr/>
        </p:nvGrpSpPr>
        <p:grpSpPr>
          <a:xfrm rot="6698716">
            <a:off x="-353648" y="846037"/>
            <a:ext cx="1139236" cy="832555"/>
            <a:chOff x="3261275" y="2943825"/>
            <a:chExt cx="293325" cy="214350"/>
          </a:xfrm>
        </p:grpSpPr>
        <p:sp>
          <p:nvSpPr>
            <p:cNvPr id="335" name="Google Shape;335;p8"/>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8"/>
          <p:cNvGrpSpPr/>
          <p:nvPr/>
        </p:nvGrpSpPr>
        <p:grpSpPr>
          <a:xfrm rot="-6757396">
            <a:off x="1094034" y="323603"/>
            <a:ext cx="414892" cy="1399056"/>
            <a:chOff x="954700" y="3672025"/>
            <a:chExt cx="106825" cy="360200"/>
          </a:xfrm>
        </p:grpSpPr>
        <p:sp>
          <p:nvSpPr>
            <p:cNvPr id="342" name="Google Shape;342;p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8"/>
          <p:cNvGrpSpPr/>
          <p:nvPr/>
        </p:nvGrpSpPr>
        <p:grpSpPr>
          <a:xfrm flipH="1" rot="-4839262">
            <a:off x="7749945" y="491434"/>
            <a:ext cx="735585" cy="735614"/>
            <a:chOff x="2894600" y="3171950"/>
            <a:chExt cx="210450" cy="217125"/>
          </a:xfrm>
        </p:grpSpPr>
        <p:sp>
          <p:nvSpPr>
            <p:cNvPr id="352" name="Google Shape;352;p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spTree>
      <p:nvGrpSpPr>
        <p:cNvPr id="354" name="Shape 354"/>
        <p:cNvGrpSpPr/>
        <p:nvPr/>
      </p:nvGrpSpPr>
      <p:grpSpPr>
        <a:xfrm>
          <a:off x="0" y="0"/>
          <a:ext cx="0" cy="0"/>
          <a:chOff x="0" y="0"/>
          <a:chExt cx="0" cy="0"/>
        </a:xfrm>
      </p:grpSpPr>
      <p:sp>
        <p:nvSpPr>
          <p:cNvPr id="355" name="Google Shape;355;p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56" name="Google Shape;356;p9"/>
          <p:cNvGrpSpPr/>
          <p:nvPr/>
        </p:nvGrpSpPr>
        <p:grpSpPr>
          <a:xfrm rot="-2700065">
            <a:off x="5167" y="1112073"/>
            <a:ext cx="598768" cy="1110833"/>
            <a:chOff x="2369275" y="3344925"/>
            <a:chExt cx="160525" cy="297800"/>
          </a:xfrm>
        </p:grpSpPr>
        <p:sp>
          <p:nvSpPr>
            <p:cNvPr id="357" name="Google Shape;357;p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9"/>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9"/>
          <p:cNvGrpSpPr/>
          <p:nvPr/>
        </p:nvGrpSpPr>
        <p:grpSpPr>
          <a:xfrm rot="-6261324">
            <a:off x="1338660" y="608466"/>
            <a:ext cx="358602" cy="1165471"/>
            <a:chOff x="954700" y="3672025"/>
            <a:chExt cx="106825" cy="360200"/>
          </a:xfrm>
        </p:grpSpPr>
        <p:sp>
          <p:nvSpPr>
            <p:cNvPr id="375" name="Google Shape;375;p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9"/>
          <p:cNvGrpSpPr/>
          <p:nvPr/>
        </p:nvGrpSpPr>
        <p:grpSpPr>
          <a:xfrm rot="-4044333">
            <a:off x="262800" y="4144473"/>
            <a:ext cx="1234481" cy="919854"/>
            <a:chOff x="1954550" y="2620525"/>
            <a:chExt cx="310850" cy="231625"/>
          </a:xfrm>
        </p:grpSpPr>
        <p:sp>
          <p:nvSpPr>
            <p:cNvPr id="385" name="Google Shape;385;p9"/>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9"/>
          <p:cNvGrpSpPr/>
          <p:nvPr/>
        </p:nvGrpSpPr>
        <p:grpSpPr>
          <a:xfrm rot="-1012302">
            <a:off x="353529" y="2777724"/>
            <a:ext cx="417388" cy="653682"/>
            <a:chOff x="683900" y="3612800"/>
            <a:chExt cx="105100" cy="164600"/>
          </a:xfrm>
        </p:grpSpPr>
        <p:sp>
          <p:nvSpPr>
            <p:cNvPr id="395" name="Google Shape;395;p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rot="2203129">
            <a:off x="1587612" y="4469229"/>
            <a:ext cx="239083" cy="580024"/>
            <a:chOff x="1282375" y="3450000"/>
            <a:chExt cx="64725" cy="157025"/>
          </a:xfrm>
        </p:grpSpPr>
        <p:sp>
          <p:nvSpPr>
            <p:cNvPr id="398" name="Google Shape;398;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9"/>
          <p:cNvGrpSpPr/>
          <p:nvPr/>
        </p:nvGrpSpPr>
        <p:grpSpPr>
          <a:xfrm rot="-2161832">
            <a:off x="146056" y="237764"/>
            <a:ext cx="546806" cy="912618"/>
            <a:chOff x="1980950" y="3649100"/>
            <a:chExt cx="146600" cy="244675"/>
          </a:xfrm>
        </p:grpSpPr>
        <p:sp>
          <p:nvSpPr>
            <p:cNvPr id="402" name="Google Shape;402;p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3" name="Shape 413"/>
        <p:cNvGrpSpPr/>
        <p:nvPr/>
      </p:nvGrpSpPr>
      <p:grpSpPr>
        <a:xfrm>
          <a:off x="0" y="0"/>
          <a:ext cx="0" cy="0"/>
          <a:chOff x="0" y="0"/>
          <a:chExt cx="0" cy="0"/>
        </a:xfrm>
      </p:grpSpPr>
      <p:grpSp>
        <p:nvGrpSpPr>
          <p:cNvPr id="414" name="Google Shape;414;p10"/>
          <p:cNvGrpSpPr/>
          <p:nvPr/>
        </p:nvGrpSpPr>
        <p:grpSpPr>
          <a:xfrm rot="-2009154">
            <a:off x="7709718" y="-105421"/>
            <a:ext cx="569387" cy="950286"/>
            <a:chOff x="1980950" y="3649100"/>
            <a:chExt cx="146600" cy="244675"/>
          </a:xfrm>
        </p:grpSpPr>
        <p:sp>
          <p:nvSpPr>
            <p:cNvPr id="415" name="Google Shape;415;p1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10"/>
          <p:cNvGrpSpPr/>
          <p:nvPr/>
        </p:nvGrpSpPr>
        <p:grpSpPr>
          <a:xfrm rot="-566270">
            <a:off x="8628154" y="166731"/>
            <a:ext cx="623491" cy="1156677"/>
            <a:chOff x="2369275" y="3344925"/>
            <a:chExt cx="160525" cy="297800"/>
          </a:xfrm>
        </p:grpSpPr>
        <p:sp>
          <p:nvSpPr>
            <p:cNvPr id="427" name="Google Shape;427;p1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0"/>
          <p:cNvGrpSpPr/>
          <p:nvPr/>
        </p:nvGrpSpPr>
        <p:grpSpPr>
          <a:xfrm rot="6522359">
            <a:off x="8016507" y="583527"/>
            <a:ext cx="414893" cy="1399068"/>
            <a:chOff x="954700" y="3672025"/>
            <a:chExt cx="106825" cy="360200"/>
          </a:xfrm>
        </p:grpSpPr>
        <p:sp>
          <p:nvSpPr>
            <p:cNvPr id="443" name="Google Shape;443;p1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10"/>
          <p:cNvGrpSpPr/>
          <p:nvPr/>
        </p:nvGrpSpPr>
        <p:grpSpPr>
          <a:xfrm rot="-3717561">
            <a:off x="411764" y="3419439"/>
            <a:ext cx="360249" cy="1149361"/>
            <a:chOff x="616875" y="3027700"/>
            <a:chExt cx="97525" cy="311150"/>
          </a:xfrm>
        </p:grpSpPr>
        <p:sp>
          <p:nvSpPr>
            <p:cNvPr id="453" name="Google Shape;453;p1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0"/>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hyperlink" Target="https://www.cdc.gov/nchs/nhanes/index.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28"/>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Predicting Risk of Heart Disease</a:t>
            </a:r>
            <a:endParaRPr sz="4000"/>
          </a:p>
        </p:txBody>
      </p:sp>
      <p:grpSp>
        <p:nvGrpSpPr>
          <p:cNvPr id="1471" name="Google Shape;1471;p28"/>
          <p:cNvGrpSpPr/>
          <p:nvPr/>
        </p:nvGrpSpPr>
        <p:grpSpPr>
          <a:xfrm>
            <a:off x="3914089" y="1107877"/>
            <a:ext cx="1327215" cy="1147186"/>
            <a:chOff x="4447325" y="3140175"/>
            <a:chExt cx="249425" cy="215600"/>
          </a:xfrm>
        </p:grpSpPr>
        <p:sp>
          <p:nvSpPr>
            <p:cNvPr id="1472" name="Google Shape;1472;p28"/>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4" name="Google Shape;1474;p28"/>
          <p:cNvSpPr txBox="1"/>
          <p:nvPr/>
        </p:nvSpPr>
        <p:spPr>
          <a:xfrm>
            <a:off x="251575" y="139775"/>
            <a:ext cx="248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Kelly Farrell - knf7vg</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Karan Manwani - akp4he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Amanda Maruca - qfu2fy</a:t>
            </a:r>
            <a:endParaRPr>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grpSp>
        <p:nvGrpSpPr>
          <p:cNvPr id="1479" name="Google Shape;1479;p29"/>
          <p:cNvGrpSpPr/>
          <p:nvPr/>
        </p:nvGrpSpPr>
        <p:grpSpPr>
          <a:xfrm>
            <a:off x="1849915" y="1840074"/>
            <a:ext cx="689289" cy="603816"/>
            <a:chOff x="2768600" y="1364814"/>
            <a:chExt cx="794203" cy="627015"/>
          </a:xfrm>
        </p:grpSpPr>
        <p:sp>
          <p:nvSpPr>
            <p:cNvPr id="1480" name="Google Shape;1480;p29"/>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1" name="Google Shape;1481;p29"/>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9"/>
          <p:cNvGrpSpPr/>
          <p:nvPr/>
        </p:nvGrpSpPr>
        <p:grpSpPr>
          <a:xfrm>
            <a:off x="6604808" y="1837864"/>
            <a:ext cx="689289" cy="603816"/>
            <a:chOff x="2768600" y="1364814"/>
            <a:chExt cx="794203" cy="627015"/>
          </a:xfrm>
        </p:grpSpPr>
        <p:sp>
          <p:nvSpPr>
            <p:cNvPr id="1483" name="Google Shape;1483;p29"/>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4" name="Google Shape;1484;p29"/>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29"/>
          <p:cNvGrpSpPr/>
          <p:nvPr/>
        </p:nvGrpSpPr>
        <p:grpSpPr>
          <a:xfrm>
            <a:off x="4227355" y="1840074"/>
            <a:ext cx="689289" cy="603816"/>
            <a:chOff x="2768600" y="1372700"/>
            <a:chExt cx="794203" cy="627015"/>
          </a:xfrm>
        </p:grpSpPr>
        <p:sp>
          <p:nvSpPr>
            <p:cNvPr id="1486" name="Google Shape;1486;p29"/>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7" name="Google Shape;1487;p29"/>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8" name="Google Shape;1488;p2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Executive Summary</a:t>
            </a:r>
            <a:endParaRPr/>
          </a:p>
        </p:txBody>
      </p:sp>
      <p:sp>
        <p:nvSpPr>
          <p:cNvPr id="1489" name="Google Shape;1489;p29"/>
          <p:cNvSpPr txBox="1"/>
          <p:nvPr>
            <p:ph idx="2" type="subTitle"/>
          </p:nvPr>
        </p:nvSpPr>
        <p:spPr>
          <a:xfrm>
            <a:off x="1190160" y="2616107"/>
            <a:ext cx="2008800" cy="62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Importance of Health</a:t>
            </a:r>
            <a:endParaRPr b="1"/>
          </a:p>
        </p:txBody>
      </p:sp>
      <p:sp>
        <p:nvSpPr>
          <p:cNvPr id="1490" name="Google Shape;1490;p29"/>
          <p:cNvSpPr txBox="1"/>
          <p:nvPr>
            <p:ph idx="4" type="subTitle"/>
          </p:nvPr>
        </p:nvSpPr>
        <p:spPr>
          <a:xfrm>
            <a:off x="5945040" y="2616107"/>
            <a:ext cx="2008800" cy="62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Rationale Of Analysis</a:t>
            </a:r>
            <a:endParaRPr b="1"/>
          </a:p>
        </p:txBody>
      </p:sp>
      <p:sp>
        <p:nvSpPr>
          <p:cNvPr id="1491" name="Google Shape;1491;p29"/>
          <p:cNvSpPr txBox="1"/>
          <p:nvPr>
            <p:ph idx="6" type="subTitle"/>
          </p:nvPr>
        </p:nvSpPr>
        <p:spPr>
          <a:xfrm>
            <a:off x="3567600" y="2616107"/>
            <a:ext cx="2008800" cy="62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History of NHANES</a:t>
            </a:r>
            <a:endParaRPr b="1"/>
          </a:p>
        </p:txBody>
      </p:sp>
      <p:sp>
        <p:nvSpPr>
          <p:cNvPr id="1492" name="Google Shape;1492;p29"/>
          <p:cNvSpPr/>
          <p:nvPr/>
        </p:nvSpPr>
        <p:spPr>
          <a:xfrm>
            <a:off x="1992243" y="1927426"/>
            <a:ext cx="424397" cy="424711"/>
          </a:xfrm>
          <a:custGeom>
            <a:rect b="b" l="l" r="r" t="t"/>
            <a:pathLst>
              <a:path extrusionOk="0" h="19327" w="19401">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3" name="Google Shape;1493;p29"/>
          <p:cNvSpPr/>
          <p:nvPr/>
        </p:nvSpPr>
        <p:spPr>
          <a:xfrm>
            <a:off x="6753560" y="1978067"/>
            <a:ext cx="422734" cy="323428"/>
          </a:xfrm>
          <a:custGeom>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494" name="Google Shape;1494;p29"/>
          <p:cNvGrpSpPr/>
          <p:nvPr/>
        </p:nvGrpSpPr>
        <p:grpSpPr>
          <a:xfrm>
            <a:off x="4391850" y="1948367"/>
            <a:ext cx="386500" cy="382828"/>
            <a:chOff x="892750" y="4993750"/>
            <a:chExt cx="483125" cy="483125"/>
          </a:xfrm>
        </p:grpSpPr>
        <p:sp>
          <p:nvSpPr>
            <p:cNvPr id="1495" name="Google Shape;1495;p29"/>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6" name="Google Shape;1496;p29"/>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7" name="Google Shape;1497;p29"/>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3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Data</a:t>
            </a:r>
            <a:r>
              <a:rPr lang="en">
                <a:solidFill>
                  <a:schemeClr val="dk1"/>
                </a:solidFill>
              </a:rPr>
              <a:t> </a:t>
            </a:r>
            <a:r>
              <a:rPr lang="en"/>
              <a:t>Summary</a:t>
            </a:r>
            <a:endParaRPr>
              <a:solidFill>
                <a:schemeClr val="dk1"/>
              </a:solidFill>
            </a:endParaRPr>
          </a:p>
        </p:txBody>
      </p:sp>
      <p:sp>
        <p:nvSpPr>
          <p:cNvPr id="1503" name="Google Shape;1503;p30"/>
          <p:cNvSpPr txBox="1"/>
          <p:nvPr>
            <p:ph idx="4294967295" type="subTitle"/>
          </p:nvPr>
        </p:nvSpPr>
        <p:spPr>
          <a:xfrm>
            <a:off x="6303851" y="1475300"/>
            <a:ext cx="2576700" cy="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Complete Blood Draw (CBC)</a:t>
            </a:r>
            <a:endParaRPr>
              <a:solidFill>
                <a:schemeClr val="dk1"/>
              </a:solidFill>
              <a:latin typeface="Roboto Condensed"/>
              <a:ea typeface="Roboto Condensed"/>
              <a:cs typeface="Roboto Condensed"/>
              <a:sym typeface="Roboto Condensed"/>
            </a:endParaRPr>
          </a:p>
        </p:txBody>
      </p:sp>
      <p:sp>
        <p:nvSpPr>
          <p:cNvPr id="1504" name="Google Shape;1504;p30"/>
          <p:cNvSpPr txBox="1"/>
          <p:nvPr>
            <p:ph idx="4294967295" type="subTitle"/>
          </p:nvPr>
        </p:nvSpPr>
        <p:spPr>
          <a:xfrm>
            <a:off x="6303871" y="2043551"/>
            <a:ext cx="23247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Fasting </a:t>
            </a:r>
            <a:r>
              <a:rPr lang="en">
                <a:solidFill>
                  <a:schemeClr val="dk1"/>
                </a:solidFill>
                <a:latin typeface="Arial"/>
                <a:ea typeface="Arial"/>
                <a:cs typeface="Arial"/>
                <a:sym typeface="Arial"/>
              </a:rPr>
              <a:t>Insulin levels</a:t>
            </a:r>
            <a:r>
              <a:rPr lang="en">
                <a:solidFill>
                  <a:schemeClr val="dk1"/>
                </a:solidFill>
                <a:latin typeface="Arial"/>
                <a:ea typeface="Arial"/>
                <a:cs typeface="Arial"/>
                <a:sym typeface="Arial"/>
              </a:rPr>
              <a:t> (blood)</a:t>
            </a:r>
            <a:endParaRPr>
              <a:solidFill>
                <a:schemeClr val="dk1"/>
              </a:solidFill>
              <a:latin typeface="Roboto Condensed"/>
              <a:ea typeface="Roboto Condensed"/>
              <a:cs typeface="Roboto Condensed"/>
              <a:sym typeface="Roboto Condensed"/>
            </a:endParaRPr>
          </a:p>
        </p:txBody>
      </p:sp>
      <p:sp>
        <p:nvSpPr>
          <p:cNvPr id="1505" name="Google Shape;1505;p30"/>
          <p:cNvSpPr txBox="1"/>
          <p:nvPr>
            <p:ph idx="4294967295" type="subTitle"/>
          </p:nvPr>
        </p:nvSpPr>
        <p:spPr>
          <a:xfrm>
            <a:off x="6345871" y="2638338"/>
            <a:ext cx="2240700" cy="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High-Sensitivity C-reactive protein test (blood)</a:t>
            </a:r>
            <a:endParaRPr>
              <a:solidFill>
                <a:schemeClr val="dk1"/>
              </a:solidFill>
              <a:latin typeface="Roboto Condensed"/>
              <a:ea typeface="Roboto Condensed"/>
              <a:cs typeface="Roboto Condensed"/>
              <a:sym typeface="Roboto Condensed"/>
            </a:endParaRPr>
          </a:p>
        </p:txBody>
      </p:sp>
      <p:sp>
        <p:nvSpPr>
          <p:cNvPr id="1506" name="Google Shape;1506;p30"/>
          <p:cNvSpPr txBox="1"/>
          <p:nvPr/>
        </p:nvSpPr>
        <p:spPr>
          <a:xfrm>
            <a:off x="932150" y="1641050"/>
            <a:ext cx="3077700" cy="337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800">
                <a:solidFill>
                  <a:srgbClr val="0A1533"/>
                </a:solidFill>
                <a:latin typeface="Roboto Condensed"/>
                <a:ea typeface="Roboto Condensed"/>
                <a:cs typeface="Roboto Condensed"/>
                <a:sym typeface="Roboto Condensed"/>
              </a:rPr>
              <a:t>Hundreds of variables collected</a:t>
            </a:r>
            <a:endParaRPr sz="1800">
              <a:solidFill>
                <a:srgbClr val="0A1533"/>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Char char="●"/>
            </a:pPr>
            <a:r>
              <a:rPr lang="en" sz="1800">
                <a:solidFill>
                  <a:srgbClr val="0A1533"/>
                </a:solidFill>
                <a:latin typeface="Roboto Condensed"/>
                <a:ea typeface="Roboto Condensed"/>
                <a:cs typeface="Roboto Condensed"/>
                <a:sym typeface="Roboto Condensed"/>
              </a:rPr>
              <a:t>Targeted easy-to-collect measures</a:t>
            </a:r>
            <a:endParaRPr sz="1800">
              <a:solidFill>
                <a:srgbClr val="0A1533"/>
              </a:solidFill>
              <a:latin typeface="Roboto Condensed"/>
              <a:ea typeface="Roboto Condensed"/>
              <a:cs typeface="Roboto Condensed"/>
              <a:sym typeface="Roboto Condensed"/>
            </a:endParaRPr>
          </a:p>
          <a:p>
            <a:pPr indent="-342900" lvl="0" marL="457200" rtl="0" algn="l">
              <a:lnSpc>
                <a:spcPct val="115000"/>
              </a:lnSpc>
              <a:spcBef>
                <a:spcPts val="0"/>
              </a:spcBef>
              <a:spcAft>
                <a:spcPts val="0"/>
              </a:spcAft>
              <a:buClr>
                <a:srgbClr val="0A1533"/>
              </a:buClr>
              <a:buSzPts val="1800"/>
              <a:buFont typeface="Roboto Condensed"/>
              <a:buChar char="●"/>
            </a:pPr>
            <a:r>
              <a:rPr lang="en" sz="1800">
                <a:solidFill>
                  <a:srgbClr val="0A1533"/>
                </a:solidFill>
                <a:latin typeface="Roboto Condensed"/>
                <a:ea typeface="Roboto Condensed"/>
                <a:cs typeface="Roboto Condensed"/>
                <a:sym typeface="Roboto Condensed"/>
              </a:rPr>
              <a:t>Access/Equity of prediction tool</a:t>
            </a:r>
            <a:endParaRPr sz="1800">
              <a:solidFill>
                <a:srgbClr val="0A1533"/>
              </a:solidFill>
              <a:latin typeface="Roboto Condensed"/>
              <a:ea typeface="Roboto Condensed"/>
              <a:cs typeface="Roboto Condensed"/>
              <a:sym typeface="Roboto Condensed"/>
            </a:endParaRPr>
          </a:p>
          <a:p>
            <a:pPr indent="-342900" lvl="0" marL="457200" rtl="0" algn="l">
              <a:lnSpc>
                <a:spcPct val="115000"/>
              </a:lnSpc>
              <a:spcBef>
                <a:spcPts val="0"/>
              </a:spcBef>
              <a:spcAft>
                <a:spcPts val="0"/>
              </a:spcAft>
              <a:buClr>
                <a:srgbClr val="0A1533"/>
              </a:buClr>
              <a:buSzPts val="1800"/>
              <a:buFont typeface="Roboto Condensed"/>
              <a:buChar char="●"/>
            </a:pPr>
            <a:r>
              <a:rPr lang="en" sz="1800">
                <a:solidFill>
                  <a:srgbClr val="0A1533"/>
                </a:solidFill>
                <a:latin typeface="Roboto Condensed"/>
                <a:ea typeface="Roboto Condensed"/>
                <a:cs typeface="Roboto Condensed"/>
                <a:sym typeface="Roboto Condensed"/>
              </a:rPr>
              <a:t>150 variables, 5787 rows (over 10K after upsampling) </a:t>
            </a:r>
            <a:endParaRPr sz="1800">
              <a:solidFill>
                <a:srgbClr val="0A1533"/>
              </a:solidFill>
              <a:latin typeface="Roboto Condensed"/>
              <a:ea typeface="Roboto Condensed"/>
              <a:cs typeface="Roboto Condensed"/>
              <a:sym typeface="Roboto Condensed"/>
            </a:endParaRPr>
          </a:p>
        </p:txBody>
      </p:sp>
      <p:grpSp>
        <p:nvGrpSpPr>
          <p:cNvPr id="1507" name="Google Shape;1507;p30"/>
          <p:cNvGrpSpPr/>
          <p:nvPr/>
        </p:nvGrpSpPr>
        <p:grpSpPr>
          <a:xfrm>
            <a:off x="5590238" y="1562219"/>
            <a:ext cx="713345" cy="482811"/>
            <a:chOff x="5791630" y="1686742"/>
            <a:chExt cx="689289" cy="603816"/>
          </a:xfrm>
        </p:grpSpPr>
        <p:sp>
          <p:nvSpPr>
            <p:cNvPr id="1508" name="Google Shape;1508;p30"/>
            <p:cNvSpPr/>
            <p:nvPr/>
          </p:nvSpPr>
          <p:spPr>
            <a:xfrm>
              <a:off x="5791630" y="1686742"/>
              <a:ext cx="689289" cy="603816"/>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09" name="Google Shape;1509;p30"/>
            <p:cNvSpPr/>
            <p:nvPr/>
          </p:nvSpPr>
          <p:spPr>
            <a:xfrm>
              <a:off x="5817971" y="1708843"/>
              <a:ext cx="636605" cy="559599"/>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10" name="Google Shape;1510;p30"/>
          <p:cNvSpPr txBox="1"/>
          <p:nvPr/>
        </p:nvSpPr>
        <p:spPr>
          <a:xfrm>
            <a:off x="5590351" y="1625229"/>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01</a:t>
            </a:r>
            <a:endParaRPr b="1" sz="1700">
              <a:solidFill>
                <a:srgbClr val="0A1533"/>
              </a:solidFill>
              <a:latin typeface="Neucha"/>
              <a:ea typeface="Neucha"/>
              <a:cs typeface="Neucha"/>
              <a:sym typeface="Neucha"/>
            </a:endParaRPr>
          </a:p>
        </p:txBody>
      </p:sp>
      <p:grpSp>
        <p:nvGrpSpPr>
          <p:cNvPr id="1511" name="Google Shape;1511;p30"/>
          <p:cNvGrpSpPr/>
          <p:nvPr/>
        </p:nvGrpSpPr>
        <p:grpSpPr>
          <a:xfrm>
            <a:off x="5590335" y="2135836"/>
            <a:ext cx="713353" cy="482802"/>
            <a:chOff x="2768600" y="1372700"/>
            <a:chExt cx="794203" cy="627015"/>
          </a:xfrm>
        </p:grpSpPr>
        <p:sp>
          <p:nvSpPr>
            <p:cNvPr id="1512" name="Google Shape;1512;p30"/>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13" name="Google Shape;1513;p30"/>
            <p:cNvSpPr/>
            <p:nvPr/>
          </p:nvSpPr>
          <p:spPr>
            <a:xfrm>
              <a:off x="2798950" y="1395650"/>
              <a:ext cx="733500" cy="58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14" name="Google Shape;1514;p30"/>
          <p:cNvSpPr txBox="1"/>
          <p:nvPr/>
        </p:nvSpPr>
        <p:spPr>
          <a:xfrm>
            <a:off x="5590351" y="2198993"/>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02</a:t>
            </a:r>
            <a:endParaRPr b="1" sz="1700">
              <a:solidFill>
                <a:srgbClr val="0A1533"/>
              </a:solidFill>
              <a:latin typeface="Neucha"/>
              <a:ea typeface="Neucha"/>
              <a:cs typeface="Neucha"/>
              <a:sym typeface="Neucha"/>
            </a:endParaRPr>
          </a:p>
        </p:txBody>
      </p:sp>
      <p:grpSp>
        <p:nvGrpSpPr>
          <p:cNvPr id="1515" name="Google Shape;1515;p30"/>
          <p:cNvGrpSpPr/>
          <p:nvPr/>
        </p:nvGrpSpPr>
        <p:grpSpPr>
          <a:xfrm>
            <a:off x="5590335" y="2778952"/>
            <a:ext cx="713353" cy="482802"/>
            <a:chOff x="2768600" y="1372700"/>
            <a:chExt cx="794203" cy="627015"/>
          </a:xfrm>
        </p:grpSpPr>
        <p:sp>
          <p:nvSpPr>
            <p:cNvPr id="1516" name="Google Shape;1516;p30"/>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17" name="Google Shape;1517;p30"/>
            <p:cNvSpPr/>
            <p:nvPr/>
          </p:nvSpPr>
          <p:spPr>
            <a:xfrm>
              <a:off x="2798950" y="1395650"/>
              <a:ext cx="733500" cy="58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18" name="Google Shape;1518;p30"/>
          <p:cNvSpPr txBox="1"/>
          <p:nvPr/>
        </p:nvSpPr>
        <p:spPr>
          <a:xfrm>
            <a:off x="5590351" y="2842000"/>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03</a:t>
            </a:r>
            <a:endParaRPr b="1" sz="1700">
              <a:solidFill>
                <a:srgbClr val="0A1533"/>
              </a:solidFill>
              <a:latin typeface="Neucha"/>
              <a:ea typeface="Neucha"/>
              <a:cs typeface="Neucha"/>
              <a:sym typeface="Neucha"/>
            </a:endParaRPr>
          </a:p>
        </p:txBody>
      </p:sp>
      <p:sp>
        <p:nvSpPr>
          <p:cNvPr id="1519" name="Google Shape;1519;p30"/>
          <p:cNvSpPr/>
          <p:nvPr/>
        </p:nvSpPr>
        <p:spPr>
          <a:xfrm>
            <a:off x="3905425" y="2421997"/>
            <a:ext cx="1333146" cy="1196710"/>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txBox="1"/>
          <p:nvPr/>
        </p:nvSpPr>
        <p:spPr>
          <a:xfrm>
            <a:off x="1553450" y="1121200"/>
            <a:ext cx="2456400" cy="461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Dataset Details</a:t>
            </a:r>
            <a:endParaRPr b="1" sz="1800">
              <a:latin typeface="Proxima Nova"/>
              <a:ea typeface="Proxima Nova"/>
              <a:cs typeface="Proxima Nova"/>
              <a:sym typeface="Proxima Nova"/>
            </a:endParaRPr>
          </a:p>
        </p:txBody>
      </p:sp>
      <p:sp>
        <p:nvSpPr>
          <p:cNvPr id="1521" name="Google Shape;1521;p30"/>
          <p:cNvSpPr txBox="1"/>
          <p:nvPr/>
        </p:nvSpPr>
        <p:spPr>
          <a:xfrm>
            <a:off x="5253825" y="1121200"/>
            <a:ext cx="2456400" cy="461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Selected Measures</a:t>
            </a:r>
            <a:endParaRPr b="1" sz="1800">
              <a:latin typeface="Proxima Nova"/>
              <a:ea typeface="Proxima Nova"/>
              <a:cs typeface="Proxima Nova"/>
              <a:sym typeface="Proxima Nova"/>
            </a:endParaRPr>
          </a:p>
        </p:txBody>
      </p:sp>
      <p:sp>
        <p:nvSpPr>
          <p:cNvPr id="1522" name="Google Shape;1522;p30"/>
          <p:cNvSpPr txBox="1"/>
          <p:nvPr>
            <p:ph idx="4294967295" type="subTitle"/>
          </p:nvPr>
        </p:nvSpPr>
        <p:spPr>
          <a:xfrm>
            <a:off x="6345871" y="3274675"/>
            <a:ext cx="2324700" cy="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Medical History </a:t>
            </a:r>
            <a:r>
              <a:rPr lang="en">
                <a:solidFill>
                  <a:schemeClr val="dk1"/>
                </a:solidFill>
                <a:latin typeface="Arial"/>
                <a:ea typeface="Arial"/>
                <a:cs typeface="Arial"/>
                <a:sym typeface="Arial"/>
              </a:rPr>
              <a:t>Questionnaire</a:t>
            </a:r>
            <a:endParaRPr>
              <a:solidFill>
                <a:schemeClr val="dk1"/>
              </a:solidFill>
              <a:latin typeface="Roboto Condensed"/>
              <a:ea typeface="Roboto Condensed"/>
              <a:cs typeface="Roboto Condensed"/>
              <a:sym typeface="Roboto Condensed"/>
            </a:endParaRPr>
          </a:p>
        </p:txBody>
      </p:sp>
      <p:grpSp>
        <p:nvGrpSpPr>
          <p:cNvPr id="1523" name="Google Shape;1523;p30"/>
          <p:cNvGrpSpPr/>
          <p:nvPr/>
        </p:nvGrpSpPr>
        <p:grpSpPr>
          <a:xfrm>
            <a:off x="5590361" y="3422069"/>
            <a:ext cx="713353" cy="482802"/>
            <a:chOff x="2768600" y="1372700"/>
            <a:chExt cx="794203" cy="627015"/>
          </a:xfrm>
        </p:grpSpPr>
        <p:sp>
          <p:nvSpPr>
            <p:cNvPr id="1524" name="Google Shape;1524;p30"/>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25" name="Google Shape;1525;p30"/>
            <p:cNvSpPr/>
            <p:nvPr/>
          </p:nvSpPr>
          <p:spPr>
            <a:xfrm>
              <a:off x="2798950" y="1395650"/>
              <a:ext cx="733500" cy="58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26" name="Google Shape;1526;p30"/>
          <p:cNvSpPr txBox="1"/>
          <p:nvPr/>
        </p:nvSpPr>
        <p:spPr>
          <a:xfrm>
            <a:off x="5590377" y="3485118"/>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04</a:t>
            </a:r>
            <a:endParaRPr b="1" sz="1700">
              <a:solidFill>
                <a:srgbClr val="0A1533"/>
              </a:solidFill>
              <a:latin typeface="Neucha"/>
              <a:ea typeface="Neucha"/>
              <a:cs typeface="Neucha"/>
              <a:sym typeface="Neucha"/>
            </a:endParaRPr>
          </a:p>
        </p:txBody>
      </p:sp>
      <p:grpSp>
        <p:nvGrpSpPr>
          <p:cNvPr id="1527" name="Google Shape;1527;p30"/>
          <p:cNvGrpSpPr/>
          <p:nvPr/>
        </p:nvGrpSpPr>
        <p:grpSpPr>
          <a:xfrm>
            <a:off x="5590236" y="3997719"/>
            <a:ext cx="713353" cy="482802"/>
            <a:chOff x="2768600" y="1372700"/>
            <a:chExt cx="794203" cy="627015"/>
          </a:xfrm>
        </p:grpSpPr>
        <p:sp>
          <p:nvSpPr>
            <p:cNvPr id="1528" name="Google Shape;1528;p30"/>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29" name="Google Shape;1529;p30"/>
            <p:cNvSpPr/>
            <p:nvPr/>
          </p:nvSpPr>
          <p:spPr>
            <a:xfrm>
              <a:off x="2798950" y="1395650"/>
              <a:ext cx="733500" cy="58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30" name="Google Shape;1530;p30"/>
          <p:cNvSpPr txBox="1"/>
          <p:nvPr/>
        </p:nvSpPr>
        <p:spPr>
          <a:xfrm>
            <a:off x="5590377" y="4092293"/>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05</a:t>
            </a:r>
            <a:endParaRPr b="1" sz="1700">
              <a:solidFill>
                <a:srgbClr val="0A1533"/>
              </a:solidFill>
              <a:latin typeface="Neucha"/>
              <a:ea typeface="Neucha"/>
              <a:cs typeface="Neucha"/>
              <a:sym typeface="Neucha"/>
            </a:endParaRPr>
          </a:p>
        </p:txBody>
      </p:sp>
      <p:sp>
        <p:nvSpPr>
          <p:cNvPr id="1531" name="Google Shape;1531;p30"/>
          <p:cNvSpPr txBox="1"/>
          <p:nvPr>
            <p:ph idx="4294967295" type="subTitle"/>
          </p:nvPr>
        </p:nvSpPr>
        <p:spPr>
          <a:xfrm>
            <a:off x="6303876" y="4471100"/>
            <a:ext cx="2840100" cy="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Diet and Dietary Supplements Data</a:t>
            </a:r>
            <a:endParaRPr>
              <a:solidFill>
                <a:schemeClr val="dk1"/>
              </a:solidFill>
              <a:latin typeface="Roboto Condensed"/>
              <a:ea typeface="Roboto Condensed"/>
              <a:cs typeface="Roboto Condensed"/>
              <a:sym typeface="Roboto Condensed"/>
            </a:endParaRPr>
          </a:p>
        </p:txBody>
      </p:sp>
      <p:grpSp>
        <p:nvGrpSpPr>
          <p:cNvPr id="1532" name="Google Shape;1532;p30"/>
          <p:cNvGrpSpPr/>
          <p:nvPr/>
        </p:nvGrpSpPr>
        <p:grpSpPr>
          <a:xfrm>
            <a:off x="5590399" y="4573344"/>
            <a:ext cx="713353" cy="482802"/>
            <a:chOff x="2768600" y="1372700"/>
            <a:chExt cx="794203" cy="627015"/>
          </a:xfrm>
        </p:grpSpPr>
        <p:sp>
          <p:nvSpPr>
            <p:cNvPr id="1533" name="Google Shape;1533;p30"/>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
                <a:t>        </a:t>
              </a:r>
              <a:endParaRPr sz="100"/>
            </a:p>
          </p:txBody>
        </p:sp>
        <p:sp>
          <p:nvSpPr>
            <p:cNvPr id="1534" name="Google Shape;1534;p30"/>
            <p:cNvSpPr/>
            <p:nvPr/>
          </p:nvSpPr>
          <p:spPr>
            <a:xfrm>
              <a:off x="2798950" y="1395650"/>
              <a:ext cx="733500" cy="58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535" name="Google Shape;1535;p30"/>
          <p:cNvSpPr txBox="1"/>
          <p:nvPr/>
        </p:nvSpPr>
        <p:spPr>
          <a:xfrm>
            <a:off x="5590214" y="4636393"/>
            <a:ext cx="713400" cy="3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0A1533"/>
                </a:solidFill>
                <a:latin typeface="Neucha"/>
                <a:ea typeface="Neucha"/>
                <a:cs typeface="Neucha"/>
                <a:sym typeface="Neucha"/>
              </a:rPr>
              <a:t>06</a:t>
            </a:r>
            <a:endParaRPr b="1" sz="1700">
              <a:solidFill>
                <a:srgbClr val="0A1533"/>
              </a:solidFill>
              <a:latin typeface="Neucha"/>
              <a:ea typeface="Neucha"/>
              <a:cs typeface="Neucha"/>
              <a:sym typeface="Neucha"/>
            </a:endParaRPr>
          </a:p>
        </p:txBody>
      </p:sp>
      <p:sp>
        <p:nvSpPr>
          <p:cNvPr id="1536" name="Google Shape;1536;p30"/>
          <p:cNvSpPr txBox="1"/>
          <p:nvPr>
            <p:ph idx="4294967295" type="subTitle"/>
          </p:nvPr>
        </p:nvSpPr>
        <p:spPr>
          <a:xfrm>
            <a:off x="6303871" y="3882000"/>
            <a:ext cx="2324700" cy="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Patient Demographics</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31"/>
          <p:cNvSpPr txBox="1"/>
          <p:nvPr>
            <p:ph type="ctrTitle"/>
          </p:nvPr>
        </p:nvSpPr>
        <p:spPr>
          <a:xfrm>
            <a:off x="2330325" y="422850"/>
            <a:ext cx="4436100" cy="8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lt1"/>
                </a:solidFill>
              </a:rPr>
              <a:t>Variable transformations and</a:t>
            </a:r>
            <a:r>
              <a:rPr lang="en" sz="3000">
                <a:solidFill>
                  <a:schemeClr val="dk1"/>
                </a:solidFill>
                <a:latin typeface="Roboto Condensed"/>
                <a:ea typeface="Roboto Condensed"/>
                <a:cs typeface="Roboto Condensed"/>
                <a:sym typeface="Roboto Condensed"/>
              </a:rPr>
              <a:t> </a:t>
            </a:r>
            <a:r>
              <a:rPr lang="en" sz="3000">
                <a:solidFill>
                  <a:schemeClr val="lt1"/>
                </a:solidFill>
              </a:rPr>
              <a:t>preprocessing</a:t>
            </a:r>
            <a:endParaRPr sz="3000">
              <a:solidFill>
                <a:schemeClr val="dk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a:p>
        </p:txBody>
      </p:sp>
      <p:sp>
        <p:nvSpPr>
          <p:cNvPr id="1542" name="Google Shape;1542;p31"/>
          <p:cNvSpPr txBox="1"/>
          <p:nvPr>
            <p:ph idx="2" type="subTitle"/>
          </p:nvPr>
        </p:nvSpPr>
        <p:spPr>
          <a:xfrm>
            <a:off x="720000" y="2618425"/>
            <a:ext cx="1752000" cy="138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Binary heart disease target variable calculated</a:t>
            </a:r>
            <a:endParaRPr/>
          </a:p>
        </p:txBody>
      </p:sp>
      <p:sp>
        <p:nvSpPr>
          <p:cNvPr id="1543" name="Google Shape;1543;p31"/>
          <p:cNvSpPr txBox="1"/>
          <p:nvPr>
            <p:ph idx="4" type="subTitle"/>
          </p:nvPr>
        </p:nvSpPr>
        <p:spPr>
          <a:xfrm>
            <a:off x="6667800" y="2570425"/>
            <a:ext cx="1752000" cy="16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Missing lab values imputed using group means</a:t>
            </a:r>
            <a:endParaRPr/>
          </a:p>
        </p:txBody>
      </p:sp>
      <p:sp>
        <p:nvSpPr>
          <p:cNvPr id="1544" name="Google Shape;1544;p31"/>
          <p:cNvSpPr txBox="1"/>
          <p:nvPr>
            <p:ph idx="6" type="subTitle"/>
          </p:nvPr>
        </p:nvSpPr>
        <p:spPr>
          <a:xfrm>
            <a:off x="2702600" y="2618425"/>
            <a:ext cx="17520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Numeric variables scaled</a:t>
            </a:r>
            <a:endParaRPr/>
          </a:p>
        </p:txBody>
      </p:sp>
      <p:sp>
        <p:nvSpPr>
          <p:cNvPr id="1545" name="Google Shape;1545;p31"/>
          <p:cNvSpPr txBox="1"/>
          <p:nvPr>
            <p:ph idx="8" type="subTitle"/>
          </p:nvPr>
        </p:nvSpPr>
        <p:spPr>
          <a:xfrm>
            <a:off x="4685200" y="2713075"/>
            <a:ext cx="1752000" cy="138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Categorical variables one-hot-</a:t>
            </a:r>
            <a:endParaRPr/>
          </a:p>
          <a:p>
            <a:pPr indent="0" lvl="0" marL="0" rtl="0" algn="ctr">
              <a:spcBef>
                <a:spcPts val="0"/>
              </a:spcBef>
              <a:spcAft>
                <a:spcPts val="0"/>
              </a:spcAft>
              <a:buNone/>
            </a:pPr>
            <a:r>
              <a:rPr lang="en"/>
              <a:t>encoded</a:t>
            </a:r>
            <a:endParaRPr/>
          </a:p>
        </p:txBody>
      </p:sp>
      <p:grpSp>
        <p:nvGrpSpPr>
          <p:cNvPr id="1546" name="Google Shape;1546;p31"/>
          <p:cNvGrpSpPr/>
          <p:nvPr/>
        </p:nvGrpSpPr>
        <p:grpSpPr>
          <a:xfrm>
            <a:off x="1251353" y="1850299"/>
            <a:ext cx="689289" cy="603816"/>
            <a:chOff x="2768600" y="1364814"/>
            <a:chExt cx="794203" cy="627015"/>
          </a:xfrm>
        </p:grpSpPr>
        <p:sp>
          <p:nvSpPr>
            <p:cNvPr id="1547" name="Google Shape;1547;p31"/>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48" name="Google Shape;1548;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31"/>
          <p:cNvGrpSpPr/>
          <p:nvPr/>
        </p:nvGrpSpPr>
        <p:grpSpPr>
          <a:xfrm>
            <a:off x="3230659" y="1850299"/>
            <a:ext cx="689289" cy="603816"/>
            <a:chOff x="2768600" y="1364814"/>
            <a:chExt cx="794203" cy="627015"/>
          </a:xfrm>
        </p:grpSpPr>
        <p:sp>
          <p:nvSpPr>
            <p:cNvPr id="1550" name="Google Shape;1550;p31"/>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1" name="Google Shape;1551;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1"/>
          <p:cNvGrpSpPr/>
          <p:nvPr/>
        </p:nvGrpSpPr>
        <p:grpSpPr>
          <a:xfrm>
            <a:off x="7199155" y="1850299"/>
            <a:ext cx="689289" cy="603816"/>
            <a:chOff x="2768600" y="1364814"/>
            <a:chExt cx="794203" cy="627015"/>
          </a:xfrm>
        </p:grpSpPr>
        <p:sp>
          <p:nvSpPr>
            <p:cNvPr id="1553" name="Google Shape;1553;p31"/>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4" name="Google Shape;1554;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31"/>
          <p:cNvGrpSpPr/>
          <p:nvPr/>
        </p:nvGrpSpPr>
        <p:grpSpPr>
          <a:xfrm>
            <a:off x="5216556" y="1850299"/>
            <a:ext cx="689289" cy="603816"/>
            <a:chOff x="2768600" y="1364814"/>
            <a:chExt cx="794203" cy="627015"/>
          </a:xfrm>
        </p:grpSpPr>
        <p:sp>
          <p:nvSpPr>
            <p:cNvPr id="1556" name="Google Shape;1556;p31"/>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7" name="Google Shape;1557;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8" name="Google Shape;1558;p31"/>
          <p:cNvSpPr/>
          <p:nvPr/>
        </p:nvSpPr>
        <p:spPr>
          <a:xfrm>
            <a:off x="1390857" y="1988728"/>
            <a:ext cx="410276" cy="358632"/>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9" name="Google Shape;1559;p31"/>
          <p:cNvGrpSpPr/>
          <p:nvPr/>
        </p:nvGrpSpPr>
        <p:grpSpPr>
          <a:xfrm>
            <a:off x="3370166" y="1966738"/>
            <a:ext cx="410276" cy="402626"/>
            <a:chOff x="-24338900" y="2710600"/>
            <a:chExt cx="295375" cy="295375"/>
          </a:xfrm>
        </p:grpSpPr>
        <p:sp>
          <p:nvSpPr>
            <p:cNvPr id="1560" name="Google Shape;1560;p31"/>
            <p:cNvSpPr/>
            <p:nvPr/>
          </p:nvSpPr>
          <p:spPr>
            <a:xfrm>
              <a:off x="-24250700" y="2816925"/>
              <a:ext cx="123675" cy="103200"/>
            </a:xfrm>
            <a:custGeom>
              <a:rect b="b" l="l" r="r" t="t"/>
              <a:pathLst>
                <a:path extrusionOk="0" h="4128" w="4947">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24338900" y="2710600"/>
              <a:ext cx="295375" cy="295375"/>
            </a:xfrm>
            <a:custGeom>
              <a:rect b="b" l="l" r="r" t="t"/>
              <a:pathLst>
                <a:path extrusionOk="0" h="11815" w="11815">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31"/>
          <p:cNvGrpSpPr/>
          <p:nvPr/>
        </p:nvGrpSpPr>
        <p:grpSpPr>
          <a:xfrm>
            <a:off x="7337568" y="1967413"/>
            <a:ext cx="412464" cy="401263"/>
            <a:chOff x="-22859750" y="2335900"/>
            <a:chExt cx="296950" cy="294375"/>
          </a:xfrm>
        </p:grpSpPr>
        <p:sp>
          <p:nvSpPr>
            <p:cNvPr id="1563" name="Google Shape;1563;p31"/>
            <p:cNvSpPr/>
            <p:nvPr/>
          </p:nvSpPr>
          <p:spPr>
            <a:xfrm>
              <a:off x="-22859750" y="2335900"/>
              <a:ext cx="296950" cy="294375"/>
            </a:xfrm>
            <a:custGeom>
              <a:rect b="b" l="l" r="r" t="t"/>
              <a:pathLst>
                <a:path extrusionOk="0" h="11775" w="11878">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1"/>
            <p:cNvSpPr/>
            <p:nvPr/>
          </p:nvSpPr>
          <p:spPr>
            <a:xfrm>
              <a:off x="-22685675" y="2408150"/>
              <a:ext cx="27575" cy="66175"/>
            </a:xfrm>
            <a:custGeom>
              <a:rect b="b" l="l" r="r" t="t"/>
              <a:pathLst>
                <a:path extrusionOk="0" h="2647" w="1103">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22766800" y="2408950"/>
              <a:ext cx="27575" cy="66175"/>
            </a:xfrm>
            <a:custGeom>
              <a:rect b="b" l="l" r="r" t="t"/>
              <a:pathLst>
                <a:path extrusionOk="0" h="2647" w="1103">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1"/>
          <p:cNvGrpSpPr/>
          <p:nvPr/>
        </p:nvGrpSpPr>
        <p:grpSpPr>
          <a:xfrm>
            <a:off x="5380127" y="1966720"/>
            <a:ext cx="362147" cy="402660"/>
            <a:chOff x="-27710725" y="1959200"/>
            <a:chExt cx="260725" cy="295400"/>
          </a:xfrm>
        </p:grpSpPr>
        <p:sp>
          <p:nvSpPr>
            <p:cNvPr id="1567" name="Google Shape;1567;p31"/>
            <p:cNvSpPr/>
            <p:nvPr/>
          </p:nvSpPr>
          <p:spPr>
            <a:xfrm>
              <a:off x="-27710725" y="1959200"/>
              <a:ext cx="260725" cy="295400"/>
            </a:xfrm>
            <a:custGeom>
              <a:rect b="b" l="l" r="r" t="t"/>
              <a:pathLst>
                <a:path extrusionOk="0" h="11816" w="10429">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1"/>
            <p:cNvSpPr/>
            <p:nvPr/>
          </p:nvSpPr>
          <p:spPr>
            <a:xfrm>
              <a:off x="-27502000" y="208445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32"/>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Models Constructed</a:t>
            </a:r>
            <a:endParaRPr>
              <a:solidFill>
                <a:schemeClr val="lt1"/>
              </a:solidFill>
            </a:endParaRPr>
          </a:p>
        </p:txBody>
      </p:sp>
      <p:sp>
        <p:nvSpPr>
          <p:cNvPr id="1574" name="Google Shape;1574;p32"/>
          <p:cNvSpPr txBox="1"/>
          <p:nvPr>
            <p:ph type="title"/>
          </p:nvPr>
        </p:nvSpPr>
        <p:spPr>
          <a:xfrm>
            <a:off x="755249" y="2064150"/>
            <a:ext cx="23310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Logistic Regression</a:t>
            </a:r>
            <a:endParaRPr>
              <a:solidFill>
                <a:srgbClr val="000000"/>
              </a:solidFill>
            </a:endParaRPr>
          </a:p>
        </p:txBody>
      </p:sp>
      <p:sp>
        <p:nvSpPr>
          <p:cNvPr id="1575" name="Google Shape;1575;p32"/>
          <p:cNvSpPr txBox="1"/>
          <p:nvPr>
            <p:ph idx="1" type="subTitle"/>
          </p:nvPr>
        </p:nvSpPr>
        <p:spPr>
          <a:xfrm>
            <a:off x="3474762" y="2732734"/>
            <a:ext cx="2110500" cy="5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0000"/>
                </a:solidFill>
              </a:rPr>
              <a:t>5-Fold Cross-Validation</a:t>
            </a:r>
            <a:endParaRPr b="1" sz="2000">
              <a:solidFill>
                <a:srgbClr val="000000"/>
              </a:solidFill>
            </a:endParaRPr>
          </a:p>
        </p:txBody>
      </p:sp>
      <p:sp>
        <p:nvSpPr>
          <p:cNvPr id="1576" name="Google Shape;1576;p32"/>
          <p:cNvSpPr txBox="1"/>
          <p:nvPr>
            <p:ph idx="2" type="title"/>
          </p:nvPr>
        </p:nvSpPr>
        <p:spPr>
          <a:xfrm>
            <a:off x="5491225" y="2016900"/>
            <a:ext cx="35166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Lasso</a:t>
            </a:r>
            <a:endParaRPr>
              <a:solidFill>
                <a:srgbClr val="000000"/>
              </a:solidFill>
            </a:endParaRPr>
          </a:p>
          <a:p>
            <a:pPr indent="0" lvl="0" marL="0" rtl="0" algn="ctr">
              <a:spcBef>
                <a:spcPts val="0"/>
              </a:spcBef>
              <a:spcAft>
                <a:spcPts val="0"/>
              </a:spcAft>
              <a:buNone/>
            </a:pPr>
            <a:r>
              <a:rPr lang="en">
                <a:solidFill>
                  <a:srgbClr val="000000"/>
                </a:solidFill>
              </a:rPr>
              <a:t>Regularizations: [.01, 0.1, 0.3]</a:t>
            </a:r>
            <a:endParaRPr>
              <a:solidFill>
                <a:srgbClr val="000000"/>
              </a:solidFill>
            </a:endParaRPr>
          </a:p>
        </p:txBody>
      </p:sp>
      <p:sp>
        <p:nvSpPr>
          <p:cNvPr id="1577" name="Google Shape;1577;p32"/>
          <p:cNvSpPr txBox="1"/>
          <p:nvPr>
            <p:ph idx="4" type="title"/>
          </p:nvPr>
        </p:nvSpPr>
        <p:spPr>
          <a:xfrm>
            <a:off x="5632963" y="3390075"/>
            <a:ext cx="3233100" cy="110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Random Forest</a:t>
            </a:r>
            <a:endParaRPr>
              <a:solidFill>
                <a:srgbClr val="000000"/>
              </a:solidFill>
            </a:endParaRPr>
          </a:p>
          <a:p>
            <a:pPr indent="0" lvl="0" marL="0" rtl="0" algn="ctr">
              <a:spcBef>
                <a:spcPts val="0"/>
              </a:spcBef>
              <a:spcAft>
                <a:spcPts val="0"/>
              </a:spcAft>
              <a:buNone/>
            </a:pPr>
            <a:r>
              <a:rPr lang="en">
                <a:solidFill>
                  <a:srgbClr val="000000"/>
                </a:solidFill>
              </a:rPr>
              <a:t>Trees: [50, 100, 300]</a:t>
            </a:r>
            <a:endParaRPr>
              <a:solidFill>
                <a:srgbClr val="000000"/>
              </a:solidFill>
            </a:endParaRPr>
          </a:p>
          <a:p>
            <a:pPr indent="0" lvl="0" marL="0" rtl="0" algn="ctr">
              <a:spcBef>
                <a:spcPts val="0"/>
              </a:spcBef>
              <a:spcAft>
                <a:spcPts val="0"/>
              </a:spcAft>
              <a:buNone/>
            </a:pPr>
            <a:r>
              <a:rPr lang="en">
                <a:solidFill>
                  <a:srgbClr val="000000"/>
                </a:solidFill>
              </a:rPr>
              <a:t>Node Depth: [5, 7, 10]</a:t>
            </a:r>
            <a:endParaRPr>
              <a:solidFill>
                <a:srgbClr val="000000"/>
              </a:solidFill>
            </a:endParaRPr>
          </a:p>
        </p:txBody>
      </p:sp>
      <p:sp>
        <p:nvSpPr>
          <p:cNvPr id="1578" name="Google Shape;1578;p32"/>
          <p:cNvSpPr txBox="1"/>
          <p:nvPr>
            <p:ph idx="6" type="title"/>
          </p:nvPr>
        </p:nvSpPr>
        <p:spPr>
          <a:xfrm>
            <a:off x="52200" y="3390075"/>
            <a:ext cx="3516600" cy="110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Support Vector Machines</a:t>
            </a:r>
            <a:endParaRPr>
              <a:solidFill>
                <a:srgbClr val="000000"/>
              </a:solidFill>
            </a:endParaRPr>
          </a:p>
          <a:p>
            <a:pPr indent="0" lvl="0" marL="0" rtl="0" algn="ctr">
              <a:spcBef>
                <a:spcPts val="0"/>
              </a:spcBef>
              <a:spcAft>
                <a:spcPts val="0"/>
              </a:spcAft>
              <a:buNone/>
            </a:pPr>
            <a:r>
              <a:rPr lang="en">
                <a:solidFill>
                  <a:srgbClr val="000000"/>
                </a:solidFill>
              </a:rPr>
              <a:t>Regularizations: [.05, .1, .3]</a:t>
            </a:r>
            <a:endParaRPr>
              <a:solidFill>
                <a:srgbClr val="000000"/>
              </a:solidFill>
            </a:endParaRPr>
          </a:p>
        </p:txBody>
      </p:sp>
      <p:grpSp>
        <p:nvGrpSpPr>
          <p:cNvPr id="1579" name="Google Shape;1579;p32"/>
          <p:cNvGrpSpPr/>
          <p:nvPr/>
        </p:nvGrpSpPr>
        <p:grpSpPr>
          <a:xfrm>
            <a:off x="1700825" y="1815475"/>
            <a:ext cx="219339" cy="192121"/>
            <a:chOff x="5791630" y="1686742"/>
            <a:chExt cx="689313" cy="603775"/>
          </a:xfrm>
        </p:grpSpPr>
        <p:sp>
          <p:nvSpPr>
            <p:cNvPr id="1580" name="Google Shape;1580;p32"/>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1" name="Google Shape;1581;p32"/>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2" name="Google Shape;1582;p32"/>
          <p:cNvGrpSpPr/>
          <p:nvPr/>
        </p:nvGrpSpPr>
        <p:grpSpPr>
          <a:xfrm>
            <a:off x="1700842" y="3197950"/>
            <a:ext cx="219339" cy="192121"/>
            <a:chOff x="5791630" y="1686742"/>
            <a:chExt cx="689313" cy="603775"/>
          </a:xfrm>
        </p:grpSpPr>
        <p:sp>
          <p:nvSpPr>
            <p:cNvPr id="1583" name="Google Shape;1583;p32"/>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4" name="Google Shape;1584;p32"/>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32"/>
          <p:cNvGrpSpPr/>
          <p:nvPr/>
        </p:nvGrpSpPr>
        <p:grpSpPr>
          <a:xfrm>
            <a:off x="7139855" y="1839650"/>
            <a:ext cx="219339" cy="192121"/>
            <a:chOff x="5791630" y="1686742"/>
            <a:chExt cx="689313" cy="603775"/>
          </a:xfrm>
        </p:grpSpPr>
        <p:sp>
          <p:nvSpPr>
            <p:cNvPr id="1586" name="Google Shape;1586;p32"/>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7" name="Google Shape;1587;p32"/>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32"/>
          <p:cNvGrpSpPr/>
          <p:nvPr/>
        </p:nvGrpSpPr>
        <p:grpSpPr>
          <a:xfrm>
            <a:off x="7139843" y="3197950"/>
            <a:ext cx="219339" cy="192121"/>
            <a:chOff x="5791630" y="1686742"/>
            <a:chExt cx="689313" cy="603775"/>
          </a:xfrm>
        </p:grpSpPr>
        <p:sp>
          <p:nvSpPr>
            <p:cNvPr id="1589" name="Google Shape;1589;p32"/>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0" name="Google Shape;1590;p32"/>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33"/>
          <p:cNvSpPr txBox="1"/>
          <p:nvPr>
            <p:ph idx="4294967295" type="ctrTitle"/>
          </p:nvPr>
        </p:nvSpPr>
        <p:spPr>
          <a:xfrm>
            <a:off x="720000" y="913825"/>
            <a:ext cx="7704000" cy="640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lt1"/>
                </a:solidFill>
                <a:latin typeface="Neucha"/>
                <a:ea typeface="Neucha"/>
                <a:cs typeface="Neucha"/>
                <a:sym typeface="Neucha"/>
              </a:rPr>
              <a:t>Model</a:t>
            </a:r>
            <a:r>
              <a:rPr lang="en">
                <a:solidFill>
                  <a:schemeClr val="lt1"/>
                </a:solidFill>
              </a:rPr>
              <a:t> </a:t>
            </a:r>
            <a:r>
              <a:rPr b="1" lang="en" sz="4000">
                <a:solidFill>
                  <a:schemeClr val="lt1"/>
                </a:solidFill>
                <a:latin typeface="Neucha"/>
                <a:ea typeface="Neucha"/>
                <a:cs typeface="Neucha"/>
                <a:sym typeface="Neucha"/>
              </a:rPr>
              <a:t>Performance</a:t>
            </a:r>
            <a:endParaRPr>
              <a:solidFill>
                <a:schemeClr val="lt1"/>
              </a:solidFill>
            </a:endParaRPr>
          </a:p>
        </p:txBody>
      </p:sp>
      <p:pic>
        <p:nvPicPr>
          <p:cNvPr id="1596" name="Google Shape;1596;p33"/>
          <p:cNvPicPr preferRelativeResize="0"/>
          <p:nvPr/>
        </p:nvPicPr>
        <p:blipFill>
          <a:blip r:embed="rId3">
            <a:alphaModFix/>
          </a:blip>
          <a:stretch>
            <a:fillRect/>
          </a:stretch>
        </p:blipFill>
        <p:spPr>
          <a:xfrm>
            <a:off x="540400" y="2268900"/>
            <a:ext cx="8063200" cy="261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34"/>
          <p:cNvSpPr txBox="1"/>
          <p:nvPr>
            <p:ph idx="1" type="subTitle"/>
          </p:nvPr>
        </p:nvSpPr>
        <p:spPr>
          <a:xfrm>
            <a:off x="706013" y="2430575"/>
            <a:ext cx="3708600" cy="210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of these models performed well</a:t>
            </a:r>
            <a:endParaRPr sz="1600"/>
          </a:p>
          <a:p>
            <a:pPr indent="-330200" lvl="0" marL="457200" rtl="0" algn="l">
              <a:spcBef>
                <a:spcPts val="1000"/>
              </a:spcBef>
              <a:spcAft>
                <a:spcPts val="0"/>
              </a:spcAft>
              <a:buSzPts val="1600"/>
              <a:buChar char="●"/>
            </a:pPr>
            <a:r>
              <a:rPr lang="en" sz="1600"/>
              <a:t>Balancing the </a:t>
            </a:r>
            <a:r>
              <a:rPr lang="en" sz="1600"/>
              <a:t>data frame</a:t>
            </a:r>
            <a:r>
              <a:rPr lang="en" sz="1600"/>
              <a:t> was required to improve results</a:t>
            </a:r>
            <a:endParaRPr sz="1600"/>
          </a:p>
          <a:p>
            <a:pPr indent="-330200" lvl="0" marL="457200" rtl="0" algn="l">
              <a:spcBef>
                <a:spcPts val="1000"/>
              </a:spcBef>
              <a:spcAft>
                <a:spcPts val="0"/>
              </a:spcAft>
              <a:buSzPts val="1600"/>
              <a:buChar char="●"/>
            </a:pPr>
            <a:r>
              <a:rPr lang="en" sz="1600"/>
              <a:t>Sensitivity rate is a key metric for selecting a model in this instance</a:t>
            </a:r>
            <a:endParaRPr sz="1600"/>
          </a:p>
          <a:p>
            <a:pPr indent="-330200" lvl="0" marL="457200" rtl="0" algn="l">
              <a:spcBef>
                <a:spcPts val="1000"/>
              </a:spcBef>
              <a:spcAft>
                <a:spcPts val="1000"/>
              </a:spcAft>
              <a:buSzPts val="1600"/>
              <a:buChar char="●"/>
            </a:pPr>
            <a:r>
              <a:rPr lang="en" sz="1600"/>
              <a:t>Use Lasso based on results and computational advantage</a:t>
            </a:r>
            <a:endParaRPr sz="1600"/>
          </a:p>
        </p:txBody>
      </p:sp>
      <p:sp>
        <p:nvSpPr>
          <p:cNvPr id="1602" name="Google Shape;1602;p34"/>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Conclusions</a:t>
            </a:r>
            <a:endParaRPr>
              <a:solidFill>
                <a:schemeClr val="lt1"/>
              </a:solidFill>
            </a:endParaRPr>
          </a:p>
        </p:txBody>
      </p:sp>
      <p:sp>
        <p:nvSpPr>
          <p:cNvPr id="1603" name="Google Shape;1603;p34"/>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Summary</a:t>
            </a:r>
            <a:endParaRPr/>
          </a:p>
        </p:txBody>
      </p:sp>
      <p:sp>
        <p:nvSpPr>
          <p:cNvPr id="1604" name="Google Shape;1604;p34"/>
          <p:cNvSpPr txBox="1"/>
          <p:nvPr>
            <p:ph idx="3" type="subTitle"/>
          </p:nvPr>
        </p:nvSpPr>
        <p:spPr>
          <a:xfrm>
            <a:off x="4729374" y="2422325"/>
            <a:ext cx="3708600" cy="210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Additional years of data</a:t>
            </a:r>
            <a:endParaRPr sz="1600"/>
          </a:p>
          <a:p>
            <a:pPr indent="-330200" lvl="0" marL="457200" rtl="0" algn="l">
              <a:spcBef>
                <a:spcPts val="1000"/>
              </a:spcBef>
              <a:spcAft>
                <a:spcPts val="0"/>
              </a:spcAft>
              <a:buSzPts val="1600"/>
              <a:buChar char="●"/>
            </a:pPr>
            <a:r>
              <a:rPr lang="en" sz="1600"/>
              <a:t>Further analysis of specific variables</a:t>
            </a:r>
            <a:endParaRPr sz="1600"/>
          </a:p>
          <a:p>
            <a:pPr indent="-330200" lvl="0" marL="457200" rtl="0" algn="l">
              <a:spcBef>
                <a:spcPts val="1000"/>
              </a:spcBef>
              <a:spcAft>
                <a:spcPts val="1000"/>
              </a:spcAft>
              <a:buSzPts val="1600"/>
              <a:buChar char="●"/>
            </a:pPr>
            <a:r>
              <a:rPr lang="en" sz="1600"/>
              <a:t>Potential differences on model performance by </a:t>
            </a:r>
            <a:r>
              <a:rPr lang="en" sz="1600"/>
              <a:t>demographic</a:t>
            </a:r>
            <a:r>
              <a:rPr lang="en" sz="1600"/>
              <a:t> group</a:t>
            </a:r>
            <a:endParaRPr sz="1600"/>
          </a:p>
        </p:txBody>
      </p:sp>
      <p:sp>
        <p:nvSpPr>
          <p:cNvPr id="1605" name="Google Shape;1605;p34"/>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Future Research</a:t>
            </a:r>
            <a:endParaRPr/>
          </a:p>
        </p:txBody>
      </p:sp>
      <p:grpSp>
        <p:nvGrpSpPr>
          <p:cNvPr id="1606" name="Google Shape;1606;p34"/>
          <p:cNvGrpSpPr/>
          <p:nvPr/>
        </p:nvGrpSpPr>
        <p:grpSpPr>
          <a:xfrm>
            <a:off x="2215625" y="1444915"/>
            <a:ext cx="689313" cy="603775"/>
            <a:chOff x="5791630" y="1686742"/>
            <a:chExt cx="689313" cy="603775"/>
          </a:xfrm>
        </p:grpSpPr>
        <p:sp>
          <p:nvSpPr>
            <p:cNvPr id="1607" name="Google Shape;1607;p34"/>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8" name="Google Shape;1608;p34"/>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34"/>
          <p:cNvGrpSpPr/>
          <p:nvPr/>
        </p:nvGrpSpPr>
        <p:grpSpPr>
          <a:xfrm>
            <a:off x="6257273" y="1440807"/>
            <a:ext cx="689313" cy="603775"/>
            <a:chOff x="5791630" y="1686742"/>
            <a:chExt cx="689313" cy="603775"/>
          </a:xfrm>
        </p:grpSpPr>
        <p:sp>
          <p:nvSpPr>
            <p:cNvPr id="1610" name="Google Shape;1610;p34"/>
            <p:cNvSpPr/>
            <p:nvPr/>
          </p:nvSpPr>
          <p:spPr>
            <a:xfrm>
              <a:off x="5791630" y="1686742"/>
              <a:ext cx="689313" cy="60377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1" name="Google Shape;1611;p34"/>
            <p:cNvSpPr/>
            <p:nvPr/>
          </p:nvSpPr>
          <p:spPr>
            <a:xfrm>
              <a:off x="5817971" y="1708843"/>
              <a:ext cx="636600" cy="55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34"/>
          <p:cNvSpPr/>
          <p:nvPr/>
        </p:nvSpPr>
        <p:spPr>
          <a:xfrm>
            <a:off x="6395426" y="1560085"/>
            <a:ext cx="376503" cy="373442"/>
          </a:xfrm>
          <a:custGeom>
            <a:rect b="b" l="l" r="r" t="t"/>
            <a:pathLst>
              <a:path extrusionOk="0" h="12687" w="12791">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3" name="Google Shape;1613;p34"/>
          <p:cNvGrpSpPr/>
          <p:nvPr/>
        </p:nvGrpSpPr>
        <p:grpSpPr>
          <a:xfrm>
            <a:off x="2397980" y="1559406"/>
            <a:ext cx="324609" cy="374825"/>
            <a:chOff x="-39783425" y="2337925"/>
            <a:chExt cx="275700" cy="318350"/>
          </a:xfrm>
        </p:grpSpPr>
        <p:sp>
          <p:nvSpPr>
            <p:cNvPr id="1614" name="Google Shape;1614;p34"/>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35"/>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 you have any questions? </a:t>
            </a:r>
            <a:endParaRPr/>
          </a:p>
        </p:txBody>
      </p:sp>
      <p:sp>
        <p:nvSpPr>
          <p:cNvPr id="1621" name="Google Shape;1621;p35"/>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622" name="Google Shape;1622;p35"/>
          <p:cNvSpPr txBox="1"/>
          <p:nvPr/>
        </p:nvSpPr>
        <p:spPr>
          <a:xfrm>
            <a:off x="2917350" y="4323360"/>
            <a:ext cx="3309300" cy="3381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Roboto Condensed"/>
                <a:ea typeface="Roboto Condensed"/>
                <a:cs typeface="Roboto Condensed"/>
                <a:sym typeface="Roboto Condensed"/>
              </a:rPr>
              <a:t>Please keep this slide for attribution</a:t>
            </a:r>
            <a:endParaRPr sz="1200">
              <a:solidFill>
                <a:schemeClr val="dk1"/>
              </a:solidFill>
              <a:latin typeface="Roboto Condensed"/>
              <a:ea typeface="Roboto Condensed"/>
              <a:cs typeface="Roboto Condensed"/>
              <a:sym typeface="Roboto Condensed"/>
            </a:endParaRPr>
          </a:p>
        </p:txBody>
      </p:sp>
      <p:sp>
        <p:nvSpPr>
          <p:cNvPr id="1623" name="Google Shape;1623;p35"/>
          <p:cNvSpPr txBox="1"/>
          <p:nvPr/>
        </p:nvSpPr>
        <p:spPr>
          <a:xfrm>
            <a:off x="1714500" y="2605450"/>
            <a:ext cx="57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https://www.cdc.gov/nchs/nhanes/index.htm</a:t>
            </a:r>
            <a:r>
              <a:rPr lang="en">
                <a:latin typeface="Proxima Nova"/>
                <a:ea typeface="Proxima Nova"/>
                <a:cs typeface="Proxima Nova"/>
                <a:sym typeface="Proxima Nova"/>
              </a:rPr>
              <a:t> - NHANES study website</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