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27A22-B86A-1344-A255-72B8773FF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90D7B5-B014-3945-B7AE-605F06515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9BC30-0D80-2243-8625-7F7AE1BF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AA78-91D5-E640-86AF-D8C294B5ABAF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5D6AA6-D384-434D-8D33-0631666C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90AA4-CC64-D840-9FAA-D377D463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4BB-2925-AA4F-89F2-8A5B8ADD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87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DD98C-E0CB-9F42-95FB-CFDAC502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3987F0-CA64-8D42-B66A-242068409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953F9-5EAD-F34B-8AD9-CD1B6C30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AA78-91D5-E640-86AF-D8C294B5ABAF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3260BA-1BE2-A142-AEE4-A868E6C3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1FAA2C-E00B-7445-94CA-B2CA0CF0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4BB-2925-AA4F-89F2-8A5B8ADD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97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C25448-D775-A74D-9295-CD8BB3ADA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B12306-C7F1-FC47-99BE-23F22E78F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2CCBC-02A3-6745-B8B9-9C23597A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AA78-91D5-E640-86AF-D8C294B5ABAF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942BCD-3905-D649-9EBA-B3093C63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6D52F-7B9C-2645-881E-7B0F674C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4BB-2925-AA4F-89F2-8A5B8ADD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8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6AEA1-6EF6-884A-8C01-CAD885F6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A7C27-C9E3-5D42-9FB1-1032B258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A5AAAA-1BE0-E244-B2CD-32E4BE5A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AA78-91D5-E640-86AF-D8C294B5ABAF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17C52-1F09-FB4A-954E-9B9A6680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4A21C-D559-7C4D-A3D8-7D0468C3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4BB-2925-AA4F-89F2-8A5B8ADD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9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D6262-2B03-DC4A-8683-F5D1DCF5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F01161-3F70-0E42-8F31-BF188FFE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95D19-4D21-504E-91F6-2225EEF8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AA78-91D5-E640-86AF-D8C294B5ABAF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8805E8-2B4B-7141-AC74-C06BEC42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2C351-9680-F34B-A080-76B6DC5A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4BB-2925-AA4F-89F2-8A5B8ADD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74F64-D927-5042-AD91-79A31CD1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FA5408-CE9B-F34F-B8EC-5FC038159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5B1347-2935-4242-B689-AB7357CF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C3B987-F586-C54F-A723-DF134BD2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AA78-91D5-E640-86AF-D8C294B5ABAF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535FA8-1485-7B4C-BD7E-4ADAA66B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0CF22D-2D74-2548-8A77-1621EF0D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4BB-2925-AA4F-89F2-8A5B8ADD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7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E96C-153F-9648-936B-D1CB795D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190F99-AA44-3746-A5F2-FDE22DE8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E97EC8-41E4-A84C-A503-BA71BF7AE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826750-BA47-714B-9C64-FBB6CC860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CCE352-DE6F-2D4D-BFC9-D12470005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BD1D77-AB81-E14A-810C-B21C0F1A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AA78-91D5-E640-86AF-D8C294B5ABAF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728DF1-7536-D342-9458-F6AF3F5F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936267-AF3C-2A40-B1A5-90B5A2B1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4BB-2925-AA4F-89F2-8A5B8ADD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5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34165-A2B4-3149-A484-0FE82955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92B43B-AB97-B641-B081-1755E9AC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AA78-91D5-E640-86AF-D8C294B5ABAF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258785-DEC6-5B45-BDC1-2599A8A4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27A47C-D909-AD41-AEFA-7A0A12A4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4BB-2925-AA4F-89F2-8A5B8ADD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2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430A7A-2AD4-A440-8C5E-42BC8BAB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AA78-91D5-E640-86AF-D8C294B5ABAF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76F738-0930-064D-8C8F-BE664C61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C73105-131F-B741-9494-6D1BC232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4BB-2925-AA4F-89F2-8A5B8ADD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86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C94CA-11B4-EB4F-8E5E-31C5E37E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51EDB-01C2-564F-AE65-9F988435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AB2441-06E1-7F44-BBC5-6F12EFF7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56BD1A-9374-7E40-8F1A-BC7D78E7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AA78-91D5-E640-86AF-D8C294B5ABAF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0C5AC-FDAD-844A-BB52-F998ABEB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B2B2C0-E59C-BA4C-987F-E315BD83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4BB-2925-AA4F-89F2-8A5B8ADD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8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CB28F-3C88-BF44-9081-346BCF47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005B4D-C4F9-C943-88DA-9E3A3DA25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17D21D-4E30-DF4A-8EC1-77645F206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8DFE0E-AF16-1C4B-90D9-21A03BE3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AA78-91D5-E640-86AF-D8C294B5ABAF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F5C6B-1E46-0B41-ABC1-A3162379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C1E442-F329-6649-A1B5-06960C52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54BB-2925-AA4F-89F2-8A5B8ADD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FA638-C0D1-854D-8676-28E62830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810FF1-FE70-2641-B23C-510FEA61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07EDE-3124-AF48-AC2D-286025726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AA78-91D5-E640-86AF-D8C294B5ABAF}" type="datetimeFigureOut">
              <a:rPr lang="ru-RU" smtClean="0"/>
              <a:t>20.09.2018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DEDC41-81E6-504E-AA62-B0F0BEF9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47648D-6CF2-5D44-8EBB-5C1C9014F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54BB-2925-AA4F-89F2-8A5B8ADD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78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A9975-E8F2-E344-8219-EB33E5E57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5FF368-396E-C546-A8A3-DCA112074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2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Matrosov</dc:creator>
  <cp:lastModifiedBy>Kirill Matrosov</cp:lastModifiedBy>
  <cp:revision>1</cp:revision>
  <dcterms:created xsi:type="dcterms:W3CDTF">2018-09-20T16:03:36Z</dcterms:created>
  <dcterms:modified xsi:type="dcterms:W3CDTF">2018-09-20T16:04:00Z</dcterms:modified>
</cp:coreProperties>
</file>