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0" r:id="rId17"/>
    <p:sldId id="273" r:id="rId18"/>
    <p:sldId id="275" r:id="rId19"/>
    <p:sldId id="25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A2F93-15AF-5342-8792-6AE85A2CF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51FA3-1A82-2643-BD5F-049FA721F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70ED27-CB97-1744-819A-E3DFAA72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C2326-D69D-1844-961D-B93C643B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0BBA2D-B1B5-974B-BCEB-F04044D4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96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083BC-3838-6B43-8135-2F888E4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7E1370-EDCC-1644-8503-24080D3CF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C635D-7DB9-114D-B88E-FC662589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080A44-5908-E340-8B34-A3AA300E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ABC04-454F-3341-A9EC-963A51BD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1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4C2858-BD9C-5540-9FD2-8F0504D5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9C68A8-CD44-C34C-874A-805B1D8CD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88249-74B9-C543-BFA7-FDC9B51C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43D33D-B40F-564A-A6C6-E9BA09C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33218-7169-804F-96CA-156C4EBE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62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90E58-24CD-2148-95B7-C54ABF1D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FCBCA-C463-3745-9E24-858DB7AE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3B7E89-094F-7948-A387-500B204E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81D03-83D2-9846-B8EE-1AE42300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1327E-B937-A343-9F7C-8E5BBE4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4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6BEC1-84B8-E046-B439-8C5BE55A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CBC734-5A89-1D4B-B597-709D8A65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F370F3-2E09-124F-B12B-B55215E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C46AB-BBFB-7442-948E-39A9AC4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B8A21-EF38-E944-B4A7-DADE7DF8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21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776F4-5B0A-524B-B549-9075B518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A5CA7-FA56-AE4D-92A9-D5F08FB2D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29EF3-A839-4345-ABBC-97D9784C6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30AC7E-DD0E-424A-9A59-6F967E1D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82420-82EE-774F-B71B-11B0F4BA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1A7353-20F1-1942-826B-F12E4E21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9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A0FB8-E543-4047-B33C-89765763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E12A5B-3C25-3E4C-94CE-EE922535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454760-D337-A546-968A-0F8F67E4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20B060-9424-294F-AE32-450C7006B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4D9FF3-6C35-A841-9231-7CE90C96A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577684-F200-4741-A41E-CD3769EA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F907B1-29D4-CD42-91DD-91DDDFC4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737A7B-887C-AC46-9005-625CAA89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68124-F887-9E4E-B815-9CBBC339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E2AD07-1DDC-424E-B6B4-D0321F50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D01648-8ABD-8A4E-955E-B53B5A33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BAAAA-1245-4642-9006-EC1E8AA8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01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C1345E-8F40-BB4E-AD39-BD0B866C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0F3E0E-DFA9-FF47-B66D-23DE9739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DC3314-9C7E-6C49-BC26-86251F4D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1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E50F2-0F1B-E34A-8A23-325807C9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E35E8B-4B21-124B-8148-F97ED314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DCB161-99BC-4C42-9F78-BE9F71F1F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79F9E-42FA-1747-943C-0620121C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AEC05-5B85-1E4B-BA45-B183B1A0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CA2734-DEEB-0B43-8EC6-FEEC8A2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28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56794-3CA4-C248-A9BE-8641228C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1AA0B4-0110-974C-84AC-B96783847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B8FF48-B497-2C42-A5EF-91D2265E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9CB6A4-E378-5A44-9CEB-222E9056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D4DC0C-AABB-B043-A2F9-A3CC0E96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F330DC-5AB8-CF4B-BC57-C4CE6B8C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06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4CC9F-204B-D642-93A6-E29D10F5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C56A8F-6257-5842-82CB-B2CEE4D2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0C498D-1ABA-CC4F-B582-072AAA1C0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7AAA-9FE6-EB48-B34A-8F412D799510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AEC5CB-5853-0C4C-95B0-20C0E8040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60B82E-B886-A046-A920-40E9713E1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ksglu/react-16-3-lifecycle-methods-7ac4e2f2024a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dmatrosov/react-lifecycle" TargetMode="External"/><Relationship Id="rId5" Type="http://schemas.openxmlformats.org/officeDocument/2006/relationships/hyperlink" Target="https://www.youtube.com/watch?v=UPv-3SYRdZk" TargetMode="External"/><Relationship Id="rId4" Type="http://schemas.openxmlformats.org/officeDocument/2006/relationships/hyperlink" Target="https://medium.com/@baphemot/understanding-react-react-16-3-component-life-cycle-23129bc7a70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FD256-6AF6-9944-BF1B-5F865E764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706"/>
            <a:ext cx="9144000" cy="2387600"/>
          </a:xfrm>
        </p:spPr>
        <p:txBody>
          <a:bodyPr/>
          <a:lstStyle/>
          <a:p>
            <a:r>
              <a:rPr lang="en-US" dirty="0"/>
              <a:t>React lifecycle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EBBCD5-3A4F-FC4C-A101-B582CD75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6" y="288180"/>
            <a:ext cx="4137284" cy="1231526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68D2410-A07F-C14A-85A3-9DABBAB21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3893"/>
            <a:ext cx="9144000" cy="1655762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Кирилл Матросов</a:t>
            </a:r>
          </a:p>
        </p:txBody>
      </p:sp>
    </p:spTree>
    <p:extLst>
      <p:ext uri="{BB962C8B-B14F-4D97-AF65-F5344CB8AC3E}">
        <p14:creationId xmlns:p14="http://schemas.microsoft.com/office/powerpoint/2010/main" val="265861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 err="1"/>
              <a:t>getSnapshotBeforeUpdate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Можно</a:t>
            </a:r>
            <a:endParaRPr lang="ru-RU" dirty="0"/>
          </a:p>
          <a:p>
            <a:r>
              <a:rPr lang="ru-RU" dirty="0"/>
              <a:t>Передать в </a:t>
            </a:r>
            <a:r>
              <a:rPr lang="en" dirty="0" err="1"/>
              <a:t>componentDidUpdate</a:t>
            </a:r>
            <a:r>
              <a:rPr lang="en" dirty="0"/>
              <a:t> </a:t>
            </a:r>
            <a:r>
              <a:rPr lang="ru-RU" dirty="0"/>
              <a:t>третьим параметром </a:t>
            </a:r>
            <a:r>
              <a:rPr lang="ru-RU" dirty="0" err="1"/>
              <a:t>дополниельные</a:t>
            </a:r>
            <a:r>
              <a:rPr lang="ru-RU" dirty="0"/>
              <a:t> данные</a:t>
            </a:r>
          </a:p>
          <a:p>
            <a:pPr marL="0" indent="0">
              <a:buNone/>
            </a:pPr>
            <a:r>
              <a:rPr lang="ru-RU" b="1" dirty="0"/>
              <a:t>Нельзя</a:t>
            </a:r>
            <a:endParaRPr lang="ru-RU" dirty="0"/>
          </a:p>
          <a:p>
            <a:r>
              <a:rPr lang="ru-RU" dirty="0"/>
              <a:t>Не выполняйте </a:t>
            </a:r>
            <a:r>
              <a:rPr lang="en" dirty="0" err="1"/>
              <a:t>this.setState</a:t>
            </a:r>
            <a:r>
              <a:rPr lang="en" dirty="0"/>
              <a:t> - </a:t>
            </a:r>
            <a:r>
              <a:rPr lang="ru-RU" dirty="0"/>
              <a:t>приведет к зацикливанию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41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 err="1"/>
              <a:t>componentDidUpdate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Можно</a:t>
            </a:r>
            <a:endParaRPr lang="ru-RU" dirty="0"/>
          </a:p>
          <a:p>
            <a:r>
              <a:rPr lang="ru-RU" dirty="0"/>
              <a:t>Установить счетчики/"</a:t>
            </a:r>
            <a:r>
              <a:rPr lang="ru-RU" dirty="0" err="1"/>
              <a:t>листенеры</a:t>
            </a:r>
            <a:r>
              <a:rPr lang="ru-RU" dirty="0"/>
              <a:t>"...</a:t>
            </a:r>
          </a:p>
          <a:p>
            <a:r>
              <a:rPr lang="ru-RU" dirty="0"/>
              <a:t>Выполнить сайд-эффекты (Вызовы </a:t>
            </a:r>
            <a:r>
              <a:rPr lang="en" dirty="0"/>
              <a:t>AJAX </a:t>
            </a:r>
            <a:r>
              <a:rPr lang="ru-RU" dirty="0"/>
              <a:t>и т.д.)</a:t>
            </a:r>
          </a:p>
          <a:p>
            <a:r>
              <a:rPr lang="ru-RU" dirty="0"/>
              <a:t>Выполнить </a:t>
            </a:r>
            <a:r>
              <a:rPr lang="en" dirty="0" err="1"/>
              <a:t>this.setState</a:t>
            </a:r>
            <a:r>
              <a:rPr lang="en" dirty="0"/>
              <a:t>, </a:t>
            </a:r>
            <a:r>
              <a:rPr lang="ru-RU" dirty="0"/>
              <a:t>но вызов должен быть по условию, иначе приведет к зацикливанию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08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 err="1"/>
              <a:t>componentWillUnmount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Нужно</a:t>
            </a:r>
            <a:endParaRPr lang="ru-RU" dirty="0"/>
          </a:p>
          <a:p>
            <a:r>
              <a:rPr lang="ru-RU" dirty="0"/>
              <a:t>Удалить все назначенные счетчики/"</a:t>
            </a:r>
            <a:r>
              <a:rPr lang="ru-RU" dirty="0" err="1"/>
              <a:t>листенеры</a:t>
            </a:r>
            <a:r>
              <a:rPr lang="ru-RU" dirty="0"/>
              <a:t>"...</a:t>
            </a:r>
          </a:p>
          <a:p>
            <a:r>
              <a:rPr lang="ru-RU" dirty="0"/>
              <a:t>Отменить </a:t>
            </a:r>
            <a:r>
              <a:rPr lang="en" dirty="0"/>
              <a:t>AJAX </a:t>
            </a:r>
            <a:r>
              <a:rPr lang="ru-RU" dirty="0"/>
              <a:t>запросы для этого компонента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Нельзя</a:t>
            </a:r>
            <a:endParaRPr lang="ru-RU" dirty="0"/>
          </a:p>
          <a:p>
            <a:r>
              <a:rPr lang="ru-RU" dirty="0"/>
              <a:t>Не выполняйте </a:t>
            </a:r>
            <a:r>
              <a:rPr lang="en" dirty="0" err="1"/>
              <a:t>this.setState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62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/>
              <a:t>deprecated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7"/>
            <a:ext cx="10515600" cy="5062653"/>
          </a:xfrm>
        </p:spPr>
        <p:txBody>
          <a:bodyPr>
            <a:normAutofit/>
          </a:bodyPr>
          <a:lstStyle/>
          <a:p>
            <a:r>
              <a:rPr lang="en" dirty="0" err="1"/>
              <a:t>componentWillMount</a:t>
            </a:r>
            <a:endParaRPr lang="en" dirty="0"/>
          </a:p>
          <a:p>
            <a:r>
              <a:rPr lang="en" dirty="0" err="1"/>
              <a:t>componentWillReceiveProps</a:t>
            </a:r>
            <a:r>
              <a:rPr lang="en" dirty="0"/>
              <a:t>(</a:t>
            </a:r>
            <a:r>
              <a:rPr lang="en" dirty="0" err="1"/>
              <a:t>nextProps</a:t>
            </a:r>
            <a:r>
              <a:rPr lang="en" dirty="0"/>
              <a:t>)</a:t>
            </a:r>
          </a:p>
          <a:p>
            <a:r>
              <a:rPr lang="en" dirty="0" err="1"/>
              <a:t>componentWillUpdate</a:t>
            </a:r>
            <a:r>
              <a:rPr lang="en" dirty="0"/>
              <a:t>(</a:t>
            </a:r>
            <a:r>
              <a:rPr lang="en" dirty="0" err="1"/>
              <a:t>nextProps</a:t>
            </a:r>
            <a:r>
              <a:rPr lang="en" dirty="0"/>
              <a:t>, </a:t>
            </a:r>
            <a:r>
              <a:rPr lang="en" dirty="0" err="1"/>
              <a:t>nextState</a:t>
            </a:r>
            <a:r>
              <a:rPr lang="en" dirty="0"/>
              <a:t>)</a:t>
            </a:r>
            <a:endParaRPr lang="ru-RU" dirty="0"/>
          </a:p>
          <a:p>
            <a:endParaRPr lang="en" dirty="0"/>
          </a:p>
          <a:p>
            <a:pPr marL="0" indent="0">
              <a:buNone/>
            </a:pPr>
            <a:r>
              <a:rPr lang="ru-RU" dirty="0"/>
              <a:t>Рекомендуется с версии 16.3 использовать эти методы жизненного цикла с префиксом </a:t>
            </a:r>
            <a:r>
              <a:rPr lang="en" dirty="0"/>
              <a:t>UNSAFE</a:t>
            </a:r>
            <a:endParaRPr lang="ru-RU" dirty="0"/>
          </a:p>
          <a:p>
            <a:pPr marL="0" indent="0">
              <a:buNone/>
            </a:pPr>
            <a:endParaRPr lang="en" dirty="0"/>
          </a:p>
          <a:p>
            <a:r>
              <a:rPr lang="en" dirty="0" err="1"/>
              <a:t>UNSAFE_componentWillMount</a:t>
            </a:r>
            <a:endParaRPr lang="en" dirty="0"/>
          </a:p>
          <a:p>
            <a:r>
              <a:rPr lang="en" dirty="0" err="1"/>
              <a:t>UNSAFE_componentWillUpdate</a:t>
            </a:r>
            <a:endParaRPr lang="en" dirty="0"/>
          </a:p>
          <a:p>
            <a:r>
              <a:rPr lang="en" dirty="0" err="1"/>
              <a:t>UNSAFE_componentWillReceiveProps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3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/>
              <a:t>Mounting process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3600" dirty="0"/>
              <a:t>constructor() </a:t>
            </a:r>
            <a:endParaRPr lang="ru-RU" sz="3600" dirty="0"/>
          </a:p>
          <a:p>
            <a:pPr marL="0" indent="0">
              <a:buNone/>
            </a:pPr>
            <a:r>
              <a:rPr lang="en" sz="3600" dirty="0"/>
              <a:t>static </a:t>
            </a:r>
            <a:r>
              <a:rPr lang="en" sz="3600" dirty="0" err="1"/>
              <a:t>getDerivedStateFromProps</a:t>
            </a:r>
            <a:r>
              <a:rPr lang="en" sz="3600" dirty="0"/>
              <a:t>() </a:t>
            </a:r>
            <a:endParaRPr lang="ru-RU" sz="3600" dirty="0"/>
          </a:p>
          <a:p>
            <a:pPr marL="0" indent="0">
              <a:buNone/>
            </a:pPr>
            <a:r>
              <a:rPr lang="en" sz="3600" dirty="0" err="1">
                <a:solidFill>
                  <a:schemeClr val="bg1">
                    <a:lumMod val="65000"/>
                  </a:schemeClr>
                </a:solidFill>
              </a:rPr>
              <a:t>UNSAFE_componentWillMount</a:t>
            </a:r>
            <a:r>
              <a:rPr lang="en" sz="3600" dirty="0">
                <a:solidFill>
                  <a:schemeClr val="bg1">
                    <a:lumMod val="65000"/>
                  </a:schemeClr>
                </a:solidFill>
              </a:rPr>
              <a:t>() </a:t>
            </a:r>
            <a:endParaRPr lang="ru-RU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" sz="3600" dirty="0"/>
              <a:t>render() </a:t>
            </a:r>
            <a:endParaRPr lang="ru-RU" sz="3600" dirty="0"/>
          </a:p>
          <a:p>
            <a:pPr marL="0" indent="0">
              <a:buNone/>
            </a:pPr>
            <a:r>
              <a:rPr lang="en" sz="3600" dirty="0" err="1"/>
              <a:t>componentDidMount</a:t>
            </a:r>
            <a:r>
              <a:rPr lang="en" sz="3600" dirty="0"/>
              <a:t>()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442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/>
              <a:t>Updating process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" dirty="0" err="1">
                <a:solidFill>
                  <a:schemeClr val="bg1">
                    <a:lumMod val="65000"/>
                  </a:schemeClr>
                </a:solidFill>
              </a:rPr>
              <a:t>UNSAFE_componentWillReceiveProps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() 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" dirty="0"/>
              <a:t>static </a:t>
            </a:r>
            <a:r>
              <a:rPr lang="en" dirty="0" err="1"/>
              <a:t>getDerivedStateFromProps</a:t>
            </a:r>
            <a:r>
              <a:rPr lang="en" dirty="0"/>
              <a:t>() </a:t>
            </a:r>
            <a:endParaRPr lang="ru-RU" dirty="0"/>
          </a:p>
          <a:p>
            <a:pPr marL="0" indent="0">
              <a:buNone/>
            </a:pPr>
            <a:r>
              <a:rPr lang="en" dirty="0" err="1"/>
              <a:t>shouldComponentUpdate</a:t>
            </a:r>
            <a:r>
              <a:rPr lang="en" dirty="0"/>
              <a:t>() </a:t>
            </a:r>
            <a:endParaRPr lang="ru-RU" dirty="0"/>
          </a:p>
          <a:p>
            <a:pPr marL="0" indent="0">
              <a:buNone/>
            </a:pPr>
            <a:r>
              <a:rPr lang="en" dirty="0" err="1">
                <a:solidFill>
                  <a:schemeClr val="bg1">
                    <a:lumMod val="65000"/>
                  </a:schemeClr>
                </a:solidFill>
              </a:rPr>
              <a:t>UNSAFE_componentWillUpdate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() 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" dirty="0"/>
              <a:t>render() </a:t>
            </a:r>
            <a:endParaRPr lang="ru-RU" dirty="0"/>
          </a:p>
          <a:p>
            <a:pPr marL="0" indent="0">
              <a:buNone/>
            </a:pPr>
            <a:r>
              <a:rPr lang="en" dirty="0" err="1"/>
              <a:t>getSnapshotBeforeUpdate</a:t>
            </a:r>
            <a:r>
              <a:rPr lang="en" dirty="0"/>
              <a:t>() </a:t>
            </a:r>
            <a:endParaRPr lang="ru-RU" dirty="0"/>
          </a:p>
          <a:p>
            <a:pPr marL="0" indent="0">
              <a:buNone/>
            </a:pPr>
            <a:r>
              <a:rPr lang="en" dirty="0" err="1"/>
              <a:t>componentDidUpdate</a:t>
            </a:r>
            <a:r>
              <a:rPr lang="en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61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 err="1"/>
              <a:t>StrictMode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5017682"/>
          </a:xfrm>
        </p:spPr>
        <p:txBody>
          <a:bodyPr/>
          <a:lstStyle/>
          <a:p>
            <a:r>
              <a:rPr lang="ru-RU" dirty="0"/>
              <a:t>Сообщает о "небезопасных" методах </a:t>
            </a:r>
            <a:r>
              <a:rPr lang="en" dirty="0"/>
              <a:t>lifecycle</a:t>
            </a:r>
          </a:p>
          <a:p>
            <a:r>
              <a:rPr lang="ru-RU" dirty="0"/>
              <a:t>Предупреждает об использовании устаревшего </a:t>
            </a:r>
            <a:r>
              <a:rPr lang="en" dirty="0"/>
              <a:t>ref API</a:t>
            </a:r>
          </a:p>
          <a:p>
            <a:r>
              <a:rPr lang="ru-RU" dirty="0"/>
              <a:t>Сигнализирует о старом </a:t>
            </a:r>
            <a:r>
              <a:rPr lang="en" dirty="0"/>
              <a:t>context API</a:t>
            </a:r>
          </a:p>
          <a:p>
            <a:r>
              <a:rPr lang="ru-RU" dirty="0"/>
              <a:t>Отслеживание неожидаемых сайд-эффектов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90AED3-37F7-F640-81B9-0440A7D5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53" y="3687164"/>
            <a:ext cx="10883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0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 err="1"/>
              <a:t>componentDidCatch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Отлавливает ошибки </a:t>
            </a:r>
            <a:r>
              <a:rPr lang="en" dirty="0" err="1"/>
              <a:t>javascript</a:t>
            </a:r>
            <a:r>
              <a:rPr lang="en" dirty="0"/>
              <a:t> </a:t>
            </a:r>
            <a:r>
              <a:rPr lang="ru-RU" dirty="0"/>
              <a:t>во всех дочерних компонентах Принимает два параметра:</a:t>
            </a:r>
          </a:p>
          <a:p>
            <a:r>
              <a:rPr lang="en" dirty="0"/>
              <a:t>error - </a:t>
            </a:r>
            <a:r>
              <a:rPr lang="ru-RU" dirty="0"/>
              <a:t>текстовая ошибка, что мы видим в консоли</a:t>
            </a:r>
          </a:p>
          <a:p>
            <a:r>
              <a:rPr lang="en" dirty="0"/>
              <a:t>info - </a:t>
            </a:r>
            <a:r>
              <a:rPr lang="ru-RU" dirty="0"/>
              <a:t>объект с полем </a:t>
            </a:r>
            <a:r>
              <a:rPr lang="en" dirty="0" err="1"/>
              <a:t>componentStack</a:t>
            </a:r>
            <a:r>
              <a:rPr lang="en" dirty="0"/>
              <a:t>, </a:t>
            </a:r>
            <a:r>
              <a:rPr lang="ru-RU" dirty="0"/>
              <a:t>которое предоставляет "путь" до ошибки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Можно вызвать </a:t>
            </a:r>
            <a:r>
              <a:rPr lang="en-US" dirty="0" err="1"/>
              <a:t>setState</a:t>
            </a:r>
            <a:r>
              <a:rPr lang="ru-RU" dirty="0"/>
              <a:t>, чтобы обновить </a:t>
            </a:r>
            <a:r>
              <a:rPr lang="en-US" dirty="0"/>
              <a:t>UI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82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1B397E6-6758-304C-8837-03F8E66E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1"/>
            <a:ext cx="10515600" cy="59509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6000" dirty="0"/>
              <a:t>СПАСИБО</a:t>
            </a:r>
          </a:p>
        </p:txBody>
      </p:sp>
    </p:spTree>
    <p:extLst>
      <p:ext uri="{BB962C8B-B14F-4D97-AF65-F5344CB8AC3E}">
        <p14:creationId xmlns:p14="http://schemas.microsoft.com/office/powerpoint/2010/main" val="3475304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FFC55-0C0C-5144-B89C-C487EEC0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303A2-2E07-0D4D-B4DC-5E7EA7D1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u="sng" dirty="0">
                <a:hlinkClick r:id="rId2"/>
              </a:rPr>
              <a:t>https://reactjs.org/</a:t>
            </a:r>
            <a:endParaRPr lang="ru-RU" u="sng" dirty="0"/>
          </a:p>
          <a:p>
            <a:pPr marL="0" indent="0">
              <a:buNone/>
            </a:pPr>
            <a:r>
              <a:rPr lang="en" u="sng" dirty="0">
                <a:hlinkClick r:id="rId3"/>
              </a:rPr>
              <a:t>https://medium.com/@mksglu/react-16-3-lifecycle-methods-7ac4e2f2024a</a:t>
            </a:r>
            <a:endParaRPr lang="ru-RU" u="sng" dirty="0"/>
          </a:p>
          <a:p>
            <a:pPr marL="0" indent="0">
              <a:buNone/>
            </a:pPr>
            <a:r>
              <a:rPr lang="en" u="sng" dirty="0">
                <a:hlinkClick r:id="rId4"/>
              </a:rPr>
              <a:t>https://medium.com/@baphemot/understanding-react-react-16-3-component-life-cycle-23129bc7a705</a:t>
            </a:r>
            <a:endParaRPr lang="ru-RU" u="sng" dirty="0"/>
          </a:p>
          <a:p>
            <a:pPr marL="0" indent="0">
              <a:buNone/>
            </a:pPr>
            <a:r>
              <a:rPr lang="en" u="sng" dirty="0">
                <a:hlinkClick r:id="rId5"/>
              </a:rPr>
              <a:t>https://www.youtube.com/watch?v=UPv-3SYRdZk</a:t>
            </a:r>
            <a:endParaRPr lang="ru-RU" dirty="0">
              <a:hlinkClick r:id="rId6"/>
            </a:endParaRPr>
          </a:p>
          <a:p>
            <a:pPr marL="0" indent="0">
              <a:buNone/>
            </a:pPr>
            <a:r>
              <a:rPr lang="en" dirty="0">
                <a:hlinkClick r:id="rId6"/>
              </a:rPr>
              <a:t>https://github.com/kdmatrosov/react-lifecycle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25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508A17-4D67-B942-AE61-EBBDE10C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74"/>
            <a:ext cx="12192000" cy="66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1D822-7ADD-0B4A-BAC7-FBEA9CC0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Создание и </a:t>
            </a:r>
            <a:r>
              <a:rPr lang="ru-RU" dirty="0" err="1"/>
              <a:t>иницилизация</a:t>
            </a:r>
            <a:r>
              <a:rPr lang="ru-RU" dirty="0"/>
              <a:t> компонента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7D8063-EDEA-7A42-960D-032C6988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getDerivedStateFromProps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componentDidMount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01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8C22-D3A1-E94B-819E-6DE1B8C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constructor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C39F6F7-5884-7044-B103-61EA0825B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4377"/>
            <a:ext cx="3378200" cy="177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28BDB8-2BC0-9A44-A46A-8033B04BACEF}"/>
              </a:ext>
            </a:extLst>
          </p:cNvPr>
          <p:cNvSpPr txBox="1"/>
          <p:nvPr/>
        </p:nvSpPr>
        <p:spPr>
          <a:xfrm>
            <a:off x="838200" y="308747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Можно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Установите изначальное состояние компонента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Задайте значений </a:t>
            </a:r>
            <a:r>
              <a:rPr lang="en-US" dirty="0"/>
              <a:t>state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ru-RU" dirty="0"/>
              <a:t>Привяжите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/>
              <a:t>this </a:t>
            </a:r>
            <a:r>
              <a:rPr lang="ru-RU" dirty="0"/>
              <a:t>к вашим функциям, если не используете стрелочные функции для методов</a:t>
            </a:r>
          </a:p>
          <a:p>
            <a:endParaRPr lang="ru-RU" dirty="0"/>
          </a:p>
          <a:p>
            <a:r>
              <a:rPr lang="ru-RU" b="1" dirty="0"/>
              <a:t>Нельзя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выполняйте никаких сайд-эффектов</a:t>
            </a:r>
          </a:p>
          <a:p>
            <a:endParaRPr lang="ru-RU" dirty="0"/>
          </a:p>
          <a:p>
            <a:r>
              <a:rPr lang="ru-RU" b="1" dirty="0"/>
              <a:t>Избегайте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Копирования свойств </a:t>
            </a:r>
            <a:r>
              <a:rPr lang="en-US" dirty="0"/>
              <a:t>props </a:t>
            </a:r>
            <a:r>
              <a:rPr lang="ru-RU" dirty="0"/>
              <a:t>в </a:t>
            </a:r>
            <a:r>
              <a:rPr lang="en-US" dirty="0"/>
              <a:t>state,</a:t>
            </a:r>
            <a:r>
              <a:rPr lang="ru-RU" dirty="0"/>
              <a:t> они будут доступны и так. Исключением можно считать случай, когда мы хотим игнорировать обновления </a:t>
            </a:r>
            <a:r>
              <a:rPr lang="en-US" dirty="0"/>
              <a:t>props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86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8C22-D3A1-E94B-819E-6DE1B8C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getDerivedStateFromProps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DE96A-22ED-C740-BD43-EC3B8A39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Статическая функция (нет доступа к </a:t>
            </a:r>
            <a:r>
              <a:rPr lang="en" dirty="0"/>
              <a:t>this), </a:t>
            </a:r>
            <a:r>
              <a:rPr lang="ru-RU" dirty="0" err="1"/>
              <a:t>возращает</a:t>
            </a:r>
            <a:r>
              <a:rPr lang="ru-RU" dirty="0"/>
              <a:t> объект или </a:t>
            </a:r>
            <a:r>
              <a:rPr lang="en" dirty="0"/>
              <a:t>null. </a:t>
            </a:r>
            <a:r>
              <a:rPr lang="ru-RU" dirty="0"/>
              <a:t>Возвращаемый объект «вливается» в существующее состояние компонента. Отрабатывает при инициализации компонента, изменении </a:t>
            </a:r>
            <a:r>
              <a:rPr lang="en" dirty="0"/>
              <a:t>props, </a:t>
            </a:r>
            <a:r>
              <a:rPr lang="en" dirty="0" err="1"/>
              <a:t>setState</a:t>
            </a:r>
            <a:r>
              <a:rPr lang="en" dirty="0"/>
              <a:t> </a:t>
            </a:r>
            <a:r>
              <a:rPr lang="ru-RU" dirty="0"/>
              <a:t>и </a:t>
            </a:r>
            <a:r>
              <a:rPr lang="en" dirty="0" err="1"/>
              <a:t>this.forceUpdate</a:t>
            </a:r>
            <a:r>
              <a:rPr lang="en" dirty="0"/>
              <a:t> (</a:t>
            </a:r>
            <a:r>
              <a:rPr lang="ru-RU" dirty="0"/>
              <a:t>с 16.4.2).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Можно</a:t>
            </a:r>
            <a:endParaRPr lang="ru-RU" dirty="0"/>
          </a:p>
          <a:p>
            <a:r>
              <a:rPr lang="ru-RU" dirty="0"/>
              <a:t>Синхронизируйте ваши </a:t>
            </a:r>
            <a:r>
              <a:rPr lang="en" dirty="0"/>
              <a:t>props </a:t>
            </a:r>
            <a:r>
              <a:rPr lang="ru-RU" dirty="0"/>
              <a:t>и </a:t>
            </a:r>
            <a:r>
              <a:rPr lang="en" dirty="0"/>
              <a:t>state (</a:t>
            </a:r>
            <a:r>
              <a:rPr lang="ru-RU" dirty="0"/>
              <a:t>замена устаревшему </a:t>
            </a:r>
            <a:r>
              <a:rPr lang="en" dirty="0" err="1"/>
              <a:t>componentWillReceiveProps</a:t>
            </a:r>
            <a:r>
              <a:rPr lang="en" dirty="0"/>
              <a:t>(</a:t>
            </a:r>
            <a:r>
              <a:rPr lang="en" dirty="0" err="1"/>
              <a:t>nextProps</a:t>
            </a:r>
            <a:r>
              <a:rPr lang="en" dirty="0"/>
              <a:t>)).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53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2B230-4253-4B47-BFCD-EC7B7684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render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6A632-B61A-C44B-882E-E67D92AE3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438"/>
            <a:ext cx="10515600" cy="51004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Единственный обязательный метод в классе.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u-RU" b="1" dirty="0"/>
              <a:t>Нужно</a:t>
            </a:r>
            <a:endParaRPr lang="en-US" b="1" dirty="0"/>
          </a:p>
          <a:p>
            <a:r>
              <a:rPr lang="ru-RU" dirty="0"/>
              <a:t>Определить, каким будет </a:t>
            </a:r>
            <a:r>
              <a:rPr lang="en" dirty="0"/>
              <a:t>DOM</a:t>
            </a:r>
            <a:r>
              <a:rPr lang="ru-RU" dirty="0"/>
              <a:t>. Можно вернуть:</a:t>
            </a:r>
          </a:p>
          <a:p>
            <a:pPr lvl="1"/>
            <a:r>
              <a:rPr lang="en-US" dirty="0"/>
              <a:t>React element</a:t>
            </a:r>
          </a:p>
          <a:p>
            <a:pPr lvl="1"/>
            <a:r>
              <a:rPr lang="ru-RU" dirty="0"/>
              <a:t>Массив элементов/Фрагмент</a:t>
            </a:r>
          </a:p>
          <a:p>
            <a:pPr lvl="1"/>
            <a:r>
              <a:rPr lang="ru-RU" dirty="0"/>
              <a:t>Число/Строка – текстовый узел</a:t>
            </a:r>
          </a:p>
          <a:p>
            <a:pPr lvl="1"/>
            <a:r>
              <a:rPr lang="en-US" dirty="0"/>
              <a:t>null/Boolean – </a:t>
            </a:r>
            <a:r>
              <a:rPr lang="ru-RU" dirty="0"/>
              <a:t>ничего не </a:t>
            </a:r>
            <a:r>
              <a:rPr lang="ru-RU" dirty="0" err="1"/>
              <a:t>рендерится</a:t>
            </a:r>
            <a:endParaRPr lang="en" dirty="0"/>
          </a:p>
          <a:p>
            <a:pPr marL="0" indent="0">
              <a:buNone/>
            </a:pPr>
            <a:r>
              <a:rPr lang="ru-RU" b="1" dirty="0"/>
              <a:t>Нельзя</a:t>
            </a:r>
            <a:endParaRPr lang="en-US" b="1" dirty="0"/>
          </a:p>
          <a:p>
            <a:r>
              <a:rPr lang="ru-RU" dirty="0"/>
              <a:t>Не выполняйте </a:t>
            </a:r>
            <a:r>
              <a:rPr lang="en" dirty="0" err="1"/>
              <a:t>this.setState</a:t>
            </a:r>
            <a:r>
              <a:rPr lang="en" dirty="0"/>
              <a:t> - </a:t>
            </a:r>
            <a:r>
              <a:rPr lang="ru-RU" dirty="0"/>
              <a:t>приведет к зацикливанию</a:t>
            </a:r>
          </a:p>
        </p:txBody>
      </p:sp>
    </p:spTree>
    <p:extLst>
      <p:ext uri="{BB962C8B-B14F-4D97-AF65-F5344CB8AC3E}">
        <p14:creationId xmlns:p14="http://schemas.microsoft.com/office/powerpoint/2010/main" val="348920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8C22-D3A1-E94B-819E-6DE1B8C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componentDidMount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DE96A-22ED-C740-BD43-EC3B8A39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650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Сигнализирует о том, что компонент и все его дочерние компоненты </a:t>
            </a:r>
            <a:r>
              <a:rPr lang="ru-RU" dirty="0" err="1"/>
              <a:t>отрисовались</a:t>
            </a:r>
            <a:r>
              <a:rPr lang="ru-RU" dirty="0"/>
              <a:t> без ошибок</a:t>
            </a:r>
          </a:p>
          <a:p>
            <a:pPr marL="0" indent="0">
              <a:buNone/>
            </a:pPr>
            <a:r>
              <a:rPr lang="ru-RU" b="1" dirty="0"/>
              <a:t>Можно</a:t>
            </a:r>
            <a:endParaRPr lang="ru-RU" dirty="0"/>
          </a:p>
          <a:p>
            <a:r>
              <a:rPr lang="ru-RU" dirty="0"/>
              <a:t>Установить счетчики/"</a:t>
            </a:r>
            <a:r>
              <a:rPr lang="ru-RU" dirty="0" err="1"/>
              <a:t>листенеры</a:t>
            </a:r>
            <a:r>
              <a:rPr lang="ru-RU" dirty="0"/>
              <a:t>"...</a:t>
            </a:r>
          </a:p>
          <a:p>
            <a:r>
              <a:rPr lang="ru-RU" dirty="0"/>
              <a:t>Выполнить сайд-эффекты (Вызовы </a:t>
            </a:r>
            <a:r>
              <a:rPr lang="en" dirty="0"/>
              <a:t>AJAX </a:t>
            </a:r>
            <a:r>
              <a:rPr lang="ru-RU" dirty="0"/>
              <a:t>и т.д.)</a:t>
            </a:r>
          </a:p>
          <a:p>
            <a:pPr marL="0" indent="0">
              <a:buNone/>
            </a:pPr>
            <a:r>
              <a:rPr lang="ru-RU" b="1" dirty="0"/>
              <a:t>Не рекомендуется</a:t>
            </a:r>
            <a:endParaRPr lang="ru-RU" dirty="0"/>
          </a:p>
          <a:p>
            <a:r>
              <a:rPr lang="ru-RU" dirty="0"/>
              <a:t>Не стоит вызывать </a:t>
            </a:r>
            <a:r>
              <a:rPr lang="en" dirty="0" err="1"/>
              <a:t>this.setState</a:t>
            </a:r>
            <a:r>
              <a:rPr lang="en" dirty="0"/>
              <a:t>, </a:t>
            </a:r>
            <a:r>
              <a:rPr lang="ru-RU" dirty="0"/>
              <a:t>так как это приведет к перерисовке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18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8C22-D3A1-E94B-819E-6DE1B8C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Обновление компонента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DE96A-22ED-C740-BD43-EC3B8A39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" dirty="0" err="1"/>
              <a:t>getDerivedStateFromProps</a:t>
            </a:r>
            <a:endParaRPr lang="en" dirty="0"/>
          </a:p>
          <a:p>
            <a:pPr marL="514350" indent="-514350">
              <a:buFont typeface="+mj-lt"/>
              <a:buAutoNum type="arabicPeriod"/>
            </a:pPr>
            <a:r>
              <a:rPr lang="en" dirty="0" err="1"/>
              <a:t>shouldComponentUpdate</a:t>
            </a:r>
            <a:endParaRPr lang="en" dirty="0"/>
          </a:p>
          <a:p>
            <a:pPr marL="514350" indent="-514350">
              <a:buFont typeface="+mj-lt"/>
              <a:buAutoNum type="arabicPeriod"/>
            </a:pPr>
            <a:r>
              <a:rPr lang="en" dirty="0" err="1"/>
              <a:t>getSnapshotBeforeUpdate</a:t>
            </a:r>
            <a:endParaRPr lang="en" dirty="0"/>
          </a:p>
          <a:p>
            <a:pPr marL="514350" indent="-514350">
              <a:buFont typeface="+mj-lt"/>
              <a:buAutoNum type="arabicPeriod"/>
            </a:pPr>
            <a:r>
              <a:rPr lang="en" dirty="0" err="1"/>
              <a:t>componentDidUpdate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34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EA2ED-3AAD-EF42-A6B5-8B9009AA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5"/>
            <a:ext cx="10515600" cy="1325563"/>
          </a:xfrm>
        </p:spPr>
        <p:txBody>
          <a:bodyPr/>
          <a:lstStyle/>
          <a:p>
            <a:r>
              <a:rPr lang="en" dirty="0" err="1"/>
              <a:t>shouldComponentUpdate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0B106-328E-A644-AF15-67AAA155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Возвращает </a:t>
            </a:r>
            <a:r>
              <a:rPr lang="en" dirty="0"/>
              <a:t>true/false. </a:t>
            </a:r>
            <a:r>
              <a:rPr lang="ru-RU" dirty="0"/>
              <a:t>При </a:t>
            </a:r>
            <a:r>
              <a:rPr lang="en" dirty="0"/>
              <a:t>false </a:t>
            </a:r>
            <a:r>
              <a:rPr lang="ru-RU" dirty="0"/>
              <a:t>процесс обновления останавливается. При наследовании от </a:t>
            </a:r>
            <a:r>
              <a:rPr lang="en" dirty="0" err="1"/>
              <a:t>PureComponent</a:t>
            </a:r>
            <a:r>
              <a:rPr lang="ru-RU" dirty="0"/>
              <a:t>от метод уже реализован и использует </a:t>
            </a:r>
            <a:r>
              <a:rPr lang="en" dirty="0" err="1"/>
              <a:t>swallowEqual</a:t>
            </a:r>
            <a:endParaRPr lang="en" dirty="0"/>
          </a:p>
          <a:p>
            <a:pPr marL="0" indent="0">
              <a:buNone/>
            </a:pPr>
            <a:r>
              <a:rPr lang="ru-RU" b="1" dirty="0"/>
              <a:t>Можно</a:t>
            </a:r>
            <a:endParaRPr lang="ru-RU" dirty="0"/>
          </a:p>
          <a:p>
            <a:r>
              <a:rPr lang="ru-RU" dirty="0"/>
              <a:t>Определить свои правила обновления компонента</a:t>
            </a:r>
          </a:p>
          <a:p>
            <a:pPr marL="0" indent="0">
              <a:buNone/>
            </a:pPr>
            <a:r>
              <a:rPr lang="ru-RU" b="1" dirty="0"/>
              <a:t>Нельзя</a:t>
            </a:r>
            <a:endParaRPr lang="ru-RU" dirty="0"/>
          </a:p>
          <a:p>
            <a:r>
              <a:rPr lang="ru-RU" dirty="0"/>
              <a:t>Не выполняйте </a:t>
            </a:r>
            <a:r>
              <a:rPr lang="en" dirty="0" err="1"/>
              <a:t>this.setState</a:t>
            </a:r>
            <a:r>
              <a:rPr lang="en" dirty="0"/>
              <a:t> - </a:t>
            </a:r>
            <a:r>
              <a:rPr lang="ru-RU" dirty="0"/>
              <a:t>приведет к зацикливанию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B86D9A-F6D0-0545-92B9-88EFC71B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75086"/>
            <a:ext cx="3644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333</Words>
  <Application>Microsoft Macintosh PowerPoint</Application>
  <PresentationFormat>Широкоэкранный</PresentationFormat>
  <Paragraphs>113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React lifecycle</vt:lpstr>
      <vt:lpstr>Презентация PowerPoint</vt:lpstr>
      <vt:lpstr>Создание и иницилизация компонента</vt:lpstr>
      <vt:lpstr>constructor</vt:lpstr>
      <vt:lpstr>static getDerivedStateFromProps</vt:lpstr>
      <vt:lpstr>render</vt:lpstr>
      <vt:lpstr>componentDidMount</vt:lpstr>
      <vt:lpstr>Обновление компонента</vt:lpstr>
      <vt:lpstr>shouldComponentUpdate</vt:lpstr>
      <vt:lpstr>getSnapshotBeforeUpdate</vt:lpstr>
      <vt:lpstr>componentDidUpdate</vt:lpstr>
      <vt:lpstr>componentWillUnmount</vt:lpstr>
      <vt:lpstr>deprecated</vt:lpstr>
      <vt:lpstr>Mounting process</vt:lpstr>
      <vt:lpstr>Updating process</vt:lpstr>
      <vt:lpstr>StrictMode</vt:lpstr>
      <vt:lpstr>componentDidCatch</vt:lpstr>
      <vt:lpstr>Презентация PowerPoint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React’s Lifecycle</dc:title>
  <dc:creator>Kirill Matrosov</dc:creator>
  <cp:lastModifiedBy>Kirill Matrosov</cp:lastModifiedBy>
  <cp:revision>25</cp:revision>
  <dcterms:created xsi:type="dcterms:W3CDTF">2018-09-01T08:28:50Z</dcterms:created>
  <dcterms:modified xsi:type="dcterms:W3CDTF">2018-09-27T12:54:55Z</dcterms:modified>
</cp:coreProperties>
</file>