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43"/>
  </p:normalViewPr>
  <p:slideViewPr>
    <p:cSldViewPr snapToGrid="0" snapToObjects="1" showGuides="1">
      <p:cViewPr varScale="1">
        <p:scale>
          <a:sx n="116" d="100"/>
          <a:sy n="116" d="100"/>
        </p:scale>
        <p:origin x="224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9A2F93-15AF-5342-8792-6AE85A2CF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951FA3-1A82-2643-BD5F-049FA721F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70ED27-CB97-1744-819A-E3DFAA72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AAA-9FE6-EB48-B34A-8F412D799510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8C2326-D69D-1844-961D-B93C643B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0BBA2D-B1B5-974B-BCEB-F04044D4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96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083BC-3838-6B43-8135-2F888E45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7E1370-EDCC-1644-8503-24080D3CF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3C635D-7DB9-114D-B88E-FC662589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AAA-9FE6-EB48-B34A-8F412D799510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080A44-5908-E340-8B34-A3AA300EC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7ABC04-454F-3341-A9EC-963A51BD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31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A4C2858-BD9C-5540-9FD2-8F0504D5D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F9C68A8-CD44-C34C-874A-805B1D8CD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C88249-74B9-C543-BFA7-FDC9B51C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AAA-9FE6-EB48-B34A-8F412D799510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43D33D-B40F-564A-A6C6-E9BA09C2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533218-7169-804F-96CA-156C4EBE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62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90E58-24CD-2148-95B7-C54ABF1D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1FCBCA-C463-3745-9E24-858DB7AE7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3B7E89-094F-7948-A387-500B204E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AAA-9FE6-EB48-B34A-8F412D799510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981D03-83D2-9846-B8EE-1AE42300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B1327E-B937-A343-9F7C-8E5BBE4A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34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6BEC1-84B8-E046-B439-8C5BE55A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CBC734-5A89-1D4B-B597-709D8A652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F370F3-2E09-124F-B12B-B55215E5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AAA-9FE6-EB48-B34A-8F412D799510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7C46AB-BBFB-7442-948E-39A9AC4B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3B8A21-EF38-E944-B4A7-DADE7DF8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21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776F4-5B0A-524B-B549-9075B5185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5A5CA7-FA56-AE4D-92A9-D5F08FB2D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C29EF3-A839-4345-ABBC-97D9784C6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30AC7E-DD0E-424A-9A59-6F967E1D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AAA-9FE6-EB48-B34A-8F412D799510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282420-82EE-774F-B71B-11B0F4BA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1A7353-20F1-1942-826B-F12E4E21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09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A0FB8-E543-4047-B33C-897657632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E12A5B-3C25-3E4C-94CE-EE9225359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454760-D337-A546-968A-0F8F67E4B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620B060-9424-294F-AE32-450C7006B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A4D9FF3-6C35-A841-9231-7CE90C96A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3577684-F200-4741-A41E-CD3769EA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AAA-9FE6-EB48-B34A-8F412D799510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CF907B1-29D4-CD42-91DD-91DDDFC40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737A7B-887C-AC46-9005-625CAA89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12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68124-F887-9E4E-B815-9CBBC339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E2AD07-1DDC-424E-B6B4-D0321F50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AAA-9FE6-EB48-B34A-8F412D799510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D01648-8ABD-8A4E-955E-B53B5A33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FBAAAA-1245-4642-9006-EC1E8AA8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01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C1345E-8F40-BB4E-AD39-BD0B866C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AAA-9FE6-EB48-B34A-8F412D799510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60F3E0E-DFA9-FF47-B66D-23DE9739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DC3314-9C7E-6C49-BC26-86251F4D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1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E50F2-0F1B-E34A-8A23-325807C9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E35E8B-4B21-124B-8148-F97ED3143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DCB161-99BC-4C42-9F78-BE9F71F1F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C79F9E-42FA-1747-943C-0620121C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AAA-9FE6-EB48-B34A-8F412D799510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6AEC05-5B85-1E4B-BA45-B183B1A0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CA2734-DEEB-0B43-8EC6-FEEC8A2F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28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56794-3CA4-C248-A9BE-8641228C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11AA0B4-0110-974C-84AC-B96783847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B8FF48-B497-2C42-A5EF-91D2265E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9CB6A4-E378-5A44-9CEB-222E9056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7AAA-9FE6-EB48-B34A-8F412D799510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D4DC0C-AABB-B043-A2F9-A3CC0E96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F330DC-5AB8-CF4B-BC57-C4CE6B8C3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06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4CC9F-204B-D642-93A6-E29D10F59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C56A8F-6257-5842-82CB-B2CEE4D26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0C498D-1ABA-CC4F-B582-072AAA1C0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37AAA-9FE6-EB48-B34A-8F412D799510}" type="datetimeFigureOut">
              <a:rPr lang="ru-RU" smtClean="0"/>
              <a:t>01.09.2018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AEC5CB-5853-0C4C-95B0-20C0E8040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60B82E-B886-A046-A920-40E9713E1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4BAA-877E-3D46-940C-DCB40F790E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77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FD256-6AF6-9944-BF1B-5F865E764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9706"/>
            <a:ext cx="9144000" cy="2387600"/>
          </a:xfrm>
        </p:spPr>
        <p:txBody>
          <a:bodyPr/>
          <a:lstStyle/>
          <a:p>
            <a:r>
              <a:rPr lang="en-US"/>
              <a:t>React </a:t>
            </a:r>
            <a:r>
              <a:rPr lang="en-US" dirty="0"/>
              <a:t>Lifecycle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EBBCD5-3A4F-FC4C-A101-B582CD75D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36" y="288180"/>
            <a:ext cx="4137284" cy="1231526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468D2410-A07F-C14A-85A3-9DABBAB21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13893"/>
            <a:ext cx="9144000" cy="1655762"/>
          </a:xfrm>
        </p:spPr>
        <p:txBody>
          <a:bodyPr>
            <a:normAutofit lnSpcReduction="10000"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algn="r"/>
            <a:r>
              <a:rPr lang="ru-RU" dirty="0"/>
              <a:t>Кирилл Матросов</a:t>
            </a:r>
          </a:p>
        </p:txBody>
      </p:sp>
    </p:spTree>
    <p:extLst>
      <p:ext uri="{BB962C8B-B14F-4D97-AF65-F5344CB8AC3E}">
        <p14:creationId xmlns:p14="http://schemas.microsoft.com/office/powerpoint/2010/main" val="26586103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Macintosh PowerPoint</Application>
  <PresentationFormat>Широкоэкранный</PresentationFormat>
  <Paragraphs>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React Lifecycle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React’s Lifecycle</dc:title>
  <dc:creator>Kirill Matrosov</dc:creator>
  <cp:lastModifiedBy>Kirill Matrosov</cp:lastModifiedBy>
  <cp:revision>2</cp:revision>
  <dcterms:created xsi:type="dcterms:W3CDTF">2018-09-01T08:28:50Z</dcterms:created>
  <dcterms:modified xsi:type="dcterms:W3CDTF">2018-09-01T08:33:30Z</dcterms:modified>
</cp:coreProperties>
</file>