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7" r:id="rId2"/>
    <p:sldId id="333" r:id="rId3"/>
    <p:sldId id="463" r:id="rId4"/>
    <p:sldId id="449" r:id="rId5"/>
    <p:sldId id="450" r:id="rId6"/>
    <p:sldId id="452" r:id="rId7"/>
    <p:sldId id="407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51" r:id="rId26"/>
    <p:sldId id="443" r:id="rId27"/>
    <p:sldId id="444" r:id="rId28"/>
    <p:sldId id="445" r:id="rId29"/>
    <p:sldId id="446" r:id="rId30"/>
    <p:sldId id="447" r:id="rId31"/>
    <p:sldId id="448" r:id="rId32"/>
    <p:sldId id="292" r:id="rId33"/>
    <p:sldId id="287" r:id="rId34"/>
    <p:sldId id="288" r:id="rId35"/>
    <p:sldId id="406" r:id="rId36"/>
    <p:sldId id="453" r:id="rId37"/>
    <p:sldId id="291" r:id="rId38"/>
    <p:sldId id="294" r:id="rId39"/>
    <p:sldId id="293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2E3"/>
    <a:srgbClr val="E8F6FD"/>
    <a:srgbClr val="FFFFFF"/>
    <a:srgbClr val="8AB1EC"/>
    <a:srgbClr val="C2E7FA"/>
    <a:srgbClr val="E0E9F6"/>
    <a:srgbClr val="D3EDFB"/>
    <a:srgbClr val="FFF8F6"/>
    <a:srgbClr val="FE5A2F"/>
    <a:srgbClr val="FD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>
            <a:extLst>
              <a:ext uri="{FF2B5EF4-FFF2-40B4-BE49-F238E27FC236}">
                <a16:creationId xmlns:a16="http://schemas.microsoft.com/office/drawing/2014/main" id="{D3834960-685C-4596-A3CA-9EBA13C46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6600" y="5419860"/>
            <a:ext cx="2565400" cy="1452653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E84DCA2-8AB7-4296-B2B6-1C6B65A9FC8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77" y="4313148"/>
            <a:ext cx="10312946" cy="1702258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0E91452A-820F-4576-BD15-F5FEA7E8588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2692400" cy="1905000"/>
          </a:xfrm>
          <a:prstGeom prst="rect">
            <a:avLst/>
          </a:prstGeom>
        </p:spPr>
      </p:pic>
      <p:pic>
        <p:nvPicPr>
          <p:cNvPr id="1028" name="Picture 4" descr="Iranian heavy crude oil price rises 6% in March: OPEC - Tehran Times">
            <a:extLst>
              <a:ext uri="{FF2B5EF4-FFF2-40B4-BE49-F238E27FC236}">
                <a16:creationId xmlns:a16="http://schemas.microsoft.com/office/drawing/2014/main" id="{9CCE3CB1-6457-4520-BCF3-6C00668D1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82" y="1010689"/>
            <a:ext cx="3563674" cy="2674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5EB3B39-F839-411C-9DBD-C158CAC12C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bIns="972000" anchor="b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60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59F80F60-D545-4311-9277-FA380B04EF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79243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201B7F8-8377-4110-88D9-413705BDBE3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15114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5AB58F2-8B51-49D3-BC25-40FAE4155B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0985" y="2033779"/>
            <a:ext cx="2361772" cy="236177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71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6B749316-09DC-4490-8BF6-0E3E9888E3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1389" y="1057917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617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AF1EDFE7-B888-437F-A4E7-6F837D3270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871536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0BD91B79-727C-4A6B-879F-239EFAC2C4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B161BBE-EDC8-4390-BE09-9237E30E4F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140458" cy="1514475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5BDE026-591D-459B-93CB-60EFF5EEA9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7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3">
            <a:hlinkClick r:id="rId2"/>
            <a:extLst>
              <a:ext uri="{FF2B5EF4-FFF2-40B4-BE49-F238E27FC236}">
                <a16:creationId xmlns:a16="http://schemas.microsoft.com/office/drawing/2014/main" id="{60DCF85E-EF4C-47E7-BFA8-F56688C06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BB9CE1-EEF3-4A21-B134-E5982C7FAA00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2" r:id="rId8"/>
    <p:sldLayoutId id="214748366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inet.co.kr/" TargetMode="External"/><Relationship Id="rId4" Type="http://schemas.openxmlformats.org/officeDocument/2006/relationships/hyperlink" Target="https://ecos.bok.or.kr/EIndex.jsp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641599" y="1070304"/>
            <a:ext cx="6908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Flow of oil 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2641599" y="2866904"/>
            <a:ext cx="690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cs typeface="Arial" panose="020B0604020202020204" pitchFamily="34" charset="0"/>
              </a:rPr>
              <a:t>국제</a:t>
            </a:r>
            <a:r>
              <a:rPr lang="en-US" altLang="ko-KR" sz="2400" dirty="0">
                <a:cs typeface="Arial" panose="020B0604020202020204" pitchFamily="34" charset="0"/>
              </a:rPr>
              <a:t>/</a:t>
            </a:r>
            <a:r>
              <a:rPr lang="ko-KR" altLang="en-US" sz="2400" dirty="0">
                <a:cs typeface="Arial" panose="020B0604020202020204" pitchFamily="34" charset="0"/>
              </a:rPr>
              <a:t>국내 유가 빅데이터 분석 및 시각화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AE0277-C384-45EB-BBDB-91000A19184B}"/>
              </a:ext>
            </a:extLst>
          </p:cNvPr>
          <p:cNvSpPr/>
          <p:nvPr/>
        </p:nvSpPr>
        <p:spPr>
          <a:xfrm>
            <a:off x="3514344" y="3666124"/>
            <a:ext cx="5163312" cy="476071"/>
          </a:xfrm>
          <a:prstGeom prst="roundRect">
            <a:avLst>
              <a:gd name="adj" fmla="val 50000"/>
            </a:avLst>
          </a:prstGeom>
          <a:solidFill>
            <a:srgbClr val="1F62E3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김태우 김동민 이동현 정상훈</a:t>
            </a:r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｜    </a:t>
            </a:r>
            <a:r>
              <a:rPr lang="en-US" altLang="ko-KR" sz="1600" dirty="0">
                <a:solidFill>
                  <a:schemeClr val="bg1"/>
                </a:solidFill>
              </a:rPr>
              <a:t>2021. 09. 28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6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55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02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55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7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02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A4057-9EF8-4A52-BE9D-CFFBF9B0687A}"/>
              </a:ext>
            </a:extLst>
          </p:cNvPr>
          <p:cNvSpPr txBox="1"/>
          <p:nvPr/>
        </p:nvSpPr>
        <p:spPr>
          <a:xfrm>
            <a:off x="2718736" y="671688"/>
            <a:ext cx="675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72B80C8-ECA4-41DA-8E34-BBD30380025F}"/>
              </a:ext>
            </a:extLst>
          </p:cNvPr>
          <p:cNvSpPr/>
          <p:nvPr/>
        </p:nvSpPr>
        <p:spPr>
          <a:xfrm>
            <a:off x="4225247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CED5E-3764-4CF4-963A-FD5C44F22828}"/>
              </a:ext>
            </a:extLst>
          </p:cNvPr>
          <p:cNvSpPr txBox="1"/>
          <p:nvPr/>
        </p:nvSpPr>
        <p:spPr>
          <a:xfrm>
            <a:off x="3574801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6716FA-28C3-4477-8324-33D3B55DA935}"/>
              </a:ext>
            </a:extLst>
          </p:cNvPr>
          <p:cNvSpPr/>
          <p:nvPr/>
        </p:nvSpPr>
        <p:spPr>
          <a:xfrm>
            <a:off x="3574800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74B028-81F7-4A39-BBFD-893E7EE9AA27}"/>
              </a:ext>
            </a:extLst>
          </p:cNvPr>
          <p:cNvGrpSpPr/>
          <p:nvPr/>
        </p:nvGrpSpPr>
        <p:grpSpPr>
          <a:xfrm>
            <a:off x="4535540" y="2881314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C266577-AC36-4121-9BE6-7F4087C26054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1E1253F-85B1-43F0-B20E-D20FE43C852C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24D9D13-3DEE-4556-9453-49C9F9DA5817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6805A34-5B52-4309-9A8D-266B3025A044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46E46E16-4C9A-4132-83E2-036AD12C34C9}"/>
              </a:ext>
            </a:extLst>
          </p:cNvPr>
          <p:cNvSpPr/>
          <p:nvPr/>
        </p:nvSpPr>
        <p:spPr>
          <a:xfrm>
            <a:off x="9455322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2E82B-C261-4130-87E7-AC4403000CC0}"/>
              </a:ext>
            </a:extLst>
          </p:cNvPr>
          <p:cNvSpPr txBox="1"/>
          <p:nvPr/>
        </p:nvSpPr>
        <p:spPr>
          <a:xfrm>
            <a:off x="8804876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B1CF53-BA85-4C10-A26F-023B628E1386}"/>
              </a:ext>
            </a:extLst>
          </p:cNvPr>
          <p:cNvSpPr/>
          <p:nvPr/>
        </p:nvSpPr>
        <p:spPr>
          <a:xfrm>
            <a:off x="8804875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006E61-5E2D-4846-8FB9-6BFDC3403FB0}"/>
              </a:ext>
            </a:extLst>
          </p:cNvPr>
          <p:cNvGrpSpPr/>
          <p:nvPr/>
        </p:nvGrpSpPr>
        <p:grpSpPr>
          <a:xfrm>
            <a:off x="9755731" y="2889377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4D0C7D1-9156-4F45-A652-AC423E862ED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9C027C3-4392-4E3F-A68D-27CF9B6AFE01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659E80A0-96FE-4A38-B074-3611F1EFFC47}"/>
              </a:ext>
            </a:extLst>
          </p:cNvPr>
          <p:cNvSpPr/>
          <p:nvPr/>
        </p:nvSpPr>
        <p:spPr>
          <a:xfrm>
            <a:off x="1610208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362C4C-A3AB-4064-9FE6-56EE7B6B90AB}"/>
              </a:ext>
            </a:extLst>
          </p:cNvPr>
          <p:cNvSpPr txBox="1"/>
          <p:nvPr/>
        </p:nvSpPr>
        <p:spPr>
          <a:xfrm>
            <a:off x="959763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15ACCE-23CE-4EAE-B023-ACEADAEDC0A3}"/>
              </a:ext>
            </a:extLst>
          </p:cNvPr>
          <p:cNvSpPr/>
          <p:nvPr/>
        </p:nvSpPr>
        <p:spPr>
          <a:xfrm>
            <a:off x="959762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4C55C6-E9EE-4511-8B40-07A4E95BC4DF}"/>
              </a:ext>
            </a:extLst>
          </p:cNvPr>
          <p:cNvGrpSpPr/>
          <p:nvPr/>
        </p:nvGrpSpPr>
        <p:grpSpPr>
          <a:xfrm>
            <a:off x="1975195" y="2875970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DFA6246-C69E-4F4E-9A8B-C4570C08C188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EDB5FD5-6151-4CE0-9C99-8C7721378B6E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A60B66D6-969F-4C91-8ADD-84B1697DAAF8}"/>
              </a:ext>
            </a:extLst>
          </p:cNvPr>
          <p:cNvSpPr/>
          <p:nvPr/>
        </p:nvSpPr>
        <p:spPr>
          <a:xfrm>
            <a:off x="6840285" y="2585300"/>
            <a:ext cx="1131551" cy="1131551"/>
          </a:xfrm>
          <a:prstGeom prst="ellipse">
            <a:avLst/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4C19C-6185-4EC1-9EC0-B23D0BDA3FE8}"/>
              </a:ext>
            </a:extLst>
          </p:cNvPr>
          <p:cNvSpPr txBox="1"/>
          <p:nvPr/>
        </p:nvSpPr>
        <p:spPr>
          <a:xfrm>
            <a:off x="6189839" y="4457347"/>
            <a:ext cx="2432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B30AE0-5EB9-4DD5-BA27-3E3D1A72FA22}"/>
              </a:ext>
            </a:extLst>
          </p:cNvPr>
          <p:cNvSpPr/>
          <p:nvPr/>
        </p:nvSpPr>
        <p:spPr>
          <a:xfrm>
            <a:off x="6189838" y="4029544"/>
            <a:ext cx="24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4D21DF-CECE-4639-A366-4301CCE90593}"/>
              </a:ext>
            </a:extLst>
          </p:cNvPr>
          <p:cNvGrpSpPr/>
          <p:nvPr/>
        </p:nvGrpSpPr>
        <p:grpSpPr>
          <a:xfrm>
            <a:off x="7123199" y="2878173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CC51274-F617-4439-96C2-1A44E7447CB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44E86B5-1CCD-4DA9-B9B2-85EA34D8BD9B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776868A-F3E5-49B2-9AC3-D615F95BB6BC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0A128E8-5E20-43DB-9676-A569C8E50973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8014DE5-D973-4340-B1BA-8CE40D04D48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64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9C6DAF-F5AE-4B7D-B6ED-EBFC346E74AE}"/>
              </a:ext>
            </a:extLst>
          </p:cNvPr>
          <p:cNvSpPr/>
          <p:nvPr/>
        </p:nvSpPr>
        <p:spPr>
          <a:xfrm>
            <a:off x="2990850" y="1555750"/>
            <a:ext cx="6210300" cy="3746500"/>
          </a:xfrm>
          <a:prstGeom prst="roundRect">
            <a:avLst>
              <a:gd name="adj" fmla="val 9209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ECA33-C16A-40B0-9B41-56E08F949EA6}"/>
              </a:ext>
            </a:extLst>
          </p:cNvPr>
          <p:cNvSpPr txBox="1"/>
          <p:nvPr/>
        </p:nvSpPr>
        <p:spPr>
          <a:xfrm>
            <a:off x="4052730" y="2487392"/>
            <a:ext cx="408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8D3C7-B949-41FD-AE23-753260B7A749}"/>
              </a:ext>
            </a:extLst>
          </p:cNvPr>
          <p:cNvSpPr txBox="1"/>
          <p:nvPr/>
        </p:nvSpPr>
        <p:spPr>
          <a:xfrm>
            <a:off x="4051581" y="3631944"/>
            <a:ext cx="4076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30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93FE158-605D-4FED-A3EA-622C68878E41}"/>
              </a:ext>
            </a:extLst>
          </p:cNvPr>
          <p:cNvSpPr txBox="1"/>
          <p:nvPr/>
        </p:nvSpPr>
        <p:spPr>
          <a:xfrm>
            <a:off x="3886200" y="1399428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51542-A291-4F92-951E-B805202C1376}"/>
              </a:ext>
            </a:extLst>
          </p:cNvPr>
          <p:cNvSpPr txBox="1"/>
          <p:nvPr/>
        </p:nvSpPr>
        <p:spPr>
          <a:xfrm>
            <a:off x="870333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A0D1BD-6EFE-446B-8EBA-36E6867C0A7C}"/>
              </a:ext>
            </a:extLst>
          </p:cNvPr>
          <p:cNvSpPr/>
          <p:nvPr/>
        </p:nvSpPr>
        <p:spPr>
          <a:xfrm>
            <a:off x="870332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A2385E-CC37-4A55-8C8C-2E00BF22AF9C}"/>
              </a:ext>
            </a:extLst>
          </p:cNvPr>
          <p:cNvSpPr/>
          <p:nvPr/>
        </p:nvSpPr>
        <p:spPr>
          <a:xfrm>
            <a:off x="870332" y="3610165"/>
            <a:ext cx="2298699" cy="523220"/>
          </a:xfrm>
          <a:prstGeom prst="rect">
            <a:avLst/>
          </a:prstGeom>
          <a:noFill/>
          <a:ln>
            <a:solidFill>
              <a:srgbClr val="E8F6F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01.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C5555-FDD9-43C0-AE4C-16FA35BCC363}"/>
              </a:ext>
            </a:extLst>
          </p:cNvPr>
          <p:cNvSpPr txBox="1"/>
          <p:nvPr/>
        </p:nvSpPr>
        <p:spPr>
          <a:xfrm>
            <a:off x="3587878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C19A2-F368-4F7D-BD82-BB9814439CA0}"/>
              </a:ext>
            </a:extLst>
          </p:cNvPr>
          <p:cNvSpPr/>
          <p:nvPr/>
        </p:nvSpPr>
        <p:spPr>
          <a:xfrm>
            <a:off x="3587877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2B051C-D0D3-4F67-A06F-52DBCB788E10}"/>
              </a:ext>
            </a:extLst>
          </p:cNvPr>
          <p:cNvSpPr/>
          <p:nvPr/>
        </p:nvSpPr>
        <p:spPr>
          <a:xfrm>
            <a:off x="3587877" y="3610165"/>
            <a:ext cx="229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02.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897AA-292E-4188-AE94-90C9AA2A244E}"/>
              </a:ext>
            </a:extLst>
          </p:cNvPr>
          <p:cNvSpPr txBox="1"/>
          <p:nvPr/>
        </p:nvSpPr>
        <p:spPr>
          <a:xfrm>
            <a:off x="6305423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CD8E9C-B105-43C1-837D-75CA0F8DD6A0}"/>
              </a:ext>
            </a:extLst>
          </p:cNvPr>
          <p:cNvSpPr/>
          <p:nvPr/>
        </p:nvSpPr>
        <p:spPr>
          <a:xfrm>
            <a:off x="6305422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578E0-DF31-41E3-AB0F-89D5CC81CEE7}"/>
              </a:ext>
            </a:extLst>
          </p:cNvPr>
          <p:cNvSpPr/>
          <p:nvPr/>
        </p:nvSpPr>
        <p:spPr>
          <a:xfrm>
            <a:off x="6305422" y="3610165"/>
            <a:ext cx="229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03.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B859-0D1B-4846-8AD6-1E5DB6398BD0}"/>
              </a:ext>
            </a:extLst>
          </p:cNvPr>
          <p:cNvSpPr txBox="1"/>
          <p:nvPr/>
        </p:nvSpPr>
        <p:spPr>
          <a:xfrm>
            <a:off x="9022968" y="4541711"/>
            <a:ext cx="2298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892571-F433-409D-B0C5-2C9E9F00B69B}"/>
              </a:ext>
            </a:extLst>
          </p:cNvPr>
          <p:cNvSpPr/>
          <p:nvPr/>
        </p:nvSpPr>
        <p:spPr>
          <a:xfrm>
            <a:off x="9022967" y="4130310"/>
            <a:ext cx="229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545D85-5033-4145-AA2D-A34B2C723D8E}"/>
              </a:ext>
            </a:extLst>
          </p:cNvPr>
          <p:cNvSpPr/>
          <p:nvPr/>
        </p:nvSpPr>
        <p:spPr>
          <a:xfrm>
            <a:off x="9022967" y="3610165"/>
            <a:ext cx="229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65078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17C68F-DB33-4350-9A60-A2692E2E2596}"/>
              </a:ext>
            </a:extLst>
          </p:cNvPr>
          <p:cNvCxnSpPr>
            <a:cxnSpLocks/>
          </p:cNvCxnSpPr>
          <p:nvPr/>
        </p:nvCxnSpPr>
        <p:spPr>
          <a:xfrm>
            <a:off x="1357539" y="3721100"/>
            <a:ext cx="9476921" cy="0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0C220E-7FBB-4EA2-8BA3-A3A4691E6B23}"/>
              </a:ext>
            </a:extLst>
          </p:cNvPr>
          <p:cNvSpPr txBox="1"/>
          <p:nvPr/>
        </p:nvSpPr>
        <p:spPr>
          <a:xfrm>
            <a:off x="2089382" y="2691493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59AED9-71C5-4AC0-9B28-A07F24C42B17}"/>
              </a:ext>
            </a:extLst>
          </p:cNvPr>
          <p:cNvSpPr/>
          <p:nvPr/>
        </p:nvSpPr>
        <p:spPr>
          <a:xfrm>
            <a:off x="2013182" y="2381393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개요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C47597-0698-4B86-B236-7C3537668AA0}"/>
              </a:ext>
            </a:extLst>
          </p:cNvPr>
          <p:cNvSpPr/>
          <p:nvPr/>
        </p:nvSpPr>
        <p:spPr>
          <a:xfrm>
            <a:off x="1357539" y="226146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553078-B676-42DC-A330-524A1E73979D}"/>
              </a:ext>
            </a:extLst>
          </p:cNvPr>
          <p:cNvSpPr txBox="1"/>
          <p:nvPr/>
        </p:nvSpPr>
        <p:spPr>
          <a:xfrm>
            <a:off x="6962553" y="2691493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972CD9-458D-4EAA-AE31-C6013C435105}"/>
              </a:ext>
            </a:extLst>
          </p:cNvPr>
          <p:cNvSpPr/>
          <p:nvPr/>
        </p:nvSpPr>
        <p:spPr>
          <a:xfrm>
            <a:off x="6886353" y="2381393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연구 가설 및 조사 설계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BE1035-2D39-4933-A88A-02B7D98AB8B3}"/>
              </a:ext>
            </a:extLst>
          </p:cNvPr>
          <p:cNvSpPr/>
          <p:nvPr/>
        </p:nvSpPr>
        <p:spPr>
          <a:xfrm>
            <a:off x="6230710" y="2261463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C4F72-F78A-44F6-8D6B-75AE84071BFA}"/>
              </a:ext>
            </a:extLst>
          </p:cNvPr>
          <p:cNvSpPr txBox="1"/>
          <p:nvPr/>
        </p:nvSpPr>
        <p:spPr>
          <a:xfrm>
            <a:off x="2089382" y="4522870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62FC5F-E5CA-40F8-AD15-828A61209D46}"/>
              </a:ext>
            </a:extLst>
          </p:cNvPr>
          <p:cNvSpPr/>
          <p:nvPr/>
        </p:nvSpPr>
        <p:spPr>
          <a:xfrm>
            <a:off x="2013182" y="4212770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실증 분석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3BB8A8-6ACD-4E33-BD80-999C13C605F7}"/>
              </a:ext>
            </a:extLst>
          </p:cNvPr>
          <p:cNvSpPr/>
          <p:nvPr/>
        </p:nvSpPr>
        <p:spPr>
          <a:xfrm>
            <a:off x="1357539" y="409284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492604-2256-434B-A575-A6540EB688CE}"/>
              </a:ext>
            </a:extLst>
          </p:cNvPr>
          <p:cNvSpPr txBox="1"/>
          <p:nvPr/>
        </p:nvSpPr>
        <p:spPr>
          <a:xfrm>
            <a:off x="6962553" y="4522870"/>
            <a:ext cx="38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adipisicing</a:t>
            </a:r>
            <a:endParaRPr lang="en-US" altLang="ko-KR" sz="1200" dirty="0">
              <a:solidFill>
                <a:srgbClr val="1F62E3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endParaRPr lang="ko-KR" altLang="en-US" sz="1200" dirty="0">
              <a:solidFill>
                <a:srgbClr val="1F62E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63E6F4-DCAF-415F-AA85-AAB3AAE2FEAD}"/>
              </a:ext>
            </a:extLst>
          </p:cNvPr>
          <p:cNvSpPr/>
          <p:nvPr/>
        </p:nvSpPr>
        <p:spPr>
          <a:xfrm>
            <a:off x="6886353" y="4212770"/>
            <a:ext cx="3871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1F62E3"/>
                </a:solidFill>
                <a:latin typeface="+mj-lt"/>
              </a:rPr>
              <a:t>결론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08A2B-212B-4D42-9F7B-B28E3F5190C7}"/>
              </a:ext>
            </a:extLst>
          </p:cNvPr>
          <p:cNvSpPr/>
          <p:nvPr/>
        </p:nvSpPr>
        <p:spPr>
          <a:xfrm>
            <a:off x="6230710" y="409284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F62E3"/>
                </a:solidFill>
                <a:latin typeface="+mj-lt"/>
              </a:rPr>
              <a:t>04</a:t>
            </a:r>
            <a:endParaRPr lang="ko-KR" altLang="en-US" sz="28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10912-D0BB-434D-86DC-EEFA112FF4BE}"/>
              </a:ext>
            </a:extLst>
          </p:cNvPr>
          <p:cNvSpPr txBox="1"/>
          <p:nvPr/>
        </p:nvSpPr>
        <p:spPr>
          <a:xfrm>
            <a:off x="2718736" y="671688"/>
            <a:ext cx="675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B38DC0F3-2C83-4CA3-A3AB-E4FAA27961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7BA5A3BC-C27D-4CDD-85FE-748C04C1A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507" y="5703141"/>
            <a:ext cx="2039493" cy="1154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EB141-1D8F-47DE-B947-4EECD6735F32}"/>
              </a:ext>
            </a:extLst>
          </p:cNvPr>
          <p:cNvSpPr txBox="1"/>
          <p:nvPr/>
        </p:nvSpPr>
        <p:spPr>
          <a:xfrm>
            <a:off x="1211945" y="2488363"/>
            <a:ext cx="48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4E7EE-7F90-444D-B907-8A9DBDBFDFD0}"/>
              </a:ext>
            </a:extLst>
          </p:cNvPr>
          <p:cNvSpPr txBox="1"/>
          <p:nvPr/>
        </p:nvSpPr>
        <p:spPr>
          <a:xfrm>
            <a:off x="1211945" y="2948083"/>
            <a:ext cx="488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F62E3"/>
                </a:solidFill>
              </a:rPr>
              <a:t>aliqua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0D94A-1655-4088-9E4E-6BC2A3369E4D}"/>
              </a:ext>
            </a:extLst>
          </p:cNvPr>
          <p:cNvSpPr txBox="1"/>
          <p:nvPr/>
        </p:nvSpPr>
        <p:spPr>
          <a:xfrm>
            <a:off x="1211945" y="4825882"/>
            <a:ext cx="48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A1AD-D5F0-49E8-806E-2F0576671C71}"/>
              </a:ext>
            </a:extLst>
          </p:cNvPr>
          <p:cNvSpPr txBox="1"/>
          <p:nvPr/>
        </p:nvSpPr>
        <p:spPr>
          <a:xfrm>
            <a:off x="1211945" y="5285602"/>
            <a:ext cx="4884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1F62E3"/>
                </a:solidFill>
              </a:rPr>
              <a:t>aliqua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28E3F-6973-41E9-BB0B-9FB4EFA1ABFB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3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7FE60-785F-4A3C-8AD9-F5596B046823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Our company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473933-B495-44BA-AE8E-748B5B1F32D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725420" y="3038566"/>
            <a:ext cx="6741160" cy="0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CC48887B-77AB-4783-A232-DD364D7929CF}"/>
              </a:ext>
            </a:extLst>
          </p:cNvPr>
          <p:cNvSpPr/>
          <p:nvPr/>
        </p:nvSpPr>
        <p:spPr>
          <a:xfrm>
            <a:off x="2176780" y="2764246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1EE7DBC-EB1C-4A63-8299-129CAE5E3972}"/>
              </a:ext>
            </a:extLst>
          </p:cNvPr>
          <p:cNvSpPr/>
          <p:nvPr/>
        </p:nvSpPr>
        <p:spPr>
          <a:xfrm>
            <a:off x="5821680" y="2764246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7448F7-5932-4594-8B3D-622A61554C47}"/>
              </a:ext>
            </a:extLst>
          </p:cNvPr>
          <p:cNvSpPr/>
          <p:nvPr/>
        </p:nvSpPr>
        <p:spPr>
          <a:xfrm>
            <a:off x="9466580" y="2764246"/>
            <a:ext cx="548640" cy="5486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5D8C9-AF07-4268-B4A1-C66CBF9FCAAF}"/>
              </a:ext>
            </a:extLst>
          </p:cNvPr>
          <p:cNvSpPr txBox="1"/>
          <p:nvPr/>
        </p:nvSpPr>
        <p:spPr>
          <a:xfrm>
            <a:off x="1333866" y="4164539"/>
            <a:ext cx="222213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endParaRPr lang="en-US" altLang="ko-KR" sz="1600" dirty="0">
              <a:solidFill>
                <a:srgbClr val="1F62E3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999AF7-1286-46E1-9EEC-219F2E42BD0A}"/>
              </a:ext>
            </a:extLst>
          </p:cNvPr>
          <p:cNvSpPr/>
          <p:nvPr/>
        </p:nvSpPr>
        <p:spPr>
          <a:xfrm>
            <a:off x="1333866" y="3749766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>
                <a:solidFill>
                  <a:srgbClr val="1F62E3"/>
                </a:solidFill>
                <a:latin typeface="+mj-lt"/>
              </a:rPr>
              <a:t>20XX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CB969-FFFE-4CD2-B95A-E85689941393}"/>
              </a:ext>
            </a:extLst>
          </p:cNvPr>
          <p:cNvSpPr txBox="1"/>
          <p:nvPr/>
        </p:nvSpPr>
        <p:spPr>
          <a:xfrm>
            <a:off x="4984933" y="4164539"/>
            <a:ext cx="222213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Sed do </a:t>
            </a:r>
            <a:r>
              <a:rPr lang="en-US" altLang="ko-KR" sz="160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tempor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incididunt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labore</a:t>
            </a:r>
            <a:r>
              <a:rPr lang="en-US" altLang="ko-KR" sz="1600" dirty="0">
                <a:solidFill>
                  <a:srgbClr val="1F62E3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F62E3"/>
                </a:solidFill>
              </a:rPr>
              <a:t>aliqua</a:t>
            </a:r>
            <a:endParaRPr lang="en-US" altLang="ko-KR" sz="1600" dirty="0">
              <a:solidFill>
                <a:srgbClr val="1F62E3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DB49AF-DE8D-4A81-B9F1-C6DD10E6D706}"/>
              </a:ext>
            </a:extLst>
          </p:cNvPr>
          <p:cNvSpPr/>
          <p:nvPr/>
        </p:nvSpPr>
        <p:spPr>
          <a:xfrm>
            <a:off x="4984933" y="3749766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5196A-817E-4644-9145-59F953ED8605}"/>
              </a:ext>
            </a:extLst>
          </p:cNvPr>
          <p:cNvSpPr txBox="1"/>
          <p:nvPr/>
        </p:nvSpPr>
        <p:spPr>
          <a:xfrm>
            <a:off x="8636002" y="4164539"/>
            <a:ext cx="222213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Ut </a:t>
            </a:r>
            <a:r>
              <a:rPr lang="en-US" altLang="ko-KR" sz="1600" dirty="0" err="1">
                <a:solidFill>
                  <a:srgbClr val="1F62E3"/>
                </a:solidFill>
              </a:rPr>
              <a:t>enim</a:t>
            </a:r>
            <a:r>
              <a:rPr lang="en-US" altLang="ko-KR" sz="1600" dirty="0">
                <a:solidFill>
                  <a:srgbClr val="1F62E3"/>
                </a:solidFill>
              </a:rPr>
              <a:t> ad minim </a:t>
            </a:r>
            <a:r>
              <a:rPr lang="en-US" altLang="ko-KR" sz="1600" dirty="0" err="1">
                <a:solidFill>
                  <a:srgbClr val="1F62E3"/>
                </a:solidFill>
              </a:rPr>
              <a:t>veniam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nostrud</a:t>
            </a:r>
            <a:r>
              <a:rPr lang="en-US" altLang="ko-KR" sz="1600" dirty="0">
                <a:solidFill>
                  <a:srgbClr val="1F62E3"/>
                </a:solidFill>
              </a:rPr>
              <a:t> exercitation </a:t>
            </a:r>
            <a:r>
              <a:rPr lang="en-US" altLang="ko-KR" sz="1600" dirty="0" err="1">
                <a:solidFill>
                  <a:srgbClr val="1F62E3"/>
                </a:solidFill>
              </a:rPr>
              <a:t>ullamco</a:t>
            </a:r>
            <a:endParaRPr lang="ko-KR" altLang="en-US" sz="1600" dirty="0">
              <a:solidFill>
                <a:srgbClr val="1F62E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387264-0D5B-4479-AA55-51EAD36B3419}"/>
              </a:ext>
            </a:extLst>
          </p:cNvPr>
          <p:cNvSpPr/>
          <p:nvPr/>
        </p:nvSpPr>
        <p:spPr>
          <a:xfrm>
            <a:off x="8636002" y="3749766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2681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About the product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D95B88-A8DF-443D-867C-E42489133F69}"/>
              </a:ext>
            </a:extLst>
          </p:cNvPr>
          <p:cNvSpPr/>
          <p:nvPr/>
        </p:nvSpPr>
        <p:spPr>
          <a:xfrm>
            <a:off x="38309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Brand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5D3BF-BDA4-49DB-AEFB-2C0F3097CB5B}"/>
              </a:ext>
            </a:extLst>
          </p:cNvPr>
          <p:cNvSpPr/>
          <p:nvPr/>
        </p:nvSpPr>
        <p:spPr>
          <a:xfrm>
            <a:off x="38309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E0F1C9-1907-431D-B900-5575FC0B0931}"/>
              </a:ext>
            </a:extLst>
          </p:cNvPr>
          <p:cNvSpPr/>
          <p:nvPr/>
        </p:nvSpPr>
        <p:spPr>
          <a:xfrm>
            <a:off x="327567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Website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12D745-B21D-429A-87BA-A3C4479031B1}"/>
              </a:ext>
            </a:extLst>
          </p:cNvPr>
          <p:cNvSpPr/>
          <p:nvPr/>
        </p:nvSpPr>
        <p:spPr>
          <a:xfrm>
            <a:off x="327567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A5805-924D-4438-B185-9B8223AA7684}"/>
              </a:ext>
            </a:extLst>
          </p:cNvPr>
          <p:cNvSpPr/>
          <p:nvPr/>
        </p:nvSpPr>
        <p:spPr>
          <a:xfrm>
            <a:off x="616825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SEO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3316B5-C238-425B-870C-77C41D02D177}"/>
              </a:ext>
            </a:extLst>
          </p:cNvPr>
          <p:cNvSpPr/>
          <p:nvPr/>
        </p:nvSpPr>
        <p:spPr>
          <a:xfrm>
            <a:off x="616825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F5C894-1AFB-4A65-84DA-0F0E7621917E}"/>
              </a:ext>
            </a:extLst>
          </p:cNvPr>
          <p:cNvSpPr/>
          <p:nvPr/>
        </p:nvSpPr>
        <p:spPr>
          <a:xfrm>
            <a:off x="9060831" y="3990485"/>
            <a:ext cx="2748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Advertise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1ADE5-A992-46F5-BFFB-85F2C5724933}"/>
              </a:ext>
            </a:extLst>
          </p:cNvPr>
          <p:cNvSpPr/>
          <p:nvPr/>
        </p:nvSpPr>
        <p:spPr>
          <a:xfrm>
            <a:off x="9060831" y="4419944"/>
            <a:ext cx="2748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edsafsdat</a:t>
            </a:r>
            <a:r>
              <a:rPr lang="en-US" altLang="ko-KR" sz="1400" dirty="0">
                <a:solidFill>
                  <a:srgbClr val="1F62E3"/>
                </a:solidFill>
              </a:rPr>
              <a:t>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A3CEF644-730C-467B-9F76-982C8D56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60" y="2591456"/>
            <a:ext cx="1566685" cy="99223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9C707118-078B-4AEF-ACC9-226F6FECC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4318" y="2553921"/>
            <a:ext cx="1530782" cy="106730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47C33F2D-5E8F-4F56-A3BE-C3D6491F6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143" y="2475587"/>
            <a:ext cx="1240292" cy="1223972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F280FB0D-F415-46A3-ABF7-595D7775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2531" y="2436420"/>
            <a:ext cx="1188069" cy="13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1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Our goals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0BB8B-B86A-4C2E-8114-2E229E5FEB34}"/>
              </a:ext>
            </a:extLst>
          </p:cNvPr>
          <p:cNvSpPr txBox="1"/>
          <p:nvPr/>
        </p:nvSpPr>
        <p:spPr>
          <a:xfrm>
            <a:off x="2126547" y="4540592"/>
            <a:ext cx="3140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41ACE6-CDF3-4907-AAC4-ED333B267263}"/>
              </a:ext>
            </a:extLst>
          </p:cNvPr>
          <p:cNvSpPr/>
          <p:nvPr/>
        </p:nvSpPr>
        <p:spPr>
          <a:xfrm>
            <a:off x="2129949" y="4049631"/>
            <a:ext cx="3133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666BA-5D73-4546-B3DE-C93FB4F27EE8}"/>
              </a:ext>
            </a:extLst>
          </p:cNvPr>
          <p:cNvSpPr txBox="1"/>
          <p:nvPr/>
        </p:nvSpPr>
        <p:spPr>
          <a:xfrm>
            <a:off x="6925045" y="4540592"/>
            <a:ext cx="3140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0B09C8-C72A-4337-BD0D-9836F84973E4}"/>
              </a:ext>
            </a:extLst>
          </p:cNvPr>
          <p:cNvSpPr/>
          <p:nvPr/>
        </p:nvSpPr>
        <p:spPr>
          <a:xfrm>
            <a:off x="6928447" y="4049631"/>
            <a:ext cx="3133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9" name="그래픽 13">
            <a:extLst>
              <a:ext uri="{FF2B5EF4-FFF2-40B4-BE49-F238E27FC236}">
                <a16:creationId xmlns:a16="http://schemas.microsoft.com/office/drawing/2014/main" id="{99008EC2-C6AB-49F5-9AD6-5C8A76221861}"/>
              </a:ext>
            </a:extLst>
          </p:cNvPr>
          <p:cNvSpPr/>
          <p:nvPr/>
        </p:nvSpPr>
        <p:spPr>
          <a:xfrm>
            <a:off x="3184049" y="2456938"/>
            <a:ext cx="1025402" cy="1414062"/>
          </a:xfrm>
          <a:custGeom>
            <a:avLst/>
            <a:gdLst>
              <a:gd name="connsiteX0" fmla="*/ 1773364 w 3543300"/>
              <a:gd name="connsiteY0" fmla="*/ 7144 h 4886325"/>
              <a:gd name="connsiteX1" fmla="*/ 7144 w 3543300"/>
              <a:gd name="connsiteY1" fmla="*/ 1773364 h 4886325"/>
              <a:gd name="connsiteX2" fmla="*/ 1654969 w 3543300"/>
              <a:gd name="connsiteY2" fmla="*/ 4831271 h 4886325"/>
              <a:gd name="connsiteX3" fmla="*/ 1891665 w 3543300"/>
              <a:gd name="connsiteY3" fmla="*/ 4831271 h 4886325"/>
              <a:gd name="connsiteX4" fmla="*/ 3539490 w 3543300"/>
              <a:gd name="connsiteY4" fmla="*/ 1773364 h 4886325"/>
              <a:gd name="connsiteX5" fmla="*/ 1773364 w 3543300"/>
              <a:gd name="connsiteY5" fmla="*/ 7144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00" h="4886325">
                <a:moveTo>
                  <a:pt x="1773364" y="7144"/>
                </a:moveTo>
                <a:cubicBezTo>
                  <a:pt x="799433" y="7144"/>
                  <a:pt x="7144" y="799433"/>
                  <a:pt x="7144" y="1773364"/>
                </a:cubicBezTo>
                <a:cubicBezTo>
                  <a:pt x="7144" y="2981992"/>
                  <a:pt x="1587722" y="4756309"/>
                  <a:pt x="1654969" y="4831271"/>
                </a:cubicBezTo>
                <a:cubicBezTo>
                  <a:pt x="1718215" y="4901660"/>
                  <a:pt x="1828514" y="4901565"/>
                  <a:pt x="1891665" y="4831271"/>
                </a:cubicBezTo>
                <a:cubicBezTo>
                  <a:pt x="1959007" y="4756309"/>
                  <a:pt x="3539490" y="2981992"/>
                  <a:pt x="3539490" y="1773364"/>
                </a:cubicBezTo>
                <a:cubicBezTo>
                  <a:pt x="3539490" y="799433"/>
                  <a:pt x="2747201" y="7144"/>
                  <a:pt x="1773364" y="7144"/>
                </a:cubicBezTo>
                <a:close/>
              </a:path>
            </a:pathLst>
          </a:custGeom>
          <a:solidFill>
            <a:srgbClr val="1F62E3"/>
          </a:solidFill>
          <a:ln w="76200" cap="flat">
            <a:noFill/>
            <a:prstDash val="solid"/>
            <a:miter/>
          </a:ln>
          <a:effectLst/>
        </p:spPr>
        <p:txBody>
          <a:bodyPr tIns="360000" rtlCol="0" anchor="t" anchorCtr="0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그래픽 13">
            <a:extLst>
              <a:ext uri="{FF2B5EF4-FFF2-40B4-BE49-F238E27FC236}">
                <a16:creationId xmlns:a16="http://schemas.microsoft.com/office/drawing/2014/main" id="{4798186C-4E36-4B03-9C1D-ED8EB15DBDE4}"/>
              </a:ext>
            </a:extLst>
          </p:cNvPr>
          <p:cNvSpPr/>
          <p:nvPr/>
        </p:nvSpPr>
        <p:spPr>
          <a:xfrm>
            <a:off x="7982548" y="2456938"/>
            <a:ext cx="1025402" cy="1414062"/>
          </a:xfrm>
          <a:custGeom>
            <a:avLst/>
            <a:gdLst>
              <a:gd name="connsiteX0" fmla="*/ 1773364 w 3543300"/>
              <a:gd name="connsiteY0" fmla="*/ 7144 h 4886325"/>
              <a:gd name="connsiteX1" fmla="*/ 7144 w 3543300"/>
              <a:gd name="connsiteY1" fmla="*/ 1773364 h 4886325"/>
              <a:gd name="connsiteX2" fmla="*/ 1654969 w 3543300"/>
              <a:gd name="connsiteY2" fmla="*/ 4831271 h 4886325"/>
              <a:gd name="connsiteX3" fmla="*/ 1891665 w 3543300"/>
              <a:gd name="connsiteY3" fmla="*/ 4831271 h 4886325"/>
              <a:gd name="connsiteX4" fmla="*/ 3539490 w 3543300"/>
              <a:gd name="connsiteY4" fmla="*/ 1773364 h 4886325"/>
              <a:gd name="connsiteX5" fmla="*/ 1773364 w 3543300"/>
              <a:gd name="connsiteY5" fmla="*/ 7144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3300" h="4886325">
                <a:moveTo>
                  <a:pt x="1773364" y="7144"/>
                </a:moveTo>
                <a:cubicBezTo>
                  <a:pt x="799433" y="7144"/>
                  <a:pt x="7144" y="799433"/>
                  <a:pt x="7144" y="1773364"/>
                </a:cubicBezTo>
                <a:cubicBezTo>
                  <a:pt x="7144" y="2981992"/>
                  <a:pt x="1587722" y="4756309"/>
                  <a:pt x="1654969" y="4831271"/>
                </a:cubicBezTo>
                <a:cubicBezTo>
                  <a:pt x="1718215" y="4901660"/>
                  <a:pt x="1828514" y="4901565"/>
                  <a:pt x="1891665" y="4831271"/>
                </a:cubicBezTo>
                <a:cubicBezTo>
                  <a:pt x="1959007" y="4756309"/>
                  <a:pt x="3539490" y="2981992"/>
                  <a:pt x="3539490" y="1773364"/>
                </a:cubicBezTo>
                <a:cubicBezTo>
                  <a:pt x="3539490" y="799433"/>
                  <a:pt x="2747201" y="7144"/>
                  <a:pt x="1773364" y="7144"/>
                </a:cubicBezTo>
                <a:close/>
              </a:path>
            </a:pathLst>
          </a:custGeom>
          <a:solidFill>
            <a:srgbClr val="1F62E3"/>
          </a:solidFill>
          <a:ln w="76200" cap="flat">
            <a:noFill/>
            <a:prstDash val="solid"/>
            <a:miter/>
          </a:ln>
          <a:effectLst/>
        </p:spPr>
        <p:txBody>
          <a:bodyPr tIns="360000" rtlCol="0" anchor="t" anchorCtr="0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726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Core Values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C4F12-183A-4899-A6DF-DD843B8634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7EC9663-3463-40FA-A182-F5BA1BB358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F663E72-FD6C-4848-9E01-CCB7B7BC90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D25E2-28CE-48EF-8B67-2B3AE8ED9299}"/>
              </a:ext>
            </a:extLst>
          </p:cNvPr>
          <p:cNvSpPr txBox="1"/>
          <p:nvPr/>
        </p:nvSpPr>
        <p:spPr>
          <a:xfrm>
            <a:off x="1350770" y="5149759"/>
            <a:ext cx="281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DDEF1F-BD87-4D58-AA66-AB494B5D14E8}"/>
              </a:ext>
            </a:extLst>
          </p:cNvPr>
          <p:cNvSpPr/>
          <p:nvPr/>
        </p:nvSpPr>
        <p:spPr>
          <a:xfrm>
            <a:off x="1354660" y="4658798"/>
            <a:ext cx="281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4F6DC-3336-4CAE-8335-CA0228938C98}"/>
              </a:ext>
            </a:extLst>
          </p:cNvPr>
          <p:cNvSpPr txBox="1"/>
          <p:nvPr/>
        </p:nvSpPr>
        <p:spPr>
          <a:xfrm>
            <a:off x="4684914" y="5149759"/>
            <a:ext cx="281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9949FC-223E-433D-8A02-4C40BA8FB758}"/>
              </a:ext>
            </a:extLst>
          </p:cNvPr>
          <p:cNvSpPr/>
          <p:nvPr/>
        </p:nvSpPr>
        <p:spPr>
          <a:xfrm>
            <a:off x="4688804" y="4658798"/>
            <a:ext cx="281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7BF77-E426-4642-AF10-EBF9CF0CC31C}"/>
              </a:ext>
            </a:extLst>
          </p:cNvPr>
          <p:cNvSpPr txBox="1"/>
          <p:nvPr/>
        </p:nvSpPr>
        <p:spPr>
          <a:xfrm>
            <a:off x="8015656" y="5149759"/>
            <a:ext cx="2817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1BD30-D3BF-46F2-916B-BE456A50626A}"/>
              </a:ext>
            </a:extLst>
          </p:cNvPr>
          <p:cNvSpPr/>
          <p:nvPr/>
        </p:nvSpPr>
        <p:spPr>
          <a:xfrm>
            <a:off x="8019546" y="4658798"/>
            <a:ext cx="281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84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What sets us apart?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EC5DAC5-516D-4825-8824-D6B393060794}"/>
              </a:ext>
            </a:extLst>
          </p:cNvPr>
          <p:cNvSpPr/>
          <p:nvPr/>
        </p:nvSpPr>
        <p:spPr>
          <a:xfrm>
            <a:off x="4233377" y="2020678"/>
            <a:ext cx="3892322" cy="3892321"/>
          </a:xfrm>
          <a:custGeom>
            <a:avLst/>
            <a:gdLst>
              <a:gd name="connsiteX0" fmla="*/ 4337330 w 5075645"/>
              <a:gd name="connsiteY0" fmla="*/ 807980 h 5075645"/>
              <a:gd name="connsiteX1" fmla="*/ 2625569 w 5075645"/>
              <a:gd name="connsiteY1" fmla="*/ 52470 h 5075645"/>
              <a:gd name="connsiteX2" fmla="*/ 2625315 w 5075645"/>
              <a:gd name="connsiteY2" fmla="*/ 52470 h 5075645"/>
              <a:gd name="connsiteX3" fmla="*/ 2624807 w 5075645"/>
              <a:gd name="connsiteY3" fmla="*/ 52470 h 5075645"/>
              <a:gd name="connsiteX4" fmla="*/ 2611611 w 5075645"/>
              <a:gd name="connsiteY4" fmla="*/ 51963 h 5075645"/>
              <a:gd name="connsiteX5" fmla="*/ 2546642 w 5075645"/>
              <a:gd name="connsiteY5" fmla="*/ 50694 h 5075645"/>
              <a:gd name="connsiteX6" fmla="*/ 50694 w 5075645"/>
              <a:gd name="connsiteY6" fmla="*/ 2546389 h 5075645"/>
              <a:gd name="connsiteX7" fmla="*/ 2546642 w 5075645"/>
              <a:gd name="connsiteY7" fmla="*/ 5042083 h 5075645"/>
              <a:gd name="connsiteX8" fmla="*/ 2611611 w 5075645"/>
              <a:gd name="connsiteY8" fmla="*/ 5040814 h 5075645"/>
              <a:gd name="connsiteX9" fmla="*/ 2624807 w 5075645"/>
              <a:gd name="connsiteY9" fmla="*/ 5040307 h 5075645"/>
              <a:gd name="connsiteX10" fmla="*/ 2625315 w 5075645"/>
              <a:gd name="connsiteY10" fmla="*/ 5040307 h 5075645"/>
              <a:gd name="connsiteX11" fmla="*/ 2625569 w 5075645"/>
              <a:gd name="connsiteY11" fmla="*/ 5040307 h 5075645"/>
              <a:gd name="connsiteX12" fmla="*/ 4337330 w 5075645"/>
              <a:gd name="connsiteY12" fmla="*/ 4284797 h 5075645"/>
              <a:gd name="connsiteX13" fmla="*/ 5042591 w 5075645"/>
              <a:gd name="connsiteY13" fmla="*/ 2546389 h 5075645"/>
              <a:gd name="connsiteX14" fmla="*/ 4337330 w 5075645"/>
              <a:gd name="connsiteY14" fmla="*/ 807980 h 5075645"/>
              <a:gd name="connsiteX15" fmla="*/ 2591816 w 5075645"/>
              <a:gd name="connsiteY15" fmla="*/ 3949551 h 5075645"/>
              <a:gd name="connsiteX16" fmla="*/ 2575066 w 5075645"/>
              <a:gd name="connsiteY16" fmla="*/ 3950058 h 5075645"/>
              <a:gd name="connsiteX17" fmla="*/ 2546896 w 5075645"/>
              <a:gd name="connsiteY17" fmla="*/ 3950820 h 5075645"/>
              <a:gd name="connsiteX18" fmla="*/ 1142211 w 5075645"/>
              <a:gd name="connsiteY18" fmla="*/ 2546389 h 5075645"/>
              <a:gd name="connsiteX19" fmla="*/ 2546896 w 5075645"/>
              <a:gd name="connsiteY19" fmla="*/ 1141957 h 5075645"/>
              <a:gd name="connsiteX20" fmla="*/ 2575066 w 5075645"/>
              <a:gd name="connsiteY20" fmla="*/ 1142719 h 5075645"/>
              <a:gd name="connsiteX21" fmla="*/ 2591816 w 5075645"/>
              <a:gd name="connsiteY21" fmla="*/ 1143226 h 5075645"/>
              <a:gd name="connsiteX22" fmla="*/ 3951328 w 5075645"/>
              <a:gd name="connsiteY22" fmla="*/ 2546389 h 5075645"/>
              <a:gd name="connsiteX23" fmla="*/ 2591816 w 5075645"/>
              <a:gd name="connsiteY23" fmla="*/ 3949551 h 507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75645" h="5075645">
                <a:moveTo>
                  <a:pt x="4337330" y="807980"/>
                </a:moveTo>
                <a:cubicBezTo>
                  <a:pt x="3883567" y="341021"/>
                  <a:pt x="3275759" y="72773"/>
                  <a:pt x="2625569" y="52470"/>
                </a:cubicBezTo>
                <a:cubicBezTo>
                  <a:pt x="2625569" y="52470"/>
                  <a:pt x="2625569" y="52470"/>
                  <a:pt x="2625315" y="52470"/>
                </a:cubicBezTo>
                <a:cubicBezTo>
                  <a:pt x="2625061" y="52470"/>
                  <a:pt x="2625061" y="52470"/>
                  <a:pt x="2624807" y="52470"/>
                </a:cubicBezTo>
                <a:lnTo>
                  <a:pt x="2611611" y="51963"/>
                </a:lnTo>
                <a:cubicBezTo>
                  <a:pt x="2590039" y="51201"/>
                  <a:pt x="2568468" y="50694"/>
                  <a:pt x="2546642" y="50694"/>
                </a:cubicBezTo>
                <a:cubicBezTo>
                  <a:pt x="1170381" y="50694"/>
                  <a:pt x="50694" y="1170381"/>
                  <a:pt x="50694" y="2546389"/>
                </a:cubicBezTo>
                <a:cubicBezTo>
                  <a:pt x="50694" y="3922396"/>
                  <a:pt x="1170381" y="5042083"/>
                  <a:pt x="2546642" y="5042083"/>
                </a:cubicBezTo>
                <a:cubicBezTo>
                  <a:pt x="2568468" y="5042083"/>
                  <a:pt x="2590039" y="5041576"/>
                  <a:pt x="2611611" y="5040814"/>
                </a:cubicBezTo>
                <a:lnTo>
                  <a:pt x="2624807" y="5040307"/>
                </a:lnTo>
                <a:cubicBezTo>
                  <a:pt x="2625061" y="5040307"/>
                  <a:pt x="2625061" y="5040307"/>
                  <a:pt x="2625315" y="5040307"/>
                </a:cubicBezTo>
                <a:cubicBezTo>
                  <a:pt x="2625315" y="5040307"/>
                  <a:pt x="2625315" y="5040307"/>
                  <a:pt x="2625569" y="5040307"/>
                </a:cubicBezTo>
                <a:cubicBezTo>
                  <a:pt x="3275759" y="5020004"/>
                  <a:pt x="3883567" y="4751756"/>
                  <a:pt x="4337330" y="4284797"/>
                </a:cubicBezTo>
                <a:cubicBezTo>
                  <a:pt x="4792108" y="3816569"/>
                  <a:pt x="5042591" y="3199370"/>
                  <a:pt x="5042591" y="2546389"/>
                </a:cubicBezTo>
                <a:cubicBezTo>
                  <a:pt x="5042591" y="1893407"/>
                  <a:pt x="4792108" y="1275954"/>
                  <a:pt x="4337330" y="807980"/>
                </a:cubicBezTo>
                <a:close/>
                <a:moveTo>
                  <a:pt x="2591816" y="3949551"/>
                </a:moveTo>
                <a:lnTo>
                  <a:pt x="2575066" y="3950058"/>
                </a:lnTo>
                <a:cubicBezTo>
                  <a:pt x="2565676" y="3950312"/>
                  <a:pt x="2556286" y="3950820"/>
                  <a:pt x="2546896" y="3950820"/>
                </a:cubicBezTo>
                <a:cubicBezTo>
                  <a:pt x="1772353" y="3950820"/>
                  <a:pt x="1142211" y="3320678"/>
                  <a:pt x="1142211" y="2546389"/>
                </a:cubicBezTo>
                <a:cubicBezTo>
                  <a:pt x="1142211" y="1772099"/>
                  <a:pt x="1772353" y="1141957"/>
                  <a:pt x="2546896" y="1141957"/>
                </a:cubicBezTo>
                <a:cubicBezTo>
                  <a:pt x="2556286" y="1141957"/>
                  <a:pt x="2565676" y="1142465"/>
                  <a:pt x="2575066" y="1142719"/>
                </a:cubicBezTo>
                <a:lnTo>
                  <a:pt x="2591816" y="1143226"/>
                </a:lnTo>
                <a:cubicBezTo>
                  <a:pt x="3354178" y="1167082"/>
                  <a:pt x="3951328" y="1783519"/>
                  <a:pt x="3951328" y="2546389"/>
                </a:cubicBezTo>
                <a:cubicBezTo>
                  <a:pt x="3951328" y="3309258"/>
                  <a:pt x="3354178" y="3925695"/>
                  <a:pt x="2591816" y="3949551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2536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877C2CA-1FF1-4F0B-A597-9B4DA122172A}"/>
              </a:ext>
            </a:extLst>
          </p:cNvPr>
          <p:cNvSpPr/>
          <p:nvPr/>
        </p:nvSpPr>
        <p:spPr>
          <a:xfrm>
            <a:off x="4984547" y="2732535"/>
            <a:ext cx="2179701" cy="2179700"/>
          </a:xfrm>
          <a:custGeom>
            <a:avLst/>
            <a:gdLst>
              <a:gd name="connsiteX0" fmla="*/ 1468384 w 2842361"/>
              <a:gd name="connsiteY0" fmla="*/ 20303 h 2842361"/>
              <a:gd name="connsiteX1" fmla="*/ 1468384 w 2842361"/>
              <a:gd name="connsiteY1" fmla="*/ 20303 h 2842361"/>
              <a:gd name="connsiteX2" fmla="*/ 1452396 w 2842361"/>
              <a:gd name="connsiteY2" fmla="*/ 19795 h 2842361"/>
              <a:gd name="connsiteX3" fmla="*/ 1423719 w 2842361"/>
              <a:gd name="connsiteY3" fmla="*/ 19034 h 2842361"/>
              <a:gd name="connsiteX4" fmla="*/ 19034 w 2842361"/>
              <a:gd name="connsiteY4" fmla="*/ 1423718 h 2842361"/>
              <a:gd name="connsiteX5" fmla="*/ 1423719 w 2842361"/>
              <a:gd name="connsiteY5" fmla="*/ 2828150 h 2842361"/>
              <a:gd name="connsiteX6" fmla="*/ 1452650 w 2842361"/>
              <a:gd name="connsiteY6" fmla="*/ 2827388 h 2842361"/>
              <a:gd name="connsiteX7" fmla="*/ 1468384 w 2842361"/>
              <a:gd name="connsiteY7" fmla="*/ 2826881 h 2842361"/>
              <a:gd name="connsiteX8" fmla="*/ 1468384 w 2842361"/>
              <a:gd name="connsiteY8" fmla="*/ 2826881 h 2842361"/>
              <a:gd name="connsiteX9" fmla="*/ 2828150 w 2842361"/>
              <a:gd name="connsiteY9" fmla="*/ 1423718 h 2842361"/>
              <a:gd name="connsiteX10" fmla="*/ 1468384 w 2842361"/>
              <a:gd name="connsiteY10" fmla="*/ 20303 h 28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2361" h="2842361">
                <a:moveTo>
                  <a:pt x="1468384" y="20303"/>
                </a:moveTo>
                <a:cubicBezTo>
                  <a:pt x="1468384" y="20303"/>
                  <a:pt x="1468384" y="20303"/>
                  <a:pt x="1468384" y="20303"/>
                </a:cubicBezTo>
                <a:lnTo>
                  <a:pt x="1452396" y="19795"/>
                </a:lnTo>
                <a:cubicBezTo>
                  <a:pt x="1442752" y="19541"/>
                  <a:pt x="1433362" y="19034"/>
                  <a:pt x="1423719" y="19034"/>
                </a:cubicBezTo>
                <a:cubicBezTo>
                  <a:pt x="649175" y="19034"/>
                  <a:pt x="19034" y="649175"/>
                  <a:pt x="19034" y="1423718"/>
                </a:cubicBezTo>
                <a:cubicBezTo>
                  <a:pt x="19034" y="2198262"/>
                  <a:pt x="649175" y="2828150"/>
                  <a:pt x="1423719" y="2828150"/>
                </a:cubicBezTo>
                <a:cubicBezTo>
                  <a:pt x="1433362" y="2828150"/>
                  <a:pt x="1443006" y="2827642"/>
                  <a:pt x="1452650" y="2827388"/>
                </a:cubicBezTo>
                <a:lnTo>
                  <a:pt x="1468384" y="2826881"/>
                </a:lnTo>
                <a:cubicBezTo>
                  <a:pt x="1468384" y="2826881"/>
                  <a:pt x="1468384" y="2826881"/>
                  <a:pt x="1468384" y="2826881"/>
                </a:cubicBezTo>
                <a:cubicBezTo>
                  <a:pt x="2231000" y="2803025"/>
                  <a:pt x="2828150" y="2186842"/>
                  <a:pt x="2828150" y="1423718"/>
                </a:cubicBezTo>
                <a:cubicBezTo>
                  <a:pt x="2828150" y="660595"/>
                  <a:pt x="2230746" y="44158"/>
                  <a:pt x="1468384" y="20303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D3B9296-62E8-48AD-840C-E31D401D3351}"/>
              </a:ext>
            </a:extLst>
          </p:cNvPr>
          <p:cNvSpPr/>
          <p:nvPr/>
        </p:nvSpPr>
        <p:spPr>
          <a:xfrm>
            <a:off x="5690602" y="3809735"/>
            <a:ext cx="2296470" cy="1926699"/>
          </a:xfrm>
          <a:custGeom>
            <a:avLst/>
            <a:gdLst>
              <a:gd name="connsiteX0" fmla="*/ 2453076 w 2994630"/>
              <a:gd name="connsiteY0" fmla="*/ 564666 h 2512444"/>
              <a:gd name="connsiteX1" fmla="*/ 1907444 w 2994630"/>
              <a:gd name="connsiteY1" fmla="*/ 19034 h 2512444"/>
              <a:gd name="connsiteX2" fmla="*/ 547679 w 2994630"/>
              <a:gd name="connsiteY2" fmla="*/ 1422196 h 2512444"/>
              <a:gd name="connsiteX3" fmla="*/ 547679 w 2994630"/>
              <a:gd name="connsiteY3" fmla="*/ 1422196 h 2512444"/>
              <a:gd name="connsiteX4" fmla="*/ 19304 w 2994630"/>
              <a:gd name="connsiteY4" fmla="*/ 1984577 h 2512444"/>
              <a:gd name="connsiteX5" fmla="*/ 564428 w 2994630"/>
              <a:gd name="connsiteY5" fmla="*/ 2513206 h 2512444"/>
              <a:gd name="connsiteX6" fmla="*/ 581685 w 2994630"/>
              <a:gd name="connsiteY6" fmla="*/ 2512952 h 2512444"/>
              <a:gd name="connsiteX7" fmla="*/ 582193 w 2994630"/>
              <a:gd name="connsiteY7" fmla="*/ 2512952 h 2512444"/>
              <a:gd name="connsiteX8" fmla="*/ 2293447 w 2994630"/>
              <a:gd name="connsiteY8" fmla="*/ 1757442 h 2512444"/>
              <a:gd name="connsiteX9" fmla="*/ 2998708 w 2994630"/>
              <a:gd name="connsiteY9" fmla="*/ 19034 h 2512444"/>
              <a:gd name="connsiteX10" fmla="*/ 2453076 w 2994630"/>
              <a:gd name="connsiteY10" fmla="*/ 564666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30" h="2512444">
                <a:moveTo>
                  <a:pt x="2453076" y="564666"/>
                </a:moveTo>
                <a:cubicBezTo>
                  <a:pt x="2151837" y="564666"/>
                  <a:pt x="1907444" y="320273"/>
                  <a:pt x="1907444" y="19034"/>
                </a:cubicBezTo>
                <a:cubicBezTo>
                  <a:pt x="1907444" y="782157"/>
                  <a:pt x="1310040" y="1398594"/>
                  <a:pt x="547679" y="1422196"/>
                </a:cubicBezTo>
                <a:cubicBezTo>
                  <a:pt x="547679" y="1422196"/>
                  <a:pt x="547679" y="1422196"/>
                  <a:pt x="547679" y="1422196"/>
                </a:cubicBezTo>
                <a:cubicBezTo>
                  <a:pt x="246439" y="1431586"/>
                  <a:pt x="9914" y="1683338"/>
                  <a:pt x="19304" y="1984577"/>
                </a:cubicBezTo>
                <a:cubicBezTo>
                  <a:pt x="28440" y="2279980"/>
                  <a:pt x="270802" y="2513206"/>
                  <a:pt x="564428" y="2513206"/>
                </a:cubicBezTo>
                <a:cubicBezTo>
                  <a:pt x="570265" y="2513206"/>
                  <a:pt x="575848" y="2513206"/>
                  <a:pt x="581685" y="2512952"/>
                </a:cubicBezTo>
                <a:cubicBezTo>
                  <a:pt x="581939" y="2512952"/>
                  <a:pt x="581939" y="2512952"/>
                  <a:pt x="582193" y="2512952"/>
                </a:cubicBezTo>
                <a:cubicBezTo>
                  <a:pt x="1232129" y="2492650"/>
                  <a:pt x="1839938" y="2224148"/>
                  <a:pt x="2293447" y="1757442"/>
                </a:cubicBezTo>
                <a:cubicBezTo>
                  <a:pt x="2748225" y="1289214"/>
                  <a:pt x="2998708" y="672016"/>
                  <a:pt x="2998708" y="19034"/>
                </a:cubicBezTo>
                <a:cubicBezTo>
                  <a:pt x="2998708" y="320273"/>
                  <a:pt x="2754315" y="564666"/>
                  <a:pt x="2453076" y="564666"/>
                </a:cubicBezTo>
                <a:close/>
              </a:path>
            </a:pathLst>
          </a:custGeom>
          <a:solidFill>
            <a:srgbClr val="1F62E3"/>
          </a:solidFill>
          <a:ln w="4476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1E08BAE-FA75-440C-BBF3-A8340D5E3C95}"/>
              </a:ext>
            </a:extLst>
          </p:cNvPr>
          <p:cNvSpPr/>
          <p:nvPr/>
        </p:nvSpPr>
        <p:spPr>
          <a:xfrm>
            <a:off x="6096000" y="1909749"/>
            <a:ext cx="1907237" cy="2354854"/>
          </a:xfrm>
          <a:custGeom>
            <a:avLst/>
            <a:gdLst>
              <a:gd name="connsiteX0" fmla="*/ 1764802 w 2487066"/>
              <a:gd name="connsiteY0" fmla="*/ 774543 h 3070765"/>
              <a:gd name="connsiteX1" fmla="*/ 53548 w 2487066"/>
              <a:gd name="connsiteY1" fmla="*/ 19034 h 3070765"/>
              <a:gd name="connsiteX2" fmla="*/ 581415 w 2487066"/>
              <a:gd name="connsiteY2" fmla="*/ 581415 h 3070765"/>
              <a:gd name="connsiteX3" fmla="*/ 19034 w 2487066"/>
              <a:gd name="connsiteY3" fmla="*/ 1109790 h 3070765"/>
              <a:gd name="connsiteX4" fmla="*/ 1378799 w 2487066"/>
              <a:gd name="connsiteY4" fmla="*/ 2512952 h 3070765"/>
              <a:gd name="connsiteX5" fmla="*/ 1924431 w 2487066"/>
              <a:gd name="connsiteY5" fmla="*/ 3058584 h 3070765"/>
              <a:gd name="connsiteX6" fmla="*/ 2470063 w 2487066"/>
              <a:gd name="connsiteY6" fmla="*/ 2512952 h 3070765"/>
              <a:gd name="connsiteX7" fmla="*/ 1764802 w 2487066"/>
              <a:gd name="connsiteY7" fmla="*/ 774543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066" h="3070765">
                <a:moveTo>
                  <a:pt x="1764802" y="774543"/>
                </a:moveTo>
                <a:cubicBezTo>
                  <a:pt x="1311293" y="307584"/>
                  <a:pt x="703485" y="39336"/>
                  <a:pt x="53548" y="19034"/>
                </a:cubicBezTo>
                <a:cubicBezTo>
                  <a:pt x="354534" y="28677"/>
                  <a:pt x="590805" y="280429"/>
                  <a:pt x="581415" y="581415"/>
                </a:cubicBezTo>
                <a:cubicBezTo>
                  <a:pt x="572025" y="882655"/>
                  <a:pt x="320781" y="1119687"/>
                  <a:pt x="19034" y="1109790"/>
                </a:cubicBezTo>
                <a:cubicBezTo>
                  <a:pt x="781650" y="1133645"/>
                  <a:pt x="1378799" y="1750082"/>
                  <a:pt x="1378799" y="2512952"/>
                </a:cubicBezTo>
                <a:cubicBezTo>
                  <a:pt x="1378799" y="2814192"/>
                  <a:pt x="1623192" y="3058584"/>
                  <a:pt x="1924431" y="3058584"/>
                </a:cubicBezTo>
                <a:cubicBezTo>
                  <a:pt x="2225671" y="3058584"/>
                  <a:pt x="2470063" y="2814192"/>
                  <a:pt x="2470063" y="2512952"/>
                </a:cubicBezTo>
                <a:cubicBezTo>
                  <a:pt x="2470063" y="1860224"/>
                  <a:pt x="2219580" y="1242772"/>
                  <a:pt x="1764802" y="774543"/>
                </a:cubicBezTo>
                <a:close/>
              </a:path>
            </a:pathLst>
          </a:custGeom>
          <a:solidFill>
            <a:srgbClr val="C2E7F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1E8D0D0-72E8-4393-8333-7CD0CAD91350}"/>
              </a:ext>
            </a:extLst>
          </p:cNvPr>
          <p:cNvSpPr/>
          <p:nvPr/>
        </p:nvSpPr>
        <p:spPr>
          <a:xfrm>
            <a:off x="4160398" y="3391311"/>
            <a:ext cx="1985084" cy="2354854"/>
          </a:xfrm>
          <a:custGeom>
            <a:avLst/>
            <a:gdLst>
              <a:gd name="connsiteX0" fmla="*/ 2593655 w 2588579"/>
              <a:gd name="connsiteY0" fmla="*/ 3058584 h 3070765"/>
              <a:gd name="connsiteX1" fmla="*/ 2576398 w 2588579"/>
              <a:gd name="connsiteY1" fmla="*/ 3058838 h 3070765"/>
              <a:gd name="connsiteX2" fmla="*/ 2031273 w 2588579"/>
              <a:gd name="connsiteY2" fmla="*/ 2530209 h 3070765"/>
              <a:gd name="connsiteX3" fmla="*/ 2559648 w 2588579"/>
              <a:gd name="connsiteY3" fmla="*/ 1967828 h 3070765"/>
              <a:gd name="connsiteX4" fmla="*/ 2559648 w 2588579"/>
              <a:gd name="connsiteY4" fmla="*/ 1967828 h 3070765"/>
              <a:gd name="connsiteX5" fmla="*/ 2559648 w 2588579"/>
              <a:gd name="connsiteY5" fmla="*/ 1967828 h 3070765"/>
              <a:gd name="connsiteX6" fmla="*/ 2543914 w 2588579"/>
              <a:gd name="connsiteY6" fmla="*/ 1968335 h 3070765"/>
              <a:gd name="connsiteX7" fmla="*/ 2514982 w 2588579"/>
              <a:gd name="connsiteY7" fmla="*/ 1969097 h 3070765"/>
              <a:gd name="connsiteX8" fmla="*/ 1110298 w 2588579"/>
              <a:gd name="connsiteY8" fmla="*/ 564666 h 3070765"/>
              <a:gd name="connsiteX9" fmla="*/ 564666 w 2588579"/>
              <a:gd name="connsiteY9" fmla="*/ 19034 h 3070765"/>
              <a:gd name="connsiteX10" fmla="*/ 19034 w 2588579"/>
              <a:gd name="connsiteY10" fmla="*/ 564666 h 3070765"/>
              <a:gd name="connsiteX11" fmla="*/ 2514982 w 2588579"/>
              <a:gd name="connsiteY11" fmla="*/ 3060360 h 3070765"/>
              <a:gd name="connsiteX12" fmla="*/ 2581473 w 2588579"/>
              <a:gd name="connsiteY12" fmla="*/ 3058838 h 3070765"/>
              <a:gd name="connsiteX13" fmla="*/ 2593655 w 2588579"/>
              <a:gd name="connsiteY13" fmla="*/ 3058584 h 3070765"/>
              <a:gd name="connsiteX14" fmla="*/ 2594163 w 2588579"/>
              <a:gd name="connsiteY14" fmla="*/ 3058584 h 3070765"/>
              <a:gd name="connsiteX15" fmla="*/ 2593655 w 2588579"/>
              <a:gd name="connsiteY15" fmla="*/ 3058584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8579" h="3070765">
                <a:moveTo>
                  <a:pt x="2593655" y="3058584"/>
                </a:moveTo>
                <a:cubicBezTo>
                  <a:pt x="2587818" y="3058838"/>
                  <a:pt x="2581981" y="3058838"/>
                  <a:pt x="2576398" y="3058838"/>
                </a:cubicBezTo>
                <a:cubicBezTo>
                  <a:pt x="2283025" y="3058838"/>
                  <a:pt x="2040663" y="2825612"/>
                  <a:pt x="2031273" y="2530209"/>
                </a:cubicBezTo>
                <a:cubicBezTo>
                  <a:pt x="2021883" y="2228970"/>
                  <a:pt x="2258409" y="197721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lnTo>
                  <a:pt x="2543914" y="1968335"/>
                </a:lnTo>
                <a:cubicBezTo>
                  <a:pt x="2534270" y="1968589"/>
                  <a:pt x="2524626" y="1969097"/>
                  <a:pt x="2514982" y="1969097"/>
                </a:cubicBezTo>
                <a:cubicBezTo>
                  <a:pt x="1740439" y="1969097"/>
                  <a:pt x="1110298" y="1338955"/>
                  <a:pt x="1110298" y="564666"/>
                </a:cubicBezTo>
                <a:cubicBezTo>
                  <a:pt x="1110298" y="263426"/>
                  <a:pt x="865905" y="19034"/>
                  <a:pt x="564666" y="19034"/>
                </a:cubicBezTo>
                <a:cubicBezTo>
                  <a:pt x="263426" y="19034"/>
                  <a:pt x="19034" y="263172"/>
                  <a:pt x="19034" y="564666"/>
                </a:cubicBezTo>
                <a:cubicBezTo>
                  <a:pt x="19034" y="1940927"/>
                  <a:pt x="1138721" y="3060360"/>
                  <a:pt x="2514982" y="3060360"/>
                </a:cubicBezTo>
                <a:cubicBezTo>
                  <a:pt x="2537315" y="3060360"/>
                  <a:pt x="2559394" y="3059599"/>
                  <a:pt x="2581473" y="3058838"/>
                </a:cubicBezTo>
                <a:lnTo>
                  <a:pt x="2593655" y="3058584"/>
                </a:lnTo>
                <a:cubicBezTo>
                  <a:pt x="2593909" y="3058584"/>
                  <a:pt x="2593909" y="3058584"/>
                  <a:pt x="2594163" y="3058584"/>
                </a:cubicBezTo>
                <a:cubicBezTo>
                  <a:pt x="2593909" y="3058584"/>
                  <a:pt x="2593655" y="3058584"/>
                  <a:pt x="2593655" y="3058584"/>
                </a:cubicBezTo>
                <a:close/>
              </a:path>
            </a:pathLst>
          </a:custGeom>
          <a:solidFill>
            <a:srgbClr val="C2E7F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7EC41D6-4F21-4C61-A0EC-901BD8424434}"/>
              </a:ext>
            </a:extLst>
          </p:cNvPr>
          <p:cNvSpPr/>
          <p:nvPr/>
        </p:nvSpPr>
        <p:spPr>
          <a:xfrm>
            <a:off x="4160398" y="1895686"/>
            <a:ext cx="2393778" cy="1926699"/>
          </a:xfrm>
          <a:custGeom>
            <a:avLst/>
            <a:gdLst>
              <a:gd name="connsiteX0" fmla="*/ 2593909 w 3121522"/>
              <a:gd name="connsiteY0" fmla="*/ 20810 h 2512444"/>
              <a:gd name="connsiteX1" fmla="*/ 2593655 w 3121522"/>
              <a:gd name="connsiteY1" fmla="*/ 20810 h 2512444"/>
              <a:gd name="connsiteX2" fmla="*/ 2581220 w 3121522"/>
              <a:gd name="connsiteY2" fmla="*/ 20303 h 2512444"/>
              <a:gd name="connsiteX3" fmla="*/ 2514982 w 3121522"/>
              <a:gd name="connsiteY3" fmla="*/ 19034 h 2512444"/>
              <a:gd name="connsiteX4" fmla="*/ 19034 w 3121522"/>
              <a:gd name="connsiteY4" fmla="*/ 2514982 h 2512444"/>
              <a:gd name="connsiteX5" fmla="*/ 564666 w 3121522"/>
              <a:gd name="connsiteY5" fmla="*/ 1969350 h 2512444"/>
              <a:gd name="connsiteX6" fmla="*/ 1110298 w 3121522"/>
              <a:gd name="connsiteY6" fmla="*/ 2514982 h 2512444"/>
              <a:gd name="connsiteX7" fmla="*/ 2514982 w 3121522"/>
              <a:gd name="connsiteY7" fmla="*/ 1110297 h 2512444"/>
              <a:gd name="connsiteX8" fmla="*/ 2543914 w 3121522"/>
              <a:gd name="connsiteY8" fmla="*/ 1111059 h 2512444"/>
              <a:gd name="connsiteX9" fmla="*/ 2559648 w 3121522"/>
              <a:gd name="connsiteY9" fmla="*/ 1111566 h 2512444"/>
              <a:gd name="connsiteX10" fmla="*/ 2559648 w 3121522"/>
              <a:gd name="connsiteY10" fmla="*/ 1111566 h 2512444"/>
              <a:gd name="connsiteX11" fmla="*/ 3122030 w 3121522"/>
              <a:gd name="connsiteY11" fmla="*/ 583192 h 2512444"/>
              <a:gd name="connsiteX12" fmla="*/ 2593909 w 3121522"/>
              <a:gd name="connsiteY12" fmla="*/ 20810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522" h="2512444">
                <a:moveTo>
                  <a:pt x="2593909" y="20810"/>
                </a:moveTo>
                <a:cubicBezTo>
                  <a:pt x="2593909" y="20810"/>
                  <a:pt x="2593655" y="20810"/>
                  <a:pt x="2593655" y="20810"/>
                </a:cubicBezTo>
                <a:lnTo>
                  <a:pt x="2581220" y="20303"/>
                </a:lnTo>
                <a:cubicBezTo>
                  <a:pt x="2559141" y="19795"/>
                  <a:pt x="2537062" y="19034"/>
                  <a:pt x="2514982" y="19034"/>
                </a:cubicBezTo>
                <a:cubicBezTo>
                  <a:pt x="1138721" y="19034"/>
                  <a:pt x="19034" y="1138721"/>
                  <a:pt x="19034" y="2514982"/>
                </a:cubicBezTo>
                <a:cubicBezTo>
                  <a:pt x="19034" y="2213743"/>
                  <a:pt x="263426" y="1969350"/>
                  <a:pt x="564666" y="1969350"/>
                </a:cubicBezTo>
                <a:cubicBezTo>
                  <a:pt x="865905" y="1969350"/>
                  <a:pt x="1110298" y="2213489"/>
                  <a:pt x="1110298" y="2514982"/>
                </a:cubicBezTo>
                <a:cubicBezTo>
                  <a:pt x="1110298" y="1740439"/>
                  <a:pt x="1740439" y="1110297"/>
                  <a:pt x="2514982" y="1110297"/>
                </a:cubicBezTo>
                <a:cubicBezTo>
                  <a:pt x="2524626" y="1110297"/>
                  <a:pt x="2534270" y="1110805"/>
                  <a:pt x="2543914" y="1111059"/>
                </a:cubicBezTo>
                <a:lnTo>
                  <a:pt x="2559648" y="1111566"/>
                </a:lnTo>
                <a:cubicBezTo>
                  <a:pt x="2559648" y="1111566"/>
                  <a:pt x="2559648" y="1111566"/>
                  <a:pt x="2559648" y="1111566"/>
                </a:cubicBezTo>
                <a:cubicBezTo>
                  <a:pt x="2861395" y="1121464"/>
                  <a:pt x="3112640" y="884431"/>
                  <a:pt x="3122030" y="583192"/>
                </a:cubicBezTo>
                <a:cubicBezTo>
                  <a:pt x="3131420" y="282206"/>
                  <a:pt x="2895148" y="30454"/>
                  <a:pt x="2593909" y="20810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39DE3-763E-4D80-B939-AC1FBB0DEBEA}"/>
              </a:ext>
            </a:extLst>
          </p:cNvPr>
          <p:cNvSpPr/>
          <p:nvPr/>
        </p:nvSpPr>
        <p:spPr>
          <a:xfrm>
            <a:off x="5146011" y="3400562"/>
            <a:ext cx="1885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C7162-3BB3-4ACB-9A74-77EA980BD2FF}"/>
              </a:ext>
            </a:extLst>
          </p:cNvPr>
          <p:cNvSpPr/>
          <p:nvPr/>
        </p:nvSpPr>
        <p:spPr>
          <a:xfrm>
            <a:off x="8308745" y="2156513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02.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102C7-E244-4CF5-BECD-8C4A03771ED3}"/>
              </a:ext>
            </a:extLst>
          </p:cNvPr>
          <p:cNvSpPr/>
          <p:nvPr/>
        </p:nvSpPr>
        <p:spPr>
          <a:xfrm>
            <a:off x="8308744" y="2866164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4FF1CE-AC77-4E29-9EA4-608D6D3FB341}"/>
              </a:ext>
            </a:extLst>
          </p:cNvPr>
          <p:cNvSpPr/>
          <p:nvPr/>
        </p:nvSpPr>
        <p:spPr>
          <a:xfrm>
            <a:off x="8308745" y="4363344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03.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D2B60A-E165-46DA-AFB6-290AE09F5608}"/>
              </a:ext>
            </a:extLst>
          </p:cNvPr>
          <p:cNvSpPr/>
          <p:nvPr/>
        </p:nvSpPr>
        <p:spPr>
          <a:xfrm>
            <a:off x="8308744" y="5072995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3F1784-B957-4DB2-81DB-4FA4E3847E91}"/>
              </a:ext>
            </a:extLst>
          </p:cNvPr>
          <p:cNvGrpSpPr/>
          <p:nvPr/>
        </p:nvGrpSpPr>
        <p:grpSpPr>
          <a:xfrm>
            <a:off x="7375195" y="3724779"/>
            <a:ext cx="415296" cy="312029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6ED12B7-4292-41AE-9E10-071C890CFC28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598F9A2-2E75-43F6-AEA6-8A61EFE033E2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BC1B61-7246-4529-A966-C10056657148}"/>
              </a:ext>
            </a:extLst>
          </p:cNvPr>
          <p:cNvGrpSpPr/>
          <p:nvPr/>
        </p:nvGrpSpPr>
        <p:grpSpPr>
          <a:xfrm>
            <a:off x="5982766" y="2100563"/>
            <a:ext cx="409044" cy="414389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7D4C011-D0D3-4EDA-BDC2-5F3E55584408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E9799DC-2740-422C-8652-055C630CC039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0417324-3799-45C9-9F72-E8A6B0298399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DCD16D9-C308-450F-85FA-58F794C5B264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1FDB27-F752-4882-AACE-585E38FB1E49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B71D92D-DDC0-4D6F-8204-0980BEBB064D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94FE6EE-53CB-4C0A-B889-7B5252D9060C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7C3E453-1406-403E-9887-5D9A269C874C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ADCD710-9B10-45F6-BE18-AB901AD248FA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F84F63D-8E29-4C01-8279-A889AF438BA2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11AF011-EAB5-4C3A-AC7B-EB2B2974BF37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36A46F-88D3-441B-BBC7-4C9C4E631E59}"/>
              </a:ext>
            </a:extLst>
          </p:cNvPr>
          <p:cNvGrpSpPr/>
          <p:nvPr/>
        </p:nvGrpSpPr>
        <p:grpSpPr>
          <a:xfrm>
            <a:off x="4357372" y="3619620"/>
            <a:ext cx="412626" cy="40309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10834E1-8403-4CEE-8082-CE6A7B178F9D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DEF2F0D-18E1-4AAB-81E1-5611564FA8C0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1E2930B-16AD-4F4A-8783-6D58A69437B4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C2C21A6-B309-4E45-890F-866CD53DF22B}"/>
              </a:ext>
            </a:extLst>
          </p:cNvPr>
          <p:cNvGrpSpPr/>
          <p:nvPr/>
        </p:nvGrpSpPr>
        <p:grpSpPr>
          <a:xfrm>
            <a:off x="5883491" y="5101178"/>
            <a:ext cx="431078" cy="425464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43B1733-7364-44C2-8A92-BEEA37CB5C3F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5FECA0A-1F83-4288-ACFD-E15CD818C9F5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2F57BE7-954F-4EDC-A41B-B16E40DD5C16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BF6E5C0-BD7A-4F96-BD81-A57DD8FBFEA4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57BBC20-2BC9-4414-AD8E-47DBD061C722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8E5B999-5AE3-47AA-B591-1F5FD4DA4337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53E0D67-06F6-405C-B5F3-9F234848EACD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AB0D95-F98C-471B-860C-4FEF829163C8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1F62E3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0005C3-0756-4613-B0E9-D3583A0B52D4}"/>
              </a:ext>
            </a:extLst>
          </p:cNvPr>
          <p:cNvSpPr/>
          <p:nvPr/>
        </p:nvSpPr>
        <p:spPr>
          <a:xfrm>
            <a:off x="1866711" y="2156513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01.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6A7A69-011F-4BF2-ADE5-BB098FD5B7C8}"/>
              </a:ext>
            </a:extLst>
          </p:cNvPr>
          <p:cNvSpPr/>
          <p:nvPr/>
        </p:nvSpPr>
        <p:spPr>
          <a:xfrm>
            <a:off x="1537030" y="2866164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D43C5-61FD-49CF-A6FF-84DE75B4164C}"/>
              </a:ext>
            </a:extLst>
          </p:cNvPr>
          <p:cNvSpPr/>
          <p:nvPr/>
        </p:nvSpPr>
        <p:spPr>
          <a:xfrm>
            <a:off x="1866711" y="4363344"/>
            <a:ext cx="2115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>
                <a:solidFill>
                  <a:srgbClr val="1F62E3"/>
                </a:solidFill>
              </a:rPr>
              <a:t>Option </a:t>
            </a:r>
            <a:r>
              <a:rPr lang="en-US" altLang="ko-KR" dirty="0">
                <a:solidFill>
                  <a:srgbClr val="1F62E3"/>
                </a:solidFill>
              </a:rPr>
              <a:t>04.</a:t>
            </a:r>
          </a:p>
          <a:p>
            <a:pPr algn="r"/>
            <a:r>
              <a:rPr lang="en-US" altLang="ko-KR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26E0BF-E08C-49AD-A38C-EBA30B867B64}"/>
              </a:ext>
            </a:extLst>
          </p:cNvPr>
          <p:cNvSpPr/>
          <p:nvPr/>
        </p:nvSpPr>
        <p:spPr>
          <a:xfrm>
            <a:off x="1537030" y="5072995"/>
            <a:ext cx="2445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.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SWOT Analysis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C24DD-C373-42FC-AB56-FF348F763523}"/>
              </a:ext>
            </a:extLst>
          </p:cNvPr>
          <p:cNvSpPr txBox="1"/>
          <p:nvPr/>
        </p:nvSpPr>
        <p:spPr>
          <a:xfrm>
            <a:off x="8511864" y="235938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AFF2E-E1D1-4323-9EC5-BA88E74D1A6F}"/>
              </a:ext>
            </a:extLst>
          </p:cNvPr>
          <p:cNvSpPr txBox="1"/>
          <p:nvPr/>
        </p:nvSpPr>
        <p:spPr>
          <a:xfrm>
            <a:off x="8511864" y="451112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D22FE-7D49-49E6-A2B7-DA9303CA1B89}"/>
              </a:ext>
            </a:extLst>
          </p:cNvPr>
          <p:cNvSpPr txBox="1"/>
          <p:nvPr/>
        </p:nvSpPr>
        <p:spPr>
          <a:xfrm>
            <a:off x="1244515" y="235938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662A-F8E3-4F23-95CB-23B19DB88BEF}"/>
              </a:ext>
            </a:extLst>
          </p:cNvPr>
          <p:cNvSpPr txBox="1"/>
          <p:nvPr/>
        </p:nvSpPr>
        <p:spPr>
          <a:xfrm>
            <a:off x="1244515" y="4511122"/>
            <a:ext cx="282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Lorem ipsum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F62E3"/>
                </a:solidFill>
              </a:rPr>
              <a:t>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A2B032-390C-4379-816B-225F25503704}"/>
              </a:ext>
            </a:extLst>
          </p:cNvPr>
          <p:cNvSpPr/>
          <p:nvPr/>
        </p:nvSpPr>
        <p:spPr>
          <a:xfrm>
            <a:off x="4281714" y="2492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D1C614-FA13-4B24-8CDF-BC0DBAC59859}"/>
              </a:ext>
            </a:extLst>
          </p:cNvPr>
          <p:cNvSpPr/>
          <p:nvPr/>
        </p:nvSpPr>
        <p:spPr>
          <a:xfrm>
            <a:off x="6201480" y="2492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271C24-FC63-4691-8FA1-D43429A38E81}"/>
              </a:ext>
            </a:extLst>
          </p:cNvPr>
          <p:cNvSpPr/>
          <p:nvPr/>
        </p:nvSpPr>
        <p:spPr>
          <a:xfrm>
            <a:off x="4281714" y="4017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145611-504E-4852-BB5A-122E259D0C98}"/>
              </a:ext>
            </a:extLst>
          </p:cNvPr>
          <p:cNvSpPr/>
          <p:nvPr/>
        </p:nvSpPr>
        <p:spPr>
          <a:xfrm>
            <a:off x="6201480" y="4017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B15BCE-CF61-48C4-8B66-2C094E0EB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99" y="2793676"/>
            <a:ext cx="371436" cy="22286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688B3FB0-6F13-4C83-B62D-B926117E0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0816" y="2793676"/>
            <a:ext cx="270135" cy="270135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077B4E56-748C-4E36-9CF3-61A329476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0400" y="4287674"/>
            <a:ext cx="371435" cy="360823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579654BA-FB73-4D8B-881B-9620F49EC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0816" y="4336876"/>
            <a:ext cx="270135" cy="2566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A778CF-DFB1-43A3-A963-8C6DBCCA5532}"/>
              </a:ext>
            </a:extLst>
          </p:cNvPr>
          <p:cNvSpPr/>
          <p:nvPr/>
        </p:nvSpPr>
        <p:spPr>
          <a:xfrm>
            <a:off x="4281714" y="4744421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OPPORTUNITIES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8D1AF-0E93-4619-BE8B-460544FA467F}"/>
              </a:ext>
            </a:extLst>
          </p:cNvPr>
          <p:cNvSpPr/>
          <p:nvPr/>
        </p:nvSpPr>
        <p:spPr>
          <a:xfrm>
            <a:off x="6201480" y="4744421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THREATS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8DA29-3285-44F3-B3A4-A8CDE2434B02}"/>
              </a:ext>
            </a:extLst>
          </p:cNvPr>
          <p:cNvSpPr/>
          <p:nvPr/>
        </p:nvSpPr>
        <p:spPr>
          <a:xfrm>
            <a:off x="4281714" y="3214727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STRENGTHS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59D72D-B267-4E3C-B9A7-2F3A47807A40}"/>
              </a:ext>
            </a:extLst>
          </p:cNvPr>
          <p:cNvSpPr/>
          <p:nvPr/>
        </p:nvSpPr>
        <p:spPr>
          <a:xfrm>
            <a:off x="6201480" y="3214727"/>
            <a:ext cx="17088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WEAKNESS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9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Market share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042D66-E0A3-4A4A-B889-EFE85B4B130D}"/>
              </a:ext>
            </a:extLst>
          </p:cNvPr>
          <p:cNvSpPr/>
          <p:nvPr/>
        </p:nvSpPr>
        <p:spPr>
          <a:xfrm>
            <a:off x="1752813" y="2074067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B2A4F5-62AA-4E69-99A4-E90F275B6E0D}"/>
              </a:ext>
            </a:extLst>
          </p:cNvPr>
          <p:cNvSpPr/>
          <p:nvPr/>
        </p:nvSpPr>
        <p:spPr>
          <a:xfrm>
            <a:off x="1752813" y="2074067"/>
            <a:ext cx="2380343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50%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53861-4DA8-4B49-A8DA-67EB1C29518E}"/>
              </a:ext>
            </a:extLst>
          </p:cNvPr>
          <p:cNvSpPr txBox="1"/>
          <p:nvPr/>
        </p:nvSpPr>
        <p:spPr>
          <a:xfrm>
            <a:off x="6398080" y="1954851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05807-CEEF-401E-AC5D-0395092438E0}"/>
              </a:ext>
            </a:extLst>
          </p:cNvPr>
          <p:cNvSpPr txBox="1"/>
          <p:nvPr/>
        </p:nvSpPr>
        <p:spPr>
          <a:xfrm>
            <a:off x="6398080" y="2347611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B67D68-59FA-42D3-858E-5F11ECC88E9E}"/>
              </a:ext>
            </a:extLst>
          </p:cNvPr>
          <p:cNvSpPr/>
          <p:nvPr/>
        </p:nvSpPr>
        <p:spPr>
          <a:xfrm>
            <a:off x="1752813" y="3079751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17B73E-54BE-45E4-8C74-0B99BC220BCE}"/>
              </a:ext>
            </a:extLst>
          </p:cNvPr>
          <p:cNvSpPr/>
          <p:nvPr/>
        </p:nvSpPr>
        <p:spPr>
          <a:xfrm>
            <a:off x="1752814" y="3079751"/>
            <a:ext cx="1001486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15%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62580-D451-4F44-B092-27B8823EA64C}"/>
              </a:ext>
            </a:extLst>
          </p:cNvPr>
          <p:cNvSpPr txBox="1"/>
          <p:nvPr/>
        </p:nvSpPr>
        <p:spPr>
          <a:xfrm>
            <a:off x="6398080" y="2960535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AD792-D589-4A94-9654-544A42FCD619}"/>
              </a:ext>
            </a:extLst>
          </p:cNvPr>
          <p:cNvSpPr txBox="1"/>
          <p:nvPr/>
        </p:nvSpPr>
        <p:spPr>
          <a:xfrm>
            <a:off x="6398080" y="3353295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E3232F-DF39-4770-8BD9-42F588C81210}"/>
              </a:ext>
            </a:extLst>
          </p:cNvPr>
          <p:cNvSpPr/>
          <p:nvPr/>
        </p:nvSpPr>
        <p:spPr>
          <a:xfrm>
            <a:off x="1752813" y="4085435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5F651C-B500-4A54-BCFA-31EAAFA350E3}"/>
              </a:ext>
            </a:extLst>
          </p:cNvPr>
          <p:cNvSpPr/>
          <p:nvPr/>
        </p:nvSpPr>
        <p:spPr>
          <a:xfrm>
            <a:off x="1752813" y="4085435"/>
            <a:ext cx="1001487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15%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849E7-3F26-46D0-9906-D216462D53DE}"/>
              </a:ext>
            </a:extLst>
          </p:cNvPr>
          <p:cNvSpPr txBox="1"/>
          <p:nvPr/>
        </p:nvSpPr>
        <p:spPr>
          <a:xfrm>
            <a:off x="6398080" y="3966219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CDBE3-637C-48B1-B5AF-5C2958199E44}"/>
              </a:ext>
            </a:extLst>
          </p:cNvPr>
          <p:cNvSpPr txBox="1"/>
          <p:nvPr/>
        </p:nvSpPr>
        <p:spPr>
          <a:xfrm>
            <a:off x="6398080" y="4358979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4DAAB0-AF16-46B6-B565-FABEA9F4F76E}"/>
              </a:ext>
            </a:extLst>
          </p:cNvPr>
          <p:cNvSpPr/>
          <p:nvPr/>
        </p:nvSpPr>
        <p:spPr>
          <a:xfrm>
            <a:off x="1752813" y="5091119"/>
            <a:ext cx="4368800" cy="458254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6719D7-0226-4977-B736-DA6BB03DEEAF}"/>
              </a:ext>
            </a:extLst>
          </p:cNvPr>
          <p:cNvSpPr/>
          <p:nvPr/>
        </p:nvSpPr>
        <p:spPr>
          <a:xfrm>
            <a:off x="1752813" y="5091119"/>
            <a:ext cx="1364343" cy="458254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20%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3512F-7195-42E2-BDA8-939070EF51D4}"/>
              </a:ext>
            </a:extLst>
          </p:cNvPr>
          <p:cNvSpPr txBox="1"/>
          <p:nvPr/>
        </p:nvSpPr>
        <p:spPr>
          <a:xfrm>
            <a:off x="6398080" y="4971903"/>
            <a:ext cx="418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Lorem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83805-72B8-4CC1-92AB-FD6BA1893B1B}"/>
              </a:ext>
            </a:extLst>
          </p:cNvPr>
          <p:cNvSpPr txBox="1"/>
          <p:nvPr/>
        </p:nvSpPr>
        <p:spPr>
          <a:xfrm>
            <a:off x="6398080" y="5364663"/>
            <a:ext cx="418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1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Core customer audiences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0D15A84-0FBB-41B3-9358-CEF242CCC87E}"/>
              </a:ext>
            </a:extLst>
          </p:cNvPr>
          <p:cNvSpPr/>
          <p:nvPr/>
        </p:nvSpPr>
        <p:spPr>
          <a:xfrm>
            <a:off x="1242098" y="2641600"/>
            <a:ext cx="1958302" cy="1958302"/>
          </a:xfrm>
          <a:prstGeom prst="donut">
            <a:avLst>
              <a:gd name="adj" fmla="val 17214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56F56507-2E6A-46AB-A263-986641ACF102}"/>
              </a:ext>
            </a:extLst>
          </p:cNvPr>
          <p:cNvSpPr/>
          <p:nvPr/>
        </p:nvSpPr>
        <p:spPr>
          <a:xfrm>
            <a:off x="1242098" y="2641600"/>
            <a:ext cx="1958302" cy="1958302"/>
          </a:xfrm>
          <a:prstGeom prst="blockArc">
            <a:avLst>
              <a:gd name="adj1" fmla="val 5401345"/>
              <a:gd name="adj2" fmla="val 12708"/>
              <a:gd name="adj3" fmla="val 17096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srgbClr val="0A3559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85601A27-6BF3-4623-BFF9-8469C620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9467" y="3310852"/>
            <a:ext cx="263821" cy="5847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547A5318-3637-4DA0-AF7E-54E61805D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3151" y="3310852"/>
            <a:ext cx="226852" cy="584775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534BD02-20FA-4008-8FB0-0BF2D8037005}"/>
              </a:ext>
            </a:extLst>
          </p:cNvPr>
          <p:cNvSpPr/>
          <p:nvPr/>
        </p:nvSpPr>
        <p:spPr>
          <a:xfrm>
            <a:off x="3477298" y="2641600"/>
            <a:ext cx="1958302" cy="1958302"/>
          </a:xfrm>
          <a:prstGeom prst="donut">
            <a:avLst>
              <a:gd name="adj" fmla="val 17214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1097CA23-01CC-406B-BF4D-1F7CA22494F9}"/>
              </a:ext>
            </a:extLst>
          </p:cNvPr>
          <p:cNvSpPr/>
          <p:nvPr/>
        </p:nvSpPr>
        <p:spPr>
          <a:xfrm rot="5400000">
            <a:off x="3477298" y="2641600"/>
            <a:ext cx="1958302" cy="1958302"/>
          </a:xfrm>
          <a:prstGeom prst="blockArc">
            <a:avLst>
              <a:gd name="adj1" fmla="val 16209380"/>
              <a:gd name="adj2" fmla="val 12708"/>
              <a:gd name="adj3" fmla="val 17096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srgbClr val="0A355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E6C76-2365-4376-919C-8A423A877EB8}"/>
              </a:ext>
            </a:extLst>
          </p:cNvPr>
          <p:cNvSpPr txBox="1"/>
          <p:nvPr/>
        </p:nvSpPr>
        <p:spPr>
          <a:xfrm>
            <a:off x="1242098" y="5265738"/>
            <a:ext cx="1958302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Female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EAC450-2F10-4A7E-85CA-894E5FCA1B89}"/>
              </a:ext>
            </a:extLst>
          </p:cNvPr>
          <p:cNvSpPr/>
          <p:nvPr/>
        </p:nvSpPr>
        <p:spPr>
          <a:xfrm>
            <a:off x="1242098" y="4762500"/>
            <a:ext cx="19583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75%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7AE58-F865-450C-8305-441075E55FB2}"/>
              </a:ext>
            </a:extLst>
          </p:cNvPr>
          <p:cNvSpPr txBox="1"/>
          <p:nvPr/>
        </p:nvSpPr>
        <p:spPr>
          <a:xfrm>
            <a:off x="3477298" y="5265738"/>
            <a:ext cx="1958302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Male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91C23-84BF-4F25-B2D3-506FBCDE78B3}"/>
              </a:ext>
            </a:extLst>
          </p:cNvPr>
          <p:cNvSpPr/>
          <p:nvPr/>
        </p:nvSpPr>
        <p:spPr>
          <a:xfrm>
            <a:off x="3477298" y="4762500"/>
            <a:ext cx="19583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25%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EE716-7DC1-4AA4-A591-881C00A31DBD}"/>
              </a:ext>
            </a:extLst>
          </p:cNvPr>
          <p:cNvSpPr/>
          <p:nvPr/>
        </p:nvSpPr>
        <p:spPr>
          <a:xfrm>
            <a:off x="2221248" y="1979201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Gender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B44249-6D77-4302-9D81-2202160C8895}"/>
              </a:ext>
            </a:extLst>
          </p:cNvPr>
          <p:cNvSpPr/>
          <p:nvPr/>
        </p:nvSpPr>
        <p:spPr>
          <a:xfrm>
            <a:off x="6756402" y="2641600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1D7790-3AE2-44F7-A54E-7FBD1E3F6217}"/>
              </a:ext>
            </a:extLst>
          </p:cNvPr>
          <p:cNvSpPr/>
          <p:nvPr/>
        </p:nvSpPr>
        <p:spPr>
          <a:xfrm>
            <a:off x="6756402" y="2641600"/>
            <a:ext cx="2284831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15-25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61236F-6532-4D1A-9175-733784C2D413}"/>
              </a:ext>
            </a:extLst>
          </p:cNvPr>
          <p:cNvSpPr/>
          <p:nvPr/>
        </p:nvSpPr>
        <p:spPr>
          <a:xfrm>
            <a:off x="6756402" y="3217992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C5FDF4E-A41F-4444-96AA-A73F2308C64B}"/>
              </a:ext>
            </a:extLst>
          </p:cNvPr>
          <p:cNvSpPr/>
          <p:nvPr/>
        </p:nvSpPr>
        <p:spPr>
          <a:xfrm>
            <a:off x="6756402" y="3217992"/>
            <a:ext cx="3346124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26-35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9E3A01-6B41-4897-83F3-25FA1FCCB62B}"/>
              </a:ext>
            </a:extLst>
          </p:cNvPr>
          <p:cNvSpPr/>
          <p:nvPr/>
        </p:nvSpPr>
        <p:spPr>
          <a:xfrm>
            <a:off x="6756402" y="3794384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6F9615B-5BE4-44EA-B61A-3E87B6AEF328}"/>
              </a:ext>
            </a:extLst>
          </p:cNvPr>
          <p:cNvSpPr/>
          <p:nvPr/>
        </p:nvSpPr>
        <p:spPr>
          <a:xfrm>
            <a:off x="6756402" y="3794384"/>
            <a:ext cx="2768598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36-45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9660BC-C50F-4CF4-8CF9-7BBCBCB1C506}"/>
              </a:ext>
            </a:extLst>
          </p:cNvPr>
          <p:cNvSpPr/>
          <p:nvPr/>
        </p:nvSpPr>
        <p:spPr>
          <a:xfrm>
            <a:off x="6756402" y="4370776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E92C35F-89C6-42AC-82F5-599010B9A9B0}"/>
              </a:ext>
            </a:extLst>
          </p:cNvPr>
          <p:cNvSpPr/>
          <p:nvPr/>
        </p:nvSpPr>
        <p:spPr>
          <a:xfrm>
            <a:off x="6756402" y="4370776"/>
            <a:ext cx="1311273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46-55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620C51B-C284-4CE3-9C8A-091F94DF3038}"/>
              </a:ext>
            </a:extLst>
          </p:cNvPr>
          <p:cNvSpPr/>
          <p:nvPr/>
        </p:nvSpPr>
        <p:spPr>
          <a:xfrm>
            <a:off x="6756402" y="4947166"/>
            <a:ext cx="4193500" cy="311150"/>
          </a:xfrm>
          <a:prstGeom prst="roundRect">
            <a:avLst>
              <a:gd name="adj" fmla="val 50000"/>
            </a:avLst>
          </a:prstGeom>
          <a:solidFill>
            <a:srgbClr val="C2E7F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>
              <a:solidFill>
                <a:srgbClr val="5177A4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F8CAC9-E21A-4FCE-AF7D-AA5EB820F0A0}"/>
              </a:ext>
            </a:extLst>
          </p:cNvPr>
          <p:cNvSpPr/>
          <p:nvPr/>
        </p:nvSpPr>
        <p:spPr>
          <a:xfrm>
            <a:off x="6756403" y="4947166"/>
            <a:ext cx="1673222" cy="311150"/>
          </a:xfrm>
          <a:prstGeom prst="roundRect">
            <a:avLst>
              <a:gd name="adj" fmla="val 50000"/>
            </a:avLst>
          </a:prstGeom>
          <a:solidFill>
            <a:srgbClr val="1F6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6000" rIns="10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56-65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2EF8C8-18F3-44C7-B6EE-C21EFA2A094C}"/>
              </a:ext>
            </a:extLst>
          </p:cNvPr>
          <p:cNvSpPr/>
          <p:nvPr/>
        </p:nvSpPr>
        <p:spPr>
          <a:xfrm>
            <a:off x="7734301" y="1979201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1F62E3"/>
                </a:solidFill>
                <a:latin typeface="+mj-lt"/>
              </a:rPr>
              <a:t>Age</a:t>
            </a:r>
            <a:endParaRPr lang="ko-KR" altLang="en-US" dirty="0">
              <a:solidFill>
                <a:srgbClr val="1F62E3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6096000" y="2567902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7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349523-7887-4056-972A-D83AB1E2EBE6}"/>
              </a:ext>
            </a:extLst>
          </p:cNvPr>
          <p:cNvSpPr/>
          <p:nvPr/>
        </p:nvSpPr>
        <p:spPr>
          <a:xfrm>
            <a:off x="6634078" y="1737191"/>
            <a:ext cx="3302000" cy="4079151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73841-7103-4EC0-9250-733C7F233155}"/>
              </a:ext>
            </a:extLst>
          </p:cNvPr>
          <p:cNvSpPr txBox="1"/>
          <p:nvPr/>
        </p:nvSpPr>
        <p:spPr>
          <a:xfrm>
            <a:off x="2463799" y="1016000"/>
            <a:ext cx="28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Them</a:t>
            </a:r>
            <a:endParaRPr lang="ko-KR" altLang="en-US" sz="28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EBE796-BEE6-4C6A-B5B7-696CDB9A6F23}"/>
              </a:ext>
            </a:extLst>
          </p:cNvPr>
          <p:cNvSpPr/>
          <p:nvPr/>
        </p:nvSpPr>
        <p:spPr>
          <a:xfrm>
            <a:off x="2255923" y="1737191"/>
            <a:ext cx="3302000" cy="4079151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C21F-607F-464A-B42D-B6A1BF11C846}"/>
              </a:ext>
            </a:extLst>
          </p:cNvPr>
          <p:cNvSpPr txBox="1"/>
          <p:nvPr/>
        </p:nvSpPr>
        <p:spPr>
          <a:xfrm>
            <a:off x="6841952" y="1016000"/>
            <a:ext cx="288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Us</a:t>
            </a:r>
            <a:endParaRPr lang="ko-KR" altLang="en-US" sz="28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AF95F-1484-4497-9B04-637A3489A0D5}"/>
              </a:ext>
            </a:extLst>
          </p:cNvPr>
          <p:cNvSpPr txBox="1"/>
          <p:nvPr/>
        </p:nvSpPr>
        <p:spPr>
          <a:xfrm>
            <a:off x="2560723" y="2268856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A7C48-8595-41E3-A21C-8CCE4C554928}"/>
              </a:ext>
            </a:extLst>
          </p:cNvPr>
          <p:cNvSpPr txBox="1"/>
          <p:nvPr/>
        </p:nvSpPr>
        <p:spPr>
          <a:xfrm>
            <a:off x="2560723" y="2668406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EB9E2-0061-4AAC-A441-EF97D3CEE924}"/>
              </a:ext>
            </a:extLst>
          </p:cNvPr>
          <p:cNvSpPr txBox="1"/>
          <p:nvPr/>
        </p:nvSpPr>
        <p:spPr>
          <a:xfrm>
            <a:off x="2560723" y="4055640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7B1B8-9A8A-411E-9B06-3B2E8B8F7EBE}"/>
              </a:ext>
            </a:extLst>
          </p:cNvPr>
          <p:cNvSpPr txBox="1"/>
          <p:nvPr/>
        </p:nvSpPr>
        <p:spPr>
          <a:xfrm>
            <a:off x="2560723" y="4455190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5F2C6-8170-4793-AECC-AB976A09F05D}"/>
              </a:ext>
            </a:extLst>
          </p:cNvPr>
          <p:cNvSpPr txBox="1"/>
          <p:nvPr/>
        </p:nvSpPr>
        <p:spPr>
          <a:xfrm>
            <a:off x="6964274" y="2268856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E9C4B-8535-4241-8709-A656EC799037}"/>
              </a:ext>
            </a:extLst>
          </p:cNvPr>
          <p:cNvSpPr txBox="1"/>
          <p:nvPr/>
        </p:nvSpPr>
        <p:spPr>
          <a:xfrm>
            <a:off x="6964274" y="2668406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057FD-CC93-4F9A-8AEA-5049AA029A6A}"/>
              </a:ext>
            </a:extLst>
          </p:cNvPr>
          <p:cNvSpPr txBox="1"/>
          <p:nvPr/>
        </p:nvSpPr>
        <p:spPr>
          <a:xfrm>
            <a:off x="6964274" y="4055640"/>
            <a:ext cx="266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88503-3AC8-4E81-8D61-DF86F0F61979}"/>
              </a:ext>
            </a:extLst>
          </p:cNvPr>
          <p:cNvSpPr txBox="1"/>
          <p:nvPr/>
        </p:nvSpPr>
        <p:spPr>
          <a:xfrm>
            <a:off x="6964274" y="4455190"/>
            <a:ext cx="266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</p:spTree>
    <p:extLst>
      <p:ext uri="{BB962C8B-B14F-4D97-AF65-F5344CB8AC3E}">
        <p14:creationId xmlns:p14="http://schemas.microsoft.com/office/powerpoint/2010/main" val="11850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196E86-947C-4ECA-B038-2C7FB5F1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0" y="1614657"/>
            <a:ext cx="8176459" cy="4684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BC8B6-A793-4558-AEF7-55A926B13541}"/>
              </a:ext>
            </a:extLst>
          </p:cNvPr>
          <p:cNvSpPr txBox="1"/>
          <p:nvPr/>
        </p:nvSpPr>
        <p:spPr>
          <a:xfrm>
            <a:off x="767445" y="866796"/>
            <a:ext cx="67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156115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67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Our Solution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04DD4-FE1C-4E72-A1CA-376FFA86ADB5}"/>
              </a:ext>
            </a:extLst>
          </p:cNvPr>
          <p:cNvSpPr txBox="1"/>
          <p:nvPr/>
        </p:nvSpPr>
        <p:spPr>
          <a:xfrm>
            <a:off x="1772476" y="4457455"/>
            <a:ext cx="23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Content Marketing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CCAB7-1D73-45E6-817B-A7F260C02054}"/>
              </a:ext>
            </a:extLst>
          </p:cNvPr>
          <p:cNvSpPr txBox="1"/>
          <p:nvPr/>
        </p:nvSpPr>
        <p:spPr>
          <a:xfrm>
            <a:off x="1772476" y="49770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A47C7-E764-44A3-B39B-F49CEAD70A9B}"/>
              </a:ext>
            </a:extLst>
          </p:cNvPr>
          <p:cNvSpPr txBox="1"/>
          <p:nvPr/>
        </p:nvSpPr>
        <p:spPr>
          <a:xfrm>
            <a:off x="4903026" y="4457455"/>
            <a:ext cx="23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5D3D0-B783-4041-926D-4C537321B07A}"/>
              </a:ext>
            </a:extLst>
          </p:cNvPr>
          <p:cNvSpPr txBox="1"/>
          <p:nvPr/>
        </p:nvSpPr>
        <p:spPr>
          <a:xfrm>
            <a:off x="4903026" y="49770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3CAB9-351F-4FCD-AFBA-34CC4D2AB6CC}"/>
              </a:ext>
            </a:extLst>
          </p:cNvPr>
          <p:cNvSpPr txBox="1"/>
          <p:nvPr/>
        </p:nvSpPr>
        <p:spPr>
          <a:xfrm>
            <a:off x="8033576" y="4457455"/>
            <a:ext cx="23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F62E3"/>
                </a:solidFill>
              </a:rPr>
              <a:t>Viral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C914E-956A-496C-A310-792F967C029E}"/>
              </a:ext>
            </a:extLst>
          </p:cNvPr>
          <p:cNvSpPr txBox="1"/>
          <p:nvPr/>
        </p:nvSpPr>
        <p:spPr>
          <a:xfrm>
            <a:off x="8033575" y="4977085"/>
            <a:ext cx="238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adipisicing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endParaRPr lang="ko-KR" altLang="en-US" sz="1400" dirty="0">
              <a:solidFill>
                <a:srgbClr val="1F62E3"/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072098D-4D4C-4EB4-9906-F4187BF5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030" y="2768600"/>
            <a:ext cx="2046005" cy="126712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02989E3-FFD9-4620-A41B-EFDBB0A11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033" y="2384974"/>
            <a:ext cx="1534503" cy="165075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85E5F897-EF99-46CE-BFB2-6C0BFDBF67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51850" y="2710475"/>
            <a:ext cx="1693379" cy="132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0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Process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59DA0F18-7567-4399-9451-8D2E2E91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939" y="2809907"/>
            <a:ext cx="445772" cy="648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83C91-3EA0-4C8E-B211-885135FD9762}"/>
              </a:ext>
            </a:extLst>
          </p:cNvPr>
          <p:cNvSpPr txBox="1"/>
          <p:nvPr/>
        </p:nvSpPr>
        <p:spPr>
          <a:xfrm>
            <a:off x="1016000" y="3766331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b="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b="0" dirty="0" err="1">
                <a:solidFill>
                  <a:srgbClr val="1F62E3"/>
                </a:solidFill>
              </a:rPr>
              <a:t>amet</a:t>
            </a:r>
            <a:r>
              <a:rPr lang="en-US" altLang="ko-KR" sz="1600" b="0" dirty="0">
                <a:solidFill>
                  <a:srgbClr val="1F62E3"/>
                </a:solidFill>
              </a:rPr>
              <a:t>, </a:t>
            </a:r>
            <a:r>
              <a:rPr lang="en-US" altLang="ko-KR" sz="1600" b="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adipisicing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elit</a:t>
            </a:r>
            <a:r>
              <a:rPr lang="en-US" altLang="ko-KR" sz="1600" b="0" dirty="0">
                <a:solidFill>
                  <a:srgbClr val="1F62E3"/>
                </a:solidFill>
              </a:rPr>
              <a:t>, sed do </a:t>
            </a:r>
            <a:r>
              <a:rPr lang="en-US" altLang="ko-KR" sz="1600" b="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tempor</a:t>
            </a:r>
            <a:endParaRPr lang="ko-KR" altLang="en-US" sz="1600" b="0" dirty="0">
              <a:solidFill>
                <a:srgbClr val="1F62E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BF2C42-91E8-4C53-BD98-384CC306B684}"/>
              </a:ext>
            </a:extLst>
          </p:cNvPr>
          <p:cNvSpPr/>
          <p:nvPr/>
        </p:nvSpPr>
        <p:spPr>
          <a:xfrm>
            <a:off x="1015999" y="2718905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dolor sit </a:t>
            </a:r>
            <a:r>
              <a:rPr lang="en-US" altLang="ko-KR" sz="2400" dirty="0" err="1">
                <a:solidFill>
                  <a:srgbClr val="1F62E3"/>
                </a:solidFill>
                <a:latin typeface="+mj-lt"/>
              </a:rPr>
              <a:t>amet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94FF-4CD9-423A-BCB6-F0CA39C35C50}"/>
              </a:ext>
            </a:extLst>
          </p:cNvPr>
          <p:cNvSpPr txBox="1"/>
          <p:nvPr/>
        </p:nvSpPr>
        <p:spPr>
          <a:xfrm>
            <a:off x="4832349" y="3766331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b="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b="0" dirty="0" err="1">
                <a:solidFill>
                  <a:srgbClr val="1F62E3"/>
                </a:solidFill>
              </a:rPr>
              <a:t>amet</a:t>
            </a:r>
            <a:r>
              <a:rPr lang="en-US" altLang="ko-KR" sz="1600" b="0" dirty="0">
                <a:solidFill>
                  <a:srgbClr val="1F62E3"/>
                </a:solidFill>
              </a:rPr>
              <a:t>, </a:t>
            </a:r>
            <a:r>
              <a:rPr lang="en-US" altLang="ko-KR" sz="1600" b="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adipisicing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elit</a:t>
            </a:r>
            <a:r>
              <a:rPr lang="en-US" altLang="ko-KR" sz="1600" b="0" dirty="0">
                <a:solidFill>
                  <a:srgbClr val="1F62E3"/>
                </a:solidFill>
              </a:rPr>
              <a:t>, sed do </a:t>
            </a:r>
            <a:r>
              <a:rPr lang="en-US" altLang="ko-KR" sz="1600" b="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tempor</a:t>
            </a:r>
            <a:endParaRPr lang="ko-KR" altLang="en-US" sz="1600" b="0" dirty="0">
              <a:solidFill>
                <a:srgbClr val="1F62E3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77A0E9-4F88-4F8C-903F-317C1DFB936C}"/>
              </a:ext>
            </a:extLst>
          </p:cNvPr>
          <p:cNvSpPr/>
          <p:nvPr/>
        </p:nvSpPr>
        <p:spPr>
          <a:xfrm>
            <a:off x="4832348" y="2718905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dolor </a:t>
            </a:r>
            <a:r>
              <a:rPr lang="en-US" altLang="ko-KR" sz="2400">
                <a:solidFill>
                  <a:srgbClr val="1F62E3"/>
                </a:solidFill>
                <a:latin typeface="+mj-lt"/>
              </a:rPr>
              <a:t>sit amet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6098A-6BBF-457F-AAB1-7297313A1787}"/>
              </a:ext>
            </a:extLst>
          </p:cNvPr>
          <p:cNvSpPr txBox="1"/>
          <p:nvPr/>
        </p:nvSpPr>
        <p:spPr>
          <a:xfrm>
            <a:off x="8648697" y="3766331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600" b="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b="0" dirty="0" err="1">
                <a:solidFill>
                  <a:srgbClr val="1F62E3"/>
                </a:solidFill>
              </a:rPr>
              <a:t>amet</a:t>
            </a:r>
            <a:r>
              <a:rPr lang="en-US" altLang="ko-KR" sz="1600" b="0" dirty="0">
                <a:solidFill>
                  <a:srgbClr val="1F62E3"/>
                </a:solidFill>
              </a:rPr>
              <a:t>, </a:t>
            </a:r>
            <a:r>
              <a:rPr lang="en-US" altLang="ko-KR" sz="1600" b="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adipisicing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elit</a:t>
            </a:r>
            <a:r>
              <a:rPr lang="en-US" altLang="ko-KR" sz="1600" b="0" dirty="0">
                <a:solidFill>
                  <a:srgbClr val="1F62E3"/>
                </a:solidFill>
              </a:rPr>
              <a:t>, sed do </a:t>
            </a:r>
            <a:r>
              <a:rPr lang="en-US" altLang="ko-KR" sz="1600" b="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b="0" dirty="0">
                <a:solidFill>
                  <a:srgbClr val="1F62E3"/>
                </a:solidFill>
              </a:rPr>
              <a:t> </a:t>
            </a:r>
            <a:r>
              <a:rPr lang="en-US" altLang="ko-KR" sz="1600" b="0" dirty="0" err="1">
                <a:solidFill>
                  <a:srgbClr val="1F62E3"/>
                </a:solidFill>
              </a:rPr>
              <a:t>tempor</a:t>
            </a:r>
            <a:endParaRPr lang="ko-KR" altLang="en-US" sz="1600" b="0" dirty="0">
              <a:solidFill>
                <a:srgbClr val="1F62E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AD38-C784-4885-B44C-335DE0749266}"/>
              </a:ext>
            </a:extLst>
          </p:cNvPr>
          <p:cNvSpPr/>
          <p:nvPr/>
        </p:nvSpPr>
        <p:spPr>
          <a:xfrm>
            <a:off x="8648696" y="2718905"/>
            <a:ext cx="252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</a:rPr>
              <a:t>dolor sit </a:t>
            </a:r>
            <a:r>
              <a:rPr lang="en-US" altLang="ko-KR" sz="2400" dirty="0" err="1">
                <a:solidFill>
                  <a:srgbClr val="1F62E3"/>
                </a:solidFill>
                <a:latin typeface="+mj-lt"/>
              </a:rPr>
              <a:t>amet</a:t>
            </a:r>
            <a:endParaRPr lang="en-US" altLang="ko-KR" sz="2400" dirty="0">
              <a:solidFill>
                <a:srgbClr val="1F62E3"/>
              </a:solidFill>
              <a:latin typeface="+mj-lt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5079BBA-3988-4716-B559-8F9B80B5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288" y="2809907"/>
            <a:ext cx="445772" cy="64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175000" y="3530598"/>
            <a:ext cx="584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36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ACEDD-BAA4-4A74-80A5-1193B3D92C06}"/>
              </a:ext>
            </a:extLst>
          </p:cNvPr>
          <p:cNvSpPr txBox="1"/>
          <p:nvPr/>
        </p:nvSpPr>
        <p:spPr>
          <a:xfrm>
            <a:off x="3242935" y="4200384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01:00pm ~ 01:30pm</a:t>
            </a:r>
            <a:endParaRPr lang="ko-KR" altLang="en-US" sz="2000" dirty="0">
              <a:solidFill>
                <a:srgbClr val="1F62E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82308" y="2241462"/>
            <a:ext cx="1027384" cy="1170074"/>
            <a:chOff x="6830083" y="5571172"/>
            <a:chExt cx="342900" cy="390525"/>
          </a:xfrm>
          <a:solidFill>
            <a:srgbClr val="1F62E3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id="{C2BB7EC0-3264-4F5D-8B95-533339FBDFA7}"/>
              </a:ext>
            </a:extLst>
          </p:cNvPr>
          <p:cNvGrpSpPr/>
          <p:nvPr/>
        </p:nvGrpSpPr>
        <p:grpSpPr>
          <a:xfrm>
            <a:off x="453091" y="1201499"/>
            <a:ext cx="11082618" cy="5461000"/>
            <a:chOff x="1311832" y="1528784"/>
            <a:chExt cx="9568336" cy="4714832"/>
          </a:xfrm>
          <a:solidFill>
            <a:srgbClr val="D3EDFB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8AB1EC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C1944A9-F5A9-4921-A114-0D04E5ED624D}"/>
              </a:ext>
            </a:extLst>
          </p:cNvPr>
          <p:cNvSpPr/>
          <p:nvPr/>
        </p:nvSpPr>
        <p:spPr>
          <a:xfrm>
            <a:off x="2436827" y="2859288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D3560BAB-0950-4112-A964-C76AFEEFDE37}"/>
              </a:ext>
            </a:extLst>
          </p:cNvPr>
          <p:cNvSpPr/>
          <p:nvPr/>
        </p:nvSpPr>
        <p:spPr>
          <a:xfrm>
            <a:off x="9727389" y="502186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942E5BF6-5480-48FD-A012-8DC20D6680F5}"/>
              </a:ext>
            </a:extLst>
          </p:cNvPr>
          <p:cNvSpPr/>
          <p:nvPr/>
        </p:nvSpPr>
        <p:spPr>
          <a:xfrm>
            <a:off x="5471638" y="2480295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9E78018-FBE9-47B6-94DD-5FCD01944A6E}"/>
              </a:ext>
            </a:extLst>
          </p:cNvPr>
          <p:cNvSpPr txBox="1"/>
          <p:nvPr/>
        </p:nvSpPr>
        <p:spPr>
          <a:xfrm>
            <a:off x="2484726" y="363112"/>
            <a:ext cx="72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WORLD MAP INFOGRAPHIC SLIDES</a:t>
            </a:r>
            <a:endParaRPr lang="ko-KR" altLang="en-US" sz="24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D2DF0A-7E6F-4AF6-A39F-9F846AD158C6}"/>
              </a:ext>
            </a:extLst>
          </p:cNvPr>
          <p:cNvGrpSpPr/>
          <p:nvPr/>
        </p:nvGrpSpPr>
        <p:grpSpPr>
          <a:xfrm>
            <a:off x="7892799" y="895661"/>
            <a:ext cx="2476500" cy="5039389"/>
            <a:chOff x="7892799" y="1060761"/>
            <a:chExt cx="2476500" cy="5039389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41F7826-898F-4867-AF69-AA4883002F25}"/>
                </a:ext>
              </a:extLst>
            </p:cNvPr>
            <p:cNvSpPr/>
            <p:nvPr/>
          </p:nvSpPr>
          <p:spPr>
            <a:xfrm>
              <a:off x="8000749" y="1162693"/>
              <a:ext cx="2260600" cy="4835525"/>
            </a:xfrm>
            <a:prstGeom prst="roundRect">
              <a:avLst>
                <a:gd name="adj" fmla="val 950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1A1CE337-3E3C-42A7-9842-869364C5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2799" y="1060761"/>
              <a:ext cx="2476500" cy="503938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135875-59F5-45FA-A4E2-AFC1389E7087}"/>
              </a:ext>
            </a:extLst>
          </p:cNvPr>
          <p:cNvSpPr txBox="1"/>
          <p:nvPr/>
        </p:nvSpPr>
        <p:spPr>
          <a:xfrm>
            <a:off x="1243405" y="2544006"/>
            <a:ext cx="501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1F62E3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rgbClr val="1F62E3"/>
                </a:solidFill>
              </a:rPr>
              <a:t>Mobile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96CBC-6311-411B-9E49-B96561B87131}"/>
              </a:ext>
            </a:extLst>
          </p:cNvPr>
          <p:cNvSpPr txBox="1"/>
          <p:nvPr/>
        </p:nvSpPr>
        <p:spPr>
          <a:xfrm>
            <a:off x="1243405" y="3621224"/>
            <a:ext cx="5017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r>
              <a:rPr lang="en-US" altLang="ko-KR" sz="1600" dirty="0">
                <a:solidFill>
                  <a:srgbClr val="1F62E3"/>
                </a:solidFill>
              </a:rPr>
              <a:t>, sed do </a:t>
            </a:r>
            <a:r>
              <a:rPr lang="en-US" altLang="ko-KR" sz="160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tempor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incididunt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labore</a:t>
            </a:r>
            <a:r>
              <a:rPr lang="en-US" altLang="ko-KR" sz="1600" dirty="0">
                <a:solidFill>
                  <a:srgbClr val="1F62E3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F62E3"/>
                </a:solidFill>
              </a:rPr>
              <a:t>aliqua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1F62E3"/>
                </a:solidFill>
              </a:rPr>
              <a:t>Ut </a:t>
            </a:r>
            <a:r>
              <a:rPr lang="en-US" altLang="ko-KR" sz="1600" dirty="0" err="1">
                <a:solidFill>
                  <a:srgbClr val="1F62E3"/>
                </a:solidFill>
              </a:rPr>
              <a:t>enim</a:t>
            </a:r>
            <a:r>
              <a:rPr lang="en-US" altLang="ko-KR" sz="1600" dirty="0">
                <a:solidFill>
                  <a:srgbClr val="1F62E3"/>
                </a:solidFill>
              </a:rPr>
              <a:t> ad minim </a:t>
            </a:r>
            <a:r>
              <a:rPr lang="en-US" altLang="ko-KR" sz="1600" dirty="0" err="1">
                <a:solidFill>
                  <a:srgbClr val="1F62E3"/>
                </a:solidFill>
              </a:rPr>
              <a:t>veniam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nostrud</a:t>
            </a:r>
            <a:r>
              <a:rPr lang="en-US" altLang="ko-KR" sz="1600" dirty="0">
                <a:solidFill>
                  <a:srgbClr val="1F62E3"/>
                </a:solidFill>
              </a:rPr>
              <a:t> exercitation </a:t>
            </a:r>
            <a:r>
              <a:rPr lang="en-US" altLang="ko-KR" sz="1600" dirty="0" err="1">
                <a:solidFill>
                  <a:srgbClr val="1F62E3"/>
                </a:solidFill>
              </a:rPr>
              <a:t>ullamco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laboris</a:t>
            </a:r>
            <a:r>
              <a:rPr lang="en-US" altLang="ko-KR" sz="1600" dirty="0">
                <a:solidFill>
                  <a:srgbClr val="1F62E3"/>
                </a:solidFill>
              </a:rPr>
              <a:t> nisi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aliquip</a:t>
            </a:r>
            <a:r>
              <a:rPr lang="en-US" altLang="ko-KR" sz="1600" dirty="0">
                <a:solidFill>
                  <a:srgbClr val="1F62E3"/>
                </a:solidFill>
              </a:rPr>
              <a:t> ex </a:t>
            </a:r>
            <a:r>
              <a:rPr lang="en-US" altLang="ko-KR" sz="1600" dirty="0" err="1">
                <a:solidFill>
                  <a:srgbClr val="1F62E3"/>
                </a:solidFill>
              </a:rPr>
              <a:t>ea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commodo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consequat</a:t>
            </a:r>
            <a:r>
              <a:rPr lang="en-US" altLang="ko-KR" sz="1600" dirty="0">
                <a:solidFill>
                  <a:srgbClr val="1F62E3"/>
                </a:solidFill>
              </a:rPr>
              <a:t>. Duis </a:t>
            </a:r>
            <a:r>
              <a:rPr lang="en-US" altLang="ko-KR" sz="1600" dirty="0" err="1">
                <a:solidFill>
                  <a:srgbClr val="1F62E3"/>
                </a:solidFill>
              </a:rPr>
              <a:t>aute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irure</a:t>
            </a:r>
            <a:r>
              <a:rPr lang="en-US" altLang="ko-KR" sz="1600" dirty="0">
                <a:solidFill>
                  <a:srgbClr val="1F62E3"/>
                </a:solidFill>
              </a:rPr>
              <a:t> dolor in </a:t>
            </a:r>
            <a:r>
              <a:rPr lang="en-US" altLang="ko-KR" sz="1600" dirty="0" err="1">
                <a:solidFill>
                  <a:srgbClr val="1F62E3"/>
                </a:solidFill>
              </a:rPr>
              <a:t>reprehenderit</a:t>
            </a:r>
            <a:r>
              <a:rPr lang="en-US" altLang="ko-KR" sz="1600" dirty="0">
                <a:solidFill>
                  <a:srgbClr val="1F62E3"/>
                </a:solidFill>
              </a:rPr>
              <a:t> in </a:t>
            </a:r>
            <a:r>
              <a:rPr lang="en-US" altLang="ko-KR" sz="1600" dirty="0" err="1">
                <a:solidFill>
                  <a:srgbClr val="1F62E3"/>
                </a:solidFill>
              </a:rPr>
              <a:t>voluptate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velit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esse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cillum</a:t>
            </a:r>
            <a:r>
              <a:rPr lang="en-US" altLang="ko-KR" sz="1600" dirty="0">
                <a:solidFill>
                  <a:srgbClr val="1F62E3"/>
                </a:solidFill>
              </a:rPr>
              <a:t> dolore </a:t>
            </a:r>
            <a:r>
              <a:rPr lang="en-US" altLang="ko-KR" sz="1600" dirty="0" err="1">
                <a:solidFill>
                  <a:srgbClr val="1F62E3"/>
                </a:solidFill>
              </a:rPr>
              <a:t>eu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fugiat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nulla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pariatur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 err="1">
                <a:solidFill>
                  <a:srgbClr val="1F62E3"/>
                </a:solidFill>
              </a:rPr>
              <a:t>Excepteur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sint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occaecat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cupidatat</a:t>
            </a:r>
            <a:r>
              <a:rPr lang="en-US" altLang="ko-KR" sz="1600" dirty="0">
                <a:solidFill>
                  <a:srgbClr val="1F62E3"/>
                </a:solidFill>
              </a:rPr>
              <a:t> non </a:t>
            </a:r>
            <a:r>
              <a:rPr lang="en-US" altLang="ko-KR" sz="1600" dirty="0" err="1">
                <a:solidFill>
                  <a:srgbClr val="1F62E3"/>
                </a:solidFill>
              </a:rPr>
              <a:t>proident</a:t>
            </a:r>
            <a:r>
              <a:rPr lang="en-US" altLang="ko-KR" sz="1600" dirty="0">
                <a:solidFill>
                  <a:srgbClr val="1F62E3"/>
                </a:solidFill>
              </a:rPr>
              <a:t>!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D48F5-2677-4A1D-B76E-14DACEEE2A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2137A0-BE52-4432-B764-1D90AEFB6C1B}"/>
              </a:ext>
            </a:extLst>
          </p:cNvPr>
          <p:cNvGrpSpPr/>
          <p:nvPr/>
        </p:nvGrpSpPr>
        <p:grpSpPr>
          <a:xfrm>
            <a:off x="6784975" y="690189"/>
            <a:ext cx="4175125" cy="5477621"/>
            <a:chOff x="7077075" y="724005"/>
            <a:chExt cx="4175125" cy="547762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A4C568-E66C-4393-BB61-BBBECD7C6B94}"/>
                </a:ext>
              </a:extLst>
            </p:cNvPr>
            <p:cNvSpPr/>
            <p:nvPr/>
          </p:nvSpPr>
          <p:spPr>
            <a:xfrm>
              <a:off x="7197725" y="810155"/>
              <a:ext cx="3933825" cy="5305320"/>
            </a:xfrm>
            <a:prstGeom prst="roundRect">
              <a:avLst>
                <a:gd name="adj" fmla="val 383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8B917174-D526-4372-8A56-5D391FF1F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7075" y="724005"/>
              <a:ext cx="4175125" cy="547762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A7B6C00-A1D6-4960-9E42-CE0FE5145051}"/>
              </a:ext>
            </a:extLst>
          </p:cNvPr>
          <p:cNvSpPr txBox="1"/>
          <p:nvPr/>
        </p:nvSpPr>
        <p:spPr>
          <a:xfrm>
            <a:off x="990600" y="2544006"/>
            <a:ext cx="501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1F62E3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rgbClr val="1F62E3"/>
                </a:solidFill>
              </a:rPr>
              <a:t>Tablet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D68D4-0107-4C6D-A38F-AFBF0E2B57A0}"/>
              </a:ext>
            </a:extLst>
          </p:cNvPr>
          <p:cNvSpPr txBox="1"/>
          <p:nvPr/>
        </p:nvSpPr>
        <p:spPr>
          <a:xfrm>
            <a:off x="990600" y="3621224"/>
            <a:ext cx="5017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r>
              <a:rPr lang="en-US" altLang="ko-KR" sz="1600" dirty="0">
                <a:solidFill>
                  <a:srgbClr val="1F62E3"/>
                </a:solidFill>
              </a:rPr>
              <a:t>, sed do </a:t>
            </a:r>
            <a:r>
              <a:rPr lang="en-US" altLang="ko-KR" sz="1600" dirty="0" err="1">
                <a:solidFill>
                  <a:srgbClr val="1F62E3"/>
                </a:solidFill>
              </a:rPr>
              <a:t>eiusmod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tempor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incididunt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labore</a:t>
            </a:r>
            <a:r>
              <a:rPr lang="en-US" altLang="ko-KR" sz="1600" dirty="0">
                <a:solidFill>
                  <a:srgbClr val="1F62E3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1F62E3"/>
                </a:solidFill>
              </a:rPr>
              <a:t>aliqua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1F62E3"/>
                </a:solidFill>
              </a:rPr>
              <a:t>Ut </a:t>
            </a:r>
            <a:r>
              <a:rPr lang="en-US" altLang="ko-KR" sz="1600" dirty="0" err="1">
                <a:solidFill>
                  <a:srgbClr val="1F62E3"/>
                </a:solidFill>
              </a:rPr>
              <a:t>enim</a:t>
            </a:r>
            <a:r>
              <a:rPr lang="en-US" altLang="ko-KR" sz="1600" dirty="0">
                <a:solidFill>
                  <a:srgbClr val="1F62E3"/>
                </a:solidFill>
              </a:rPr>
              <a:t> ad minim </a:t>
            </a:r>
            <a:r>
              <a:rPr lang="en-US" altLang="ko-KR" sz="1600" dirty="0" err="1">
                <a:solidFill>
                  <a:srgbClr val="1F62E3"/>
                </a:solidFill>
              </a:rPr>
              <a:t>veniam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nostrud</a:t>
            </a:r>
            <a:r>
              <a:rPr lang="en-US" altLang="ko-KR" sz="1600" dirty="0">
                <a:solidFill>
                  <a:srgbClr val="1F62E3"/>
                </a:solidFill>
              </a:rPr>
              <a:t> exercitation </a:t>
            </a:r>
            <a:r>
              <a:rPr lang="en-US" altLang="ko-KR" sz="1600" dirty="0" err="1">
                <a:solidFill>
                  <a:srgbClr val="1F62E3"/>
                </a:solidFill>
              </a:rPr>
              <a:t>ullamco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laboris</a:t>
            </a:r>
            <a:r>
              <a:rPr lang="en-US" altLang="ko-KR" sz="1600" dirty="0">
                <a:solidFill>
                  <a:srgbClr val="1F62E3"/>
                </a:solidFill>
              </a:rPr>
              <a:t> nisi </a:t>
            </a:r>
            <a:r>
              <a:rPr lang="en-US" altLang="ko-KR" sz="1600" dirty="0" err="1">
                <a:solidFill>
                  <a:srgbClr val="1F62E3"/>
                </a:solidFill>
              </a:rPr>
              <a:t>ut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aliquip</a:t>
            </a:r>
            <a:r>
              <a:rPr lang="en-US" altLang="ko-KR" sz="1600" dirty="0">
                <a:solidFill>
                  <a:srgbClr val="1F62E3"/>
                </a:solidFill>
              </a:rPr>
              <a:t> ex </a:t>
            </a:r>
            <a:r>
              <a:rPr lang="en-US" altLang="ko-KR" sz="1600" dirty="0" err="1">
                <a:solidFill>
                  <a:srgbClr val="1F62E3"/>
                </a:solidFill>
              </a:rPr>
              <a:t>ea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commodo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consequat</a:t>
            </a:r>
            <a:r>
              <a:rPr lang="en-US" altLang="ko-KR" sz="1600" dirty="0">
                <a:solidFill>
                  <a:srgbClr val="1F62E3"/>
                </a:solidFill>
              </a:rPr>
              <a:t>. Duis </a:t>
            </a:r>
            <a:r>
              <a:rPr lang="en-US" altLang="ko-KR" sz="1600" dirty="0" err="1">
                <a:solidFill>
                  <a:srgbClr val="1F62E3"/>
                </a:solidFill>
              </a:rPr>
              <a:t>aute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irure</a:t>
            </a:r>
            <a:r>
              <a:rPr lang="en-US" altLang="ko-KR" sz="1600" dirty="0">
                <a:solidFill>
                  <a:srgbClr val="1F62E3"/>
                </a:solidFill>
              </a:rPr>
              <a:t> dolor in </a:t>
            </a:r>
            <a:r>
              <a:rPr lang="en-US" altLang="ko-KR" sz="1600" dirty="0" err="1">
                <a:solidFill>
                  <a:srgbClr val="1F62E3"/>
                </a:solidFill>
              </a:rPr>
              <a:t>reprehenderit</a:t>
            </a:r>
            <a:r>
              <a:rPr lang="en-US" altLang="ko-KR" sz="1600" dirty="0">
                <a:solidFill>
                  <a:srgbClr val="1F62E3"/>
                </a:solidFill>
              </a:rPr>
              <a:t> in </a:t>
            </a:r>
            <a:r>
              <a:rPr lang="en-US" altLang="ko-KR" sz="1600" dirty="0" err="1">
                <a:solidFill>
                  <a:srgbClr val="1F62E3"/>
                </a:solidFill>
              </a:rPr>
              <a:t>voluptate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velit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esse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cillum</a:t>
            </a:r>
            <a:r>
              <a:rPr lang="en-US" altLang="ko-KR" sz="1600" dirty="0">
                <a:solidFill>
                  <a:srgbClr val="1F62E3"/>
                </a:solidFill>
              </a:rPr>
              <a:t> dolore </a:t>
            </a:r>
            <a:r>
              <a:rPr lang="en-US" altLang="ko-KR" sz="1600" dirty="0" err="1">
                <a:solidFill>
                  <a:srgbClr val="1F62E3"/>
                </a:solidFill>
              </a:rPr>
              <a:t>eu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fugiat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nulla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pariatur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600" dirty="0" err="1">
                <a:solidFill>
                  <a:srgbClr val="1F62E3"/>
                </a:solidFill>
              </a:rPr>
              <a:t>Excepteur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sint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occaecat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cupidatat</a:t>
            </a:r>
            <a:r>
              <a:rPr lang="en-US" altLang="ko-KR" sz="1600" dirty="0">
                <a:solidFill>
                  <a:srgbClr val="1F62E3"/>
                </a:solidFill>
              </a:rPr>
              <a:t> non </a:t>
            </a:r>
            <a:r>
              <a:rPr lang="en-US" altLang="ko-KR" sz="1600" dirty="0" err="1">
                <a:solidFill>
                  <a:srgbClr val="1F62E3"/>
                </a:solidFill>
              </a:rPr>
              <a:t>proident</a:t>
            </a:r>
            <a:r>
              <a:rPr lang="en-US" altLang="ko-KR" sz="1600" dirty="0">
                <a:solidFill>
                  <a:srgbClr val="1F62E3"/>
                </a:solidFill>
              </a:rPr>
              <a:t>!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97FDF28-60AA-4DDF-AEB0-8EDA2E043B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0633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56FDB9-B420-4E90-9851-DD5C565D2C75}"/>
              </a:ext>
            </a:extLst>
          </p:cNvPr>
          <p:cNvGrpSpPr/>
          <p:nvPr/>
        </p:nvGrpSpPr>
        <p:grpSpPr>
          <a:xfrm>
            <a:off x="4290203" y="490086"/>
            <a:ext cx="6814550" cy="5654862"/>
            <a:chOff x="4665181" y="845686"/>
            <a:chExt cx="6814550" cy="56548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A6FC84-585D-4FBC-9962-57DEA88F506D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0192CD52-CEC2-43C8-8478-2A9F4FFFD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15697E-25D2-4DB5-B5A8-DA07D06C8750}"/>
              </a:ext>
            </a:extLst>
          </p:cNvPr>
          <p:cNvSpPr txBox="1"/>
          <p:nvPr/>
        </p:nvSpPr>
        <p:spPr>
          <a:xfrm>
            <a:off x="508000" y="25345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rgbClr val="1F62E3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rgbClr val="1F62E3"/>
                </a:solidFill>
              </a:rPr>
              <a:t>Desktop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AA298-593D-48BE-B266-75F0B889F919}"/>
              </a:ext>
            </a:extLst>
          </p:cNvPr>
          <p:cNvSpPr txBox="1"/>
          <p:nvPr/>
        </p:nvSpPr>
        <p:spPr>
          <a:xfrm>
            <a:off x="508000" y="3429000"/>
            <a:ext cx="327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labore</a:t>
            </a:r>
            <a:r>
              <a:rPr lang="en-US" altLang="ko-KR" sz="1200" dirty="0">
                <a:solidFill>
                  <a:srgbClr val="1F62E3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1F62E3"/>
                </a:solidFill>
              </a:rPr>
              <a:t>aliqua</a:t>
            </a:r>
            <a:r>
              <a:rPr lang="en-US" altLang="ko-KR" sz="12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Ut </a:t>
            </a:r>
            <a:r>
              <a:rPr lang="en-US" altLang="ko-KR" sz="1200" dirty="0" err="1">
                <a:solidFill>
                  <a:srgbClr val="1F62E3"/>
                </a:solidFill>
              </a:rPr>
              <a:t>enim</a:t>
            </a:r>
            <a:r>
              <a:rPr lang="en-US" altLang="ko-KR" sz="1200" dirty="0">
                <a:solidFill>
                  <a:srgbClr val="1F62E3"/>
                </a:solidFill>
              </a:rPr>
              <a:t> ad minim </a:t>
            </a:r>
            <a:r>
              <a:rPr lang="en-US" altLang="ko-KR" sz="1200" dirty="0" err="1">
                <a:solidFill>
                  <a:srgbClr val="1F62E3"/>
                </a:solidFill>
              </a:rPr>
              <a:t>veniam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quis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nostrud</a:t>
            </a:r>
            <a:r>
              <a:rPr lang="en-US" altLang="ko-KR" sz="1200" dirty="0">
                <a:solidFill>
                  <a:srgbClr val="1F62E3"/>
                </a:solidFill>
              </a:rPr>
              <a:t> exercitation </a:t>
            </a:r>
            <a:r>
              <a:rPr lang="en-US" altLang="ko-KR" sz="1200" dirty="0" err="1">
                <a:solidFill>
                  <a:srgbClr val="1F62E3"/>
                </a:solidFill>
              </a:rPr>
              <a:t>ullamco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laboris</a:t>
            </a:r>
            <a:r>
              <a:rPr lang="en-US" altLang="ko-KR" sz="1200" dirty="0">
                <a:solidFill>
                  <a:srgbClr val="1F62E3"/>
                </a:solidFill>
              </a:rPr>
              <a:t> nisi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aliquip</a:t>
            </a:r>
            <a:r>
              <a:rPr lang="en-US" altLang="ko-KR" sz="1200" dirty="0">
                <a:solidFill>
                  <a:srgbClr val="1F62E3"/>
                </a:solidFill>
              </a:rPr>
              <a:t> ex </a:t>
            </a:r>
            <a:r>
              <a:rPr lang="en-US" altLang="ko-KR" sz="1200" dirty="0" err="1">
                <a:solidFill>
                  <a:srgbClr val="1F62E3"/>
                </a:solidFill>
              </a:rPr>
              <a:t>ea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commodo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consequat</a:t>
            </a:r>
            <a:r>
              <a:rPr lang="en-US" altLang="ko-KR" sz="1200" dirty="0">
                <a:solidFill>
                  <a:srgbClr val="1F62E3"/>
                </a:solidFill>
              </a:rPr>
              <a:t>. Duis </a:t>
            </a:r>
            <a:r>
              <a:rPr lang="en-US" altLang="ko-KR" sz="1200" dirty="0" err="1">
                <a:solidFill>
                  <a:srgbClr val="1F62E3"/>
                </a:solidFill>
              </a:rPr>
              <a:t>aute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irure</a:t>
            </a:r>
            <a:r>
              <a:rPr lang="en-US" altLang="ko-KR" sz="1200" dirty="0">
                <a:solidFill>
                  <a:srgbClr val="1F62E3"/>
                </a:solidFill>
              </a:rPr>
              <a:t> dolor in </a:t>
            </a:r>
            <a:r>
              <a:rPr lang="en-US" altLang="ko-KR" sz="1200" dirty="0" err="1">
                <a:solidFill>
                  <a:srgbClr val="1F62E3"/>
                </a:solidFill>
              </a:rPr>
              <a:t>reprehenderit</a:t>
            </a:r>
            <a:r>
              <a:rPr lang="en-US" altLang="ko-KR" sz="1200" dirty="0">
                <a:solidFill>
                  <a:srgbClr val="1F62E3"/>
                </a:solidFill>
              </a:rPr>
              <a:t> in </a:t>
            </a:r>
            <a:r>
              <a:rPr lang="en-US" altLang="ko-KR" sz="1200" dirty="0" err="1">
                <a:solidFill>
                  <a:srgbClr val="1F62E3"/>
                </a:solidFill>
              </a:rPr>
              <a:t>voluptate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velit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esse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cillum</a:t>
            </a:r>
            <a:r>
              <a:rPr lang="en-US" altLang="ko-KR" sz="1200" dirty="0">
                <a:solidFill>
                  <a:srgbClr val="1F62E3"/>
                </a:solidFill>
              </a:rPr>
              <a:t> dolore </a:t>
            </a:r>
            <a:r>
              <a:rPr lang="en-US" altLang="ko-KR" sz="1200" dirty="0" err="1">
                <a:solidFill>
                  <a:srgbClr val="1F62E3"/>
                </a:solidFill>
              </a:rPr>
              <a:t>eu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fugiat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nulla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pariatur</a:t>
            </a:r>
            <a:r>
              <a:rPr lang="en-US" altLang="ko-KR" sz="1200" dirty="0">
                <a:solidFill>
                  <a:srgbClr val="1F62E3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1F62E3"/>
                </a:solidFill>
              </a:rPr>
              <a:t>Excepteur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sint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occaecat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cupidatat</a:t>
            </a:r>
            <a:r>
              <a:rPr lang="en-US" altLang="ko-KR" sz="1200" dirty="0">
                <a:solidFill>
                  <a:srgbClr val="1F62E3"/>
                </a:solidFill>
              </a:rPr>
              <a:t> non </a:t>
            </a:r>
            <a:r>
              <a:rPr lang="en-US" altLang="ko-KR" sz="1200" dirty="0" err="1">
                <a:solidFill>
                  <a:srgbClr val="1F62E3"/>
                </a:solidFill>
              </a:rPr>
              <a:t>proident</a:t>
            </a:r>
            <a:r>
              <a:rPr lang="en-US" altLang="ko-KR" sz="1200" dirty="0">
                <a:solidFill>
                  <a:srgbClr val="1F62E3"/>
                </a:solidFill>
              </a:rPr>
              <a:t>!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463DEC6-F84A-4073-AF5D-893D5B6611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16897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4881B-0C40-4D5F-9AB2-6498DAC2EA1C}"/>
              </a:ext>
            </a:extLst>
          </p:cNvPr>
          <p:cNvSpPr txBox="1"/>
          <p:nvPr/>
        </p:nvSpPr>
        <p:spPr>
          <a:xfrm>
            <a:off x="8978001" y="3655123"/>
            <a:ext cx="268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B8778434-53D5-4AA2-B669-7136DB0CB7AC}"/>
              </a:ext>
            </a:extLst>
          </p:cNvPr>
          <p:cNvSpPr txBox="1"/>
          <p:nvPr/>
        </p:nvSpPr>
        <p:spPr>
          <a:xfrm>
            <a:off x="8978000" y="3655123"/>
            <a:ext cx="278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2F685E1-30E0-40BC-B77C-981AD3D42041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3873500" y="2699261"/>
            <a:ext cx="444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b="0" dirty="0">
                <a:solidFill>
                  <a:srgbClr val="1F62E3"/>
                </a:solidFill>
              </a:rPr>
              <a:t>Thanks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AB71E-FF89-4704-ABF8-0CE708CE204D}"/>
              </a:ext>
            </a:extLst>
          </p:cNvPr>
          <p:cNvSpPr txBox="1"/>
          <p:nvPr/>
        </p:nvSpPr>
        <p:spPr>
          <a:xfrm>
            <a:off x="3873077" y="3565017"/>
            <a:ext cx="444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1F62E3"/>
                </a:solidFill>
              </a:rPr>
              <a:t>amet</a:t>
            </a:r>
            <a:r>
              <a:rPr lang="en-US" altLang="ko-KR" sz="1600" dirty="0">
                <a:solidFill>
                  <a:srgbClr val="1F62E3"/>
                </a:solidFill>
              </a:rPr>
              <a:t>, </a:t>
            </a:r>
            <a:r>
              <a:rPr lang="en-US" altLang="ko-KR" sz="16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adipiscing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elit</a:t>
            </a:r>
            <a:r>
              <a:rPr lang="en-US" altLang="ko-KR" sz="1600" dirty="0">
                <a:solidFill>
                  <a:srgbClr val="1F62E3"/>
                </a:solidFill>
              </a:rPr>
              <a:t>. </a:t>
            </a:r>
            <a:r>
              <a:rPr lang="en-US" altLang="ko-KR" sz="1600" dirty="0" err="1">
                <a:solidFill>
                  <a:srgbClr val="1F62E3"/>
                </a:solidFill>
              </a:rPr>
              <a:t>Etiam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aliquet</a:t>
            </a:r>
            <a:r>
              <a:rPr lang="en-US" altLang="ko-KR" sz="1600" dirty="0">
                <a:solidFill>
                  <a:srgbClr val="1F62E3"/>
                </a:solidFill>
              </a:rPr>
              <a:t> </a:t>
            </a:r>
            <a:r>
              <a:rPr lang="en-US" altLang="ko-KR" sz="1600" dirty="0" err="1">
                <a:solidFill>
                  <a:srgbClr val="1F62E3"/>
                </a:solidFill>
              </a:rPr>
              <a:t>eu</a:t>
            </a:r>
            <a:r>
              <a:rPr lang="en-US" altLang="ko-KR" sz="1600" dirty="0">
                <a:solidFill>
                  <a:srgbClr val="1F62E3"/>
                </a:solidFill>
              </a:rPr>
              <a:t> mi </a:t>
            </a:r>
            <a:r>
              <a:rPr lang="en-US" altLang="ko-KR" sz="1600" dirty="0" err="1">
                <a:solidFill>
                  <a:srgbClr val="1F62E3"/>
                </a:solidFill>
              </a:rPr>
              <a:t>quis</a:t>
            </a:r>
            <a:r>
              <a:rPr lang="en-US" altLang="ko-KR" sz="1600" dirty="0">
                <a:solidFill>
                  <a:srgbClr val="1F62E3"/>
                </a:solidFill>
              </a:rPr>
              <a:t> lacinia</a:t>
            </a:r>
            <a:endParaRPr lang="ko-KR" altLang="en-US" sz="16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D972AF-3279-4425-99E3-F9CD264A5858}"/>
              </a:ext>
            </a:extLst>
          </p:cNvPr>
          <p:cNvSpPr/>
          <p:nvPr/>
        </p:nvSpPr>
        <p:spPr>
          <a:xfrm>
            <a:off x="4822306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0BA1C15-CD32-40EF-8939-E7093935E035}"/>
              </a:ext>
            </a:extLst>
          </p:cNvPr>
          <p:cNvSpPr/>
          <p:nvPr/>
        </p:nvSpPr>
        <p:spPr>
          <a:xfrm>
            <a:off x="8056895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670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데이터 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5D3D0-B783-4041-926D-4C537321B07A}"/>
              </a:ext>
            </a:extLst>
          </p:cNvPr>
          <p:cNvSpPr txBox="1"/>
          <p:nvPr/>
        </p:nvSpPr>
        <p:spPr>
          <a:xfrm>
            <a:off x="4903026" y="4901821"/>
            <a:ext cx="3116849" cy="132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 err="1"/>
              <a:t>일자별</a:t>
            </a:r>
            <a:r>
              <a:rPr lang="ko-KR" altLang="en-US" sz="1400" dirty="0"/>
              <a:t> 국제유가</a:t>
            </a:r>
            <a:r>
              <a:rPr lang="en-US" altLang="ko-KR" sz="1400" dirty="0"/>
              <a:t>(Dubai, Brent, WTI)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정유사별 주간 공급가격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주유소별 일 판매가격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C07170-425B-4841-8CC7-532FA425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1" y="2605580"/>
            <a:ext cx="2141414" cy="1492500"/>
          </a:xfrm>
          <a:prstGeom prst="rect">
            <a:avLst/>
          </a:prstGeom>
          <a:ln>
            <a:solidFill>
              <a:srgbClr val="E8F6FD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586CFC-CCE4-45CE-A910-AA9C79D25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7" y="2605580"/>
            <a:ext cx="2141414" cy="1638895"/>
          </a:xfrm>
          <a:prstGeom prst="rect">
            <a:avLst/>
          </a:prstGeom>
          <a:ln>
            <a:solidFill>
              <a:srgbClr val="E8F6FD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79F5B5-7B48-4AEB-A5A4-E3028290978A}"/>
              </a:ext>
            </a:extLst>
          </p:cNvPr>
          <p:cNvSpPr/>
          <p:nvPr/>
        </p:nvSpPr>
        <p:spPr>
          <a:xfrm>
            <a:off x="8100687" y="2605580"/>
            <a:ext cx="2385945" cy="1638895"/>
          </a:xfrm>
          <a:prstGeom prst="rect">
            <a:avLst/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+mj-lt"/>
              </a:rPr>
              <a:t>기사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+mj-lt"/>
              </a:rPr>
              <a:t>웹크롤링</a:t>
            </a:r>
            <a:r>
              <a:rPr lang="ko-KR" altLang="en-US" sz="2400" dirty="0">
                <a:solidFill>
                  <a:sysClr val="windowText" lastClr="000000"/>
                </a:solidFill>
                <a:latin typeface="+mj-lt"/>
              </a:rPr>
              <a:t> 사이트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61F13-67B2-40E0-836C-A7134C48BCA8}"/>
              </a:ext>
            </a:extLst>
          </p:cNvPr>
          <p:cNvSpPr txBox="1"/>
          <p:nvPr/>
        </p:nvSpPr>
        <p:spPr>
          <a:xfrm>
            <a:off x="1653178" y="4900647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sz="1400">
                <a:solidFill>
                  <a:srgbClr val="1F62E3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일자별</a:t>
            </a:r>
            <a:r>
              <a:rPr lang="ko-KR" altLang="en-US" dirty="0">
                <a:solidFill>
                  <a:schemeClr val="tx1"/>
                </a:solidFill>
              </a:rPr>
              <a:t> 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달러 환율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6C979-B74A-4B3F-986B-F650ED0CB523}"/>
              </a:ext>
            </a:extLst>
          </p:cNvPr>
          <p:cNvSpPr txBox="1"/>
          <p:nvPr/>
        </p:nvSpPr>
        <p:spPr>
          <a:xfrm>
            <a:off x="1526874" y="4330532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4"/>
              </a:rPr>
              <a:t>https://ecos.bok.or.kr/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A4CDE-D333-4162-AED1-ABEF7A398123}"/>
              </a:ext>
            </a:extLst>
          </p:cNvPr>
          <p:cNvSpPr txBox="1"/>
          <p:nvPr/>
        </p:nvSpPr>
        <p:spPr>
          <a:xfrm>
            <a:off x="4903026" y="4330531"/>
            <a:ext cx="238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5"/>
              </a:rPr>
              <a:t>https://www.opinet.co.kr/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10062-5572-429E-BA79-4F00953E085F}"/>
              </a:ext>
            </a:extLst>
          </p:cNvPr>
          <p:cNvSpPr txBox="1"/>
          <p:nvPr/>
        </p:nvSpPr>
        <p:spPr>
          <a:xfrm>
            <a:off x="8100687" y="4901821"/>
            <a:ext cx="3116849" cy="13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>
              <a:lnSpc>
                <a:spcPct val="200000"/>
              </a:lnSpc>
            </a:pPr>
            <a:r>
              <a:rPr lang="ko-KR" altLang="en-US" sz="1400" dirty="0"/>
              <a:t>수집데이터</a:t>
            </a:r>
            <a:r>
              <a:rPr lang="en-US" altLang="ko-KR" sz="1400" dirty="0"/>
              <a:t>1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수집데이터</a:t>
            </a:r>
            <a:r>
              <a:rPr lang="en-US" altLang="ko-KR" sz="1400" dirty="0"/>
              <a:t>2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수집데이터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CF39B6-5FB1-4AE1-AC84-0A93469C8C5D}"/>
              </a:ext>
            </a:extLst>
          </p:cNvPr>
          <p:cNvSpPr txBox="1"/>
          <p:nvPr/>
        </p:nvSpPr>
        <p:spPr>
          <a:xfrm>
            <a:off x="8040583" y="4330531"/>
            <a:ext cx="238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>
                <a:solidFill>
                  <a:srgbClr val="1F62E3"/>
                </a:solidFill>
                <a:hlinkClick r:id="rId5"/>
              </a:rPr>
              <a:t>https://www.naver.com/</a:t>
            </a:r>
            <a:endParaRPr lang="en-US" altLang="ko-KR" sz="1400" dirty="0">
              <a:solidFill>
                <a:srgbClr val="1F62E3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232F7B-1415-457C-BDC8-530E1D4BF992}"/>
              </a:ext>
            </a:extLst>
          </p:cNvPr>
          <p:cNvSpPr/>
          <p:nvPr/>
        </p:nvSpPr>
        <p:spPr>
          <a:xfrm>
            <a:off x="1578214" y="1994325"/>
            <a:ext cx="2501864" cy="418891"/>
          </a:xfrm>
          <a:prstGeom prst="roundRect">
            <a:avLst>
              <a:gd name="adj" fmla="val 8448"/>
            </a:avLst>
          </a:prstGeom>
          <a:solidFill>
            <a:srgbClr val="1F62E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5C4690-3BBC-4ACE-852D-EB61177AFF10}"/>
              </a:ext>
            </a:extLst>
          </p:cNvPr>
          <p:cNvSpPr txBox="1"/>
          <p:nvPr/>
        </p:nvSpPr>
        <p:spPr>
          <a:xfrm>
            <a:off x="1510565" y="2067297"/>
            <a:ext cx="26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한국은행 </a:t>
            </a:r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경제통계시스템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909D-8B30-4CC4-8813-F40D437F8469}"/>
              </a:ext>
            </a:extLst>
          </p:cNvPr>
          <p:cNvSpPr txBox="1"/>
          <p:nvPr/>
        </p:nvSpPr>
        <p:spPr>
          <a:xfrm>
            <a:off x="4813713" y="2061734"/>
            <a:ext cx="25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한국석유공사 </a:t>
            </a:r>
            <a:r>
              <a:rPr lang="en-US" altLang="ko-KR"/>
              <a:t>- </a:t>
            </a:r>
            <a:r>
              <a:rPr lang="ko-KR" altLang="en-US"/>
              <a:t>오피넷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C5642-039B-48C6-92AE-8312A9DF16CF}"/>
              </a:ext>
            </a:extLst>
          </p:cNvPr>
          <p:cNvSpPr txBox="1"/>
          <p:nvPr/>
        </p:nvSpPr>
        <p:spPr>
          <a:xfrm>
            <a:off x="8011372" y="2061734"/>
            <a:ext cx="25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운영주체 </a:t>
            </a:r>
            <a:r>
              <a:rPr lang="en-US" altLang="ko-KR"/>
              <a:t>- </a:t>
            </a:r>
            <a:r>
              <a:rPr lang="ko-KR" altLang="en-US"/>
              <a:t>사이트이름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95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634BB0E0-C2A2-4608-9B87-454181ED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384" y="3006966"/>
            <a:ext cx="3993420" cy="307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3D9F4-CB95-4CCD-926F-1B10454F1376}"/>
              </a:ext>
            </a:extLst>
          </p:cNvPr>
          <p:cNvSpPr/>
          <p:nvPr/>
        </p:nvSpPr>
        <p:spPr>
          <a:xfrm>
            <a:off x="4048196" y="2722272"/>
            <a:ext cx="1669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62E3"/>
                </a:solidFill>
              </a:rPr>
              <a:t>Presentation template by </a:t>
            </a:r>
            <a:endParaRPr lang="ko-KR" altLang="en-US" sz="1100" dirty="0">
              <a:solidFill>
                <a:srgbClr val="1F62E3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B159F3-22D3-4F22-BCCD-A75328AF97F0}"/>
              </a:ext>
            </a:extLst>
          </p:cNvPr>
          <p:cNvSpPr/>
          <p:nvPr/>
        </p:nvSpPr>
        <p:spPr>
          <a:xfrm>
            <a:off x="4614462" y="3570863"/>
            <a:ext cx="3065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1F62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http://www.pptmon.com/</a:t>
            </a:r>
            <a:r>
              <a:rPr lang="en-US" altLang="ko-KR" sz="1100" dirty="0">
                <a:solidFill>
                  <a:srgbClr val="1F62E3"/>
                </a:solidFill>
              </a:rPr>
              <a:t> Ctrl + Click</a:t>
            </a:r>
            <a:r>
              <a:rPr lang="ko-KR" altLang="en-US" sz="1100" dirty="0">
                <a:solidFill>
                  <a:srgbClr val="1F62E3"/>
                </a:solidFill>
              </a:rPr>
              <a:t> </a:t>
            </a:r>
            <a:r>
              <a:rPr lang="en-US" altLang="ko-KR" sz="1100" dirty="0">
                <a:solidFill>
                  <a:srgbClr val="1F62E3"/>
                </a:solidFill>
              </a:rPr>
              <a:t>to follow link</a:t>
            </a:r>
            <a:endParaRPr lang="ko-KR" altLang="en-US" sz="1100" dirty="0">
              <a:solidFill>
                <a:srgbClr val="1F6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국제유가 </a:t>
            </a:r>
            <a:r>
              <a:rPr lang="en-US" altLang="ko-KR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Flow chart</a:t>
            </a:r>
            <a:endParaRPr lang="ko-KR" altLang="en-US" sz="3200" dirty="0">
              <a:solidFill>
                <a:srgbClr val="1F62E3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EE716-7DC1-4AA4-A591-881C00A31DBD}"/>
              </a:ext>
            </a:extLst>
          </p:cNvPr>
          <p:cNvSpPr/>
          <p:nvPr/>
        </p:nvSpPr>
        <p:spPr>
          <a:xfrm>
            <a:off x="2355472" y="1805515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>
                <a:solidFill>
                  <a:srgbClr val="1F62E3"/>
                </a:solidFill>
                <a:latin typeface="+mj-lt"/>
              </a:rPr>
              <a:t>국제유가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7161403" y="2742600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9C0F35AE-9B39-4038-B23A-8B443301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6" y="2178372"/>
            <a:ext cx="6060911" cy="3839109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222690-AE19-432B-BBBA-894BA356B6A3}"/>
              </a:ext>
            </a:extLst>
          </p:cNvPr>
          <p:cNvSpPr/>
          <p:nvPr/>
        </p:nvSpPr>
        <p:spPr>
          <a:xfrm>
            <a:off x="7734303" y="2128204"/>
            <a:ext cx="3302000" cy="3708319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93738-3CFD-4672-A40B-5FF5B4A3FF01}"/>
              </a:ext>
            </a:extLst>
          </p:cNvPr>
          <p:cNvSpPr txBox="1"/>
          <p:nvPr/>
        </p:nvSpPr>
        <p:spPr>
          <a:xfrm>
            <a:off x="8064499" y="2492640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D7B8-7E11-4D47-812C-55732BC73978}"/>
              </a:ext>
            </a:extLst>
          </p:cNvPr>
          <p:cNvSpPr txBox="1"/>
          <p:nvPr/>
        </p:nvSpPr>
        <p:spPr>
          <a:xfrm>
            <a:off x="8064499" y="2917371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C9DF4-34DE-4EED-A10B-E2BB26C4133E}"/>
              </a:ext>
            </a:extLst>
          </p:cNvPr>
          <p:cNvSpPr txBox="1"/>
          <p:nvPr/>
        </p:nvSpPr>
        <p:spPr>
          <a:xfrm>
            <a:off x="8064499" y="4279424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517F-FEB8-46D4-9CA2-45A8D2721431}"/>
              </a:ext>
            </a:extLst>
          </p:cNvPr>
          <p:cNvSpPr txBox="1"/>
          <p:nvPr/>
        </p:nvSpPr>
        <p:spPr>
          <a:xfrm>
            <a:off x="8064499" y="4704155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</p:spTree>
    <p:extLst>
      <p:ext uri="{BB962C8B-B14F-4D97-AF65-F5344CB8AC3E}">
        <p14:creationId xmlns:p14="http://schemas.microsoft.com/office/powerpoint/2010/main" val="86052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5F492-85C9-4B88-84BE-86568C167B21}"/>
              </a:ext>
            </a:extLst>
          </p:cNvPr>
          <p:cNvSpPr txBox="1"/>
          <p:nvPr/>
        </p:nvSpPr>
        <p:spPr>
          <a:xfrm>
            <a:off x="767445" y="866796"/>
            <a:ext cx="532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1F62E3"/>
                </a:solidFill>
                <a:latin typeface="+mj-lt"/>
                <a:cs typeface="Arial" panose="020B0604020202020204" pitchFamily="34" charset="0"/>
              </a:rPr>
              <a:t>지역별 주유소 분포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5EE716-7DC1-4AA4-A591-881C00A31DBD}"/>
              </a:ext>
            </a:extLst>
          </p:cNvPr>
          <p:cNvSpPr/>
          <p:nvPr/>
        </p:nvSpPr>
        <p:spPr>
          <a:xfrm>
            <a:off x="1536304" y="1727753"/>
            <a:ext cx="2236451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ko-KR" altLang="en-US" dirty="0">
                <a:solidFill>
                  <a:srgbClr val="1F62E3"/>
                </a:solidFill>
                <a:latin typeface="+mj-lt"/>
              </a:rPr>
              <a:t>국제유가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CA8D04-FE6D-401C-9F90-21C8BC89184E}"/>
              </a:ext>
            </a:extLst>
          </p:cNvPr>
          <p:cNvCxnSpPr>
            <a:cxnSpLocks/>
          </p:cNvCxnSpPr>
          <p:nvPr/>
        </p:nvCxnSpPr>
        <p:spPr>
          <a:xfrm>
            <a:off x="4868406" y="2742600"/>
            <a:ext cx="0" cy="2828925"/>
          </a:xfrm>
          <a:prstGeom prst="line">
            <a:avLst/>
          </a:prstGeom>
          <a:ln w="50800" cap="rnd">
            <a:solidFill>
              <a:srgbClr val="C2E7F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B222690-AE19-432B-BBBA-894BA356B6A3}"/>
              </a:ext>
            </a:extLst>
          </p:cNvPr>
          <p:cNvSpPr/>
          <p:nvPr/>
        </p:nvSpPr>
        <p:spPr>
          <a:xfrm>
            <a:off x="1003530" y="2128204"/>
            <a:ext cx="3302000" cy="3708319"/>
          </a:xfrm>
          <a:prstGeom prst="roundRect">
            <a:avLst>
              <a:gd name="adj" fmla="val 5828"/>
            </a:avLst>
          </a:prstGeom>
          <a:noFill/>
          <a:ln>
            <a:solidFill>
              <a:srgbClr val="1F6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62E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93738-3CFD-4672-A40B-5FF5B4A3FF01}"/>
              </a:ext>
            </a:extLst>
          </p:cNvPr>
          <p:cNvSpPr txBox="1"/>
          <p:nvPr/>
        </p:nvSpPr>
        <p:spPr>
          <a:xfrm>
            <a:off x="1333726" y="2492640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D7B8-7E11-4D47-812C-55732BC73978}"/>
              </a:ext>
            </a:extLst>
          </p:cNvPr>
          <p:cNvSpPr txBox="1"/>
          <p:nvPr/>
        </p:nvSpPr>
        <p:spPr>
          <a:xfrm>
            <a:off x="1333726" y="2917371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C9DF4-34DE-4EED-A10B-E2BB26C4133E}"/>
              </a:ext>
            </a:extLst>
          </p:cNvPr>
          <p:cNvSpPr txBox="1"/>
          <p:nvPr/>
        </p:nvSpPr>
        <p:spPr>
          <a:xfrm>
            <a:off x="1333726" y="4279424"/>
            <a:ext cx="2667002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F62E3"/>
                </a:solidFill>
              </a:rPr>
              <a:t>DOLOR SIT AMET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517F-FEB8-46D4-9CA2-45A8D2721431}"/>
              </a:ext>
            </a:extLst>
          </p:cNvPr>
          <p:cNvSpPr txBox="1"/>
          <p:nvPr/>
        </p:nvSpPr>
        <p:spPr>
          <a:xfrm>
            <a:off x="1333726" y="4704155"/>
            <a:ext cx="2667002" cy="86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1F62E3"/>
                </a:solidFill>
              </a:rPr>
              <a:t>amet</a:t>
            </a:r>
            <a:r>
              <a:rPr lang="en-US" altLang="ko-KR" sz="1400" dirty="0">
                <a:solidFill>
                  <a:srgbClr val="1F62E3"/>
                </a:solidFill>
              </a:rPr>
              <a:t>, </a:t>
            </a:r>
            <a:r>
              <a:rPr lang="en-US" altLang="ko-KR" sz="14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adipiscing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elit</a:t>
            </a:r>
            <a:r>
              <a:rPr lang="en-US" altLang="ko-KR" sz="1400" dirty="0">
                <a:solidFill>
                  <a:srgbClr val="1F62E3"/>
                </a:solidFill>
              </a:rPr>
              <a:t>, sed do </a:t>
            </a:r>
            <a:r>
              <a:rPr lang="en-US" altLang="ko-KR" sz="1400" dirty="0" err="1">
                <a:solidFill>
                  <a:srgbClr val="1F62E3"/>
                </a:solidFill>
              </a:rPr>
              <a:t>eiusmod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tempor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incididunt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ut</a:t>
            </a:r>
            <a:r>
              <a:rPr lang="en-US" altLang="ko-KR" sz="1400" dirty="0">
                <a:solidFill>
                  <a:srgbClr val="1F62E3"/>
                </a:solidFill>
              </a:rPr>
              <a:t> </a:t>
            </a:r>
            <a:r>
              <a:rPr lang="en-US" altLang="ko-KR" sz="1400" dirty="0" err="1">
                <a:solidFill>
                  <a:srgbClr val="1F62E3"/>
                </a:solidFill>
              </a:rPr>
              <a:t>labore</a:t>
            </a:r>
            <a:r>
              <a:rPr lang="en-US" altLang="ko-KR" sz="1400" dirty="0">
                <a:solidFill>
                  <a:srgbClr val="1F62E3"/>
                </a:solidFill>
              </a:rPr>
              <a:t> et dolore magna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1A0456-625E-41DB-8D7B-4FB61A77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72" y="1805515"/>
            <a:ext cx="2914030" cy="4021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40BB74-CCA8-4416-9AED-BA960CE1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287" y="1814852"/>
            <a:ext cx="2914030" cy="40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56FDB9-B420-4E90-9851-DD5C565D2C75}"/>
              </a:ext>
            </a:extLst>
          </p:cNvPr>
          <p:cNvGrpSpPr/>
          <p:nvPr/>
        </p:nvGrpSpPr>
        <p:grpSpPr>
          <a:xfrm>
            <a:off x="4290203" y="490086"/>
            <a:ext cx="6814550" cy="5654862"/>
            <a:chOff x="4665181" y="845686"/>
            <a:chExt cx="6814550" cy="56548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A6FC84-585D-4FBC-9962-57DEA88F506D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0192CD52-CEC2-43C8-8478-2A9F4FFFD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15697E-25D2-4DB5-B5A8-DA07D06C8750}"/>
              </a:ext>
            </a:extLst>
          </p:cNvPr>
          <p:cNvSpPr txBox="1"/>
          <p:nvPr/>
        </p:nvSpPr>
        <p:spPr>
          <a:xfrm>
            <a:off x="508000" y="25345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sz="2400" b="0" dirty="0">
                <a:solidFill>
                  <a:srgbClr val="1F62E3"/>
                </a:solidFill>
              </a:rPr>
              <a:t>분석 소스</a:t>
            </a:r>
            <a:endParaRPr lang="en-US" altLang="ko-KR" sz="2400" b="0" dirty="0">
              <a:solidFill>
                <a:srgbClr val="1F62E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AA298-593D-48BE-B266-75F0B889F919}"/>
              </a:ext>
            </a:extLst>
          </p:cNvPr>
          <p:cNvSpPr txBox="1"/>
          <p:nvPr/>
        </p:nvSpPr>
        <p:spPr>
          <a:xfrm>
            <a:off x="508000" y="3429000"/>
            <a:ext cx="3276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1F62E3"/>
                </a:solidFill>
              </a:rPr>
              <a:t>분석 소스 및 방법 설명</a:t>
            </a:r>
            <a:endParaRPr lang="en-US" altLang="ko-KR" sz="1200" dirty="0">
              <a:solidFill>
                <a:srgbClr val="1F62E3"/>
              </a:solidFill>
            </a:endParaRP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r>
              <a:rPr lang="en-US" altLang="ko-KR" sz="1200" dirty="0">
                <a:solidFill>
                  <a:srgbClr val="1F62E3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1F62E3"/>
                </a:solidFill>
              </a:rPr>
              <a:t>amet</a:t>
            </a:r>
            <a:r>
              <a:rPr lang="en-US" altLang="ko-KR" sz="1200" dirty="0">
                <a:solidFill>
                  <a:srgbClr val="1F62E3"/>
                </a:solidFill>
              </a:rPr>
              <a:t>, </a:t>
            </a:r>
            <a:r>
              <a:rPr lang="en-US" altLang="ko-KR" sz="1200" dirty="0" err="1">
                <a:solidFill>
                  <a:srgbClr val="1F62E3"/>
                </a:solidFill>
              </a:rPr>
              <a:t>consectetur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adipiscing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elit</a:t>
            </a:r>
            <a:r>
              <a:rPr lang="en-US" altLang="ko-KR" sz="1200" dirty="0">
                <a:solidFill>
                  <a:srgbClr val="1F62E3"/>
                </a:solidFill>
              </a:rPr>
              <a:t>, sed do </a:t>
            </a:r>
            <a:r>
              <a:rPr lang="en-US" altLang="ko-KR" sz="1200" dirty="0" err="1">
                <a:solidFill>
                  <a:srgbClr val="1F62E3"/>
                </a:solidFill>
              </a:rPr>
              <a:t>eiusmod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tempor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incididunt</a:t>
            </a:r>
            <a:r>
              <a:rPr lang="en-US" altLang="ko-KR" sz="1200" dirty="0">
                <a:solidFill>
                  <a:srgbClr val="1F62E3"/>
                </a:solidFill>
              </a:rPr>
              <a:t> </a:t>
            </a:r>
            <a:r>
              <a:rPr lang="en-US" altLang="ko-KR" sz="1200" dirty="0" err="1">
                <a:solidFill>
                  <a:srgbClr val="1F62E3"/>
                </a:solidFill>
              </a:rPr>
              <a:t>ut</a:t>
            </a:r>
            <a:r>
              <a:rPr lang="en-US" altLang="ko-KR" sz="1200" dirty="0">
                <a:solidFill>
                  <a:srgbClr val="1F62E3"/>
                </a:solidFill>
              </a:rPr>
              <a:t> labore et dolore magna</a:t>
            </a:r>
          </a:p>
          <a:p>
            <a:endParaRPr lang="en-US" altLang="ko-KR" sz="1200" dirty="0">
              <a:solidFill>
                <a:srgbClr val="1F62E3"/>
              </a:solidFill>
            </a:endParaRPr>
          </a:p>
          <a:p>
            <a:endParaRPr lang="en-US" altLang="ko-KR" sz="1200" dirty="0">
              <a:solidFill>
                <a:srgbClr val="1F62E3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0DCC4-D80B-4993-B061-9468863917F5}"/>
              </a:ext>
            </a:extLst>
          </p:cNvPr>
          <p:cNvSpPr/>
          <p:nvPr/>
        </p:nvSpPr>
        <p:spPr>
          <a:xfrm>
            <a:off x="4538444" y="711200"/>
            <a:ext cx="6308521" cy="3827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1192E3-E9D0-44DF-B393-C8346B1B2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3"/>
          <a:stretch/>
        </p:blipFill>
        <p:spPr>
          <a:xfrm>
            <a:off x="4957894" y="792166"/>
            <a:ext cx="5716206" cy="37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06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2687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62E3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1482</Words>
  <Application>Microsoft Office PowerPoint</Application>
  <PresentationFormat>와이드스크린</PresentationFormat>
  <Paragraphs>234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Fredoka One</vt:lpstr>
      <vt:lpstr>맑은 고딕</vt:lpstr>
      <vt:lpstr>Arial</vt:lpstr>
      <vt:lpstr>Calibri Light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ms1123174</cp:lastModifiedBy>
  <cp:revision>284</cp:revision>
  <dcterms:created xsi:type="dcterms:W3CDTF">2019-04-06T05:20:47Z</dcterms:created>
  <dcterms:modified xsi:type="dcterms:W3CDTF">2021-09-08T07:26:46Z</dcterms:modified>
</cp:coreProperties>
</file>