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C7D4-55D0-4A36-8910-5DF67A54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F04C6-3044-4F66-99A4-1915B523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04C3-57A4-40DD-8BC0-268DE18E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9F0B-A082-41AB-88B6-A2C51721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D927-6E7C-4F6D-909E-B31D3FD9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5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21CF-4E97-4922-98AE-C47F3E6A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DB4E6-746B-4062-A55C-1EF3ADC95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E001-BF1B-45E8-93F1-4E35F8B3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FC78-ACAC-46C6-9214-D2588F03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547F-3071-4338-83E8-0046E86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0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64E2D-8739-480E-B280-C421A8B05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A601A-AF7E-431C-BFC4-B2C0C092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325A-C3A7-4164-A611-D3DD76F1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EB5C-84BF-4165-808B-00741597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569-D389-489A-BB62-D327AEC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5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271E-990C-4821-8A00-8B098496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A7BF-78D3-41D6-A071-94ABFF56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8DC5-C88B-438A-894B-D941F239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8543-4249-4107-BE27-A958A48A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67F1-8A48-474C-BCBD-E13B150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7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8075-667E-490C-BA23-EB0F8844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07FF-7453-454B-9D65-F8EF1760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C70D-1F0D-46F1-A442-BDF52090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9414-4868-4C1B-91B9-58F82630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BB18-C49C-44D9-A549-16A3E70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8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190-1004-4DFF-8729-7476BB22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81C0-64B6-4807-B624-E2DAD593D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20663-EA05-4A7E-8FD8-15153B31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DB30-C636-42DC-AB36-C355A52E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7664E-CF91-4F28-B06F-1123098F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E470-289A-4A10-B500-2357EB01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4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BC38-4528-4664-B532-C128F6A9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0EB1-E4D6-44FA-9040-DAD29A4CA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6011A-3C78-43A0-990A-AD980C7A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84620-043C-4672-BC57-FE3104C74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545F4-5C6D-4B26-8E50-182F7899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4A358-47FD-419E-8F63-E156A55C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D0FCD-BF84-489E-9E69-B25FE2CC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99D00-DD9A-46DD-800A-EC5E8225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2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736-CFAC-4317-9311-49A04EC3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05620-1DA6-4951-BA5E-8C9A5CB8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CD697-EB85-4369-BC80-6E02185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377A7-EB5A-43A6-A7B5-964DA1DD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DD7A4-CCEC-4974-8DB2-E738294B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483D-6BED-4B9D-8591-70FADCD0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0B01-A3D4-408C-9956-398BC41C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6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A2B1-2697-49EB-8473-5FB3DEF3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798E-BC07-45AC-806D-FEBD7DD0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300D-66D1-4E1B-B1E5-F06C67B1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56B72-B648-4DFC-AF74-0E573E9F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D159-0C27-450D-BDE0-3259F59D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FD258-4164-4B81-9CFE-B8D9BE42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2F92-0B4C-42F2-8CC2-D7F7A0A8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F98CC-04E7-4981-AF0E-C84AED5E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15289-9E85-4E92-A3A5-3EF265EA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5791-A943-48CC-86B9-8C633349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75E94-CC36-4261-B84A-326E43DE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C53BC-C99D-4E6F-896E-F29391F9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9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8A7EF-DBA7-4605-B44B-52ABC66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D177-6816-49B2-ACEB-D6967D7F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3ECB-9065-4DFF-A8FB-6C1AD5905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4EB7-D323-4E7F-A9AA-EABD47AF6EA1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4696-198A-45C5-A462-984F61DDC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B26E-E442-4D00-A3A0-5FD77F86A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01CF-984A-4C98-9D59-22FA1C781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kaggle.com/sriramr/fruits-fresh-and-rotten-for-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5953-5A70-4DD0-96E4-635FF24A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7D41-0D3D-44A4-A4E5-470C988E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40000" lnSpcReduction="20000"/>
          </a:bodyPr>
          <a:lstStyle/>
          <a:p>
            <a:r>
              <a:rPr lang="en-IN" sz="5000" dirty="0"/>
              <a:t>Link for </a:t>
            </a:r>
            <a:r>
              <a:rPr lang="en-IN" sz="5000" dirty="0" err="1"/>
              <a:t>test:</a:t>
            </a:r>
            <a:r>
              <a:rPr lang="en-IN" sz="5000" dirty="0" err="1">
                <a:hlinkClick r:id="rId2"/>
              </a:rPr>
              <a:t>https</a:t>
            </a:r>
            <a:r>
              <a:rPr lang="en-IN" sz="5000" dirty="0">
                <a:hlinkClick r:id="rId2"/>
              </a:rPr>
              <a:t>://www.kaggle.com/sriramr/fruits-fresh-and-rotten-for-classification</a:t>
            </a:r>
            <a:endParaRPr lang="en-IN" sz="5000" dirty="0"/>
          </a:p>
          <a:p>
            <a:r>
              <a:rPr lang="en-IN" sz="5000" dirty="0"/>
              <a:t>Test Example 1:</a:t>
            </a:r>
          </a:p>
          <a:p>
            <a:pPr marL="0" indent="0">
              <a:buNone/>
            </a:pPr>
            <a:r>
              <a:rPr lang="en-IN" sz="5000" dirty="0"/>
              <a:t>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	</a:t>
            </a:r>
          </a:p>
          <a:p>
            <a:pPr marL="0" indent="0">
              <a:buNone/>
            </a:pPr>
            <a:r>
              <a:rPr lang="en-IN" dirty="0"/>
              <a:t>									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       </a:t>
            </a:r>
          </a:p>
          <a:p>
            <a:pPr marL="0" indent="0">
              <a:buNone/>
            </a:pPr>
            <a:r>
              <a:rPr lang="en-IN" sz="4400" dirty="0"/>
              <a:t>									   Rotten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2CF6A-16B3-43B1-A0D7-A92C76B68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91" y="2687606"/>
            <a:ext cx="1865376" cy="1313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F91FE-6A84-468B-B068-BDC8EF5C4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68" y="2338807"/>
            <a:ext cx="2517914" cy="415406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4FBDA53-666F-4F34-8BAF-FAFBF8937EB0}"/>
              </a:ext>
            </a:extLst>
          </p:cNvPr>
          <p:cNvSpPr/>
          <p:nvPr/>
        </p:nvSpPr>
        <p:spPr>
          <a:xfrm>
            <a:off x="4108174" y="3335283"/>
            <a:ext cx="1470991" cy="454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C2D612-A1D2-45C6-8C6C-3977DCFF5B62}"/>
              </a:ext>
            </a:extLst>
          </p:cNvPr>
          <p:cNvCxnSpPr/>
          <p:nvPr/>
        </p:nvCxnSpPr>
        <p:spPr>
          <a:xfrm>
            <a:off x="6679096" y="6308035"/>
            <a:ext cx="262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6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5527-5174-42B2-948E-DE048ADA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2" y="365125"/>
            <a:ext cx="10306878" cy="102635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D7B5-E287-4593-9E46-291B8934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/>
          <a:p>
            <a:r>
              <a:rPr lang="en-IN" dirty="0"/>
              <a:t>Test example 2: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       Fresh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4778D-2584-4FB5-983B-AE7B1E79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025" y="2753690"/>
            <a:ext cx="2686878" cy="2015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B8559-3D75-48F5-B758-0C107E9B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53" y="1770266"/>
            <a:ext cx="2086266" cy="398200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0E87047-21D5-4C4E-89F9-4FB5C71F9E33}"/>
              </a:ext>
            </a:extLst>
          </p:cNvPr>
          <p:cNvSpPr/>
          <p:nvPr/>
        </p:nvSpPr>
        <p:spPr>
          <a:xfrm>
            <a:off x="3922643" y="3429000"/>
            <a:ext cx="1749287" cy="506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71E83-9F51-4C9E-83E5-BE1930949F17}"/>
              </a:ext>
            </a:extLst>
          </p:cNvPr>
          <p:cNvCxnSpPr/>
          <p:nvPr/>
        </p:nvCxnSpPr>
        <p:spPr>
          <a:xfrm>
            <a:off x="6930887" y="5658678"/>
            <a:ext cx="2756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3F66-CCF5-4855-977E-3EA7A4EC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9762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AC97-86A7-4751-A213-A88698BF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503"/>
            <a:ext cx="10515600" cy="5410062"/>
          </a:xfrm>
        </p:spPr>
        <p:txBody>
          <a:bodyPr/>
          <a:lstStyle/>
          <a:p>
            <a:r>
              <a:rPr lang="en-IN" dirty="0"/>
              <a:t>Test example 3: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       Rotten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8D481-693B-45CF-8460-D1AB5AF4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7942" y="2170062"/>
            <a:ext cx="3034746" cy="274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A9496-87F1-417A-903B-4ACE15C8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11" y="1544431"/>
            <a:ext cx="1981477" cy="400105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E8EF4DC-D579-4736-AD3B-2D69315CB160}"/>
              </a:ext>
            </a:extLst>
          </p:cNvPr>
          <p:cNvSpPr/>
          <p:nvPr/>
        </p:nvSpPr>
        <p:spPr>
          <a:xfrm>
            <a:off x="4214191" y="3233530"/>
            <a:ext cx="1722783" cy="41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33DAC-8BA7-432C-A36D-784E87BFCFA1}"/>
              </a:ext>
            </a:extLst>
          </p:cNvPr>
          <p:cNvCxnSpPr/>
          <p:nvPr/>
        </p:nvCxnSpPr>
        <p:spPr>
          <a:xfrm>
            <a:off x="6891130" y="5433391"/>
            <a:ext cx="2782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E2DC-562D-4C50-96DF-5E1A4799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Test Accuracy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DA775-856F-4599-B1AE-833F3C7C1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2" y="3591341"/>
            <a:ext cx="11399716" cy="2125370"/>
          </a:xfrm>
        </p:spPr>
      </p:pic>
    </p:spTree>
    <p:extLst>
      <p:ext uri="{BB962C8B-B14F-4D97-AF65-F5344CB8AC3E}">
        <p14:creationId xmlns:p14="http://schemas.microsoft.com/office/powerpoint/2010/main" val="8787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9AF0-07E8-4AEA-909D-CCDF32C9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7463"/>
            <a:ext cx="10515600" cy="45719"/>
          </a:xfrm>
        </p:spPr>
        <p:txBody>
          <a:bodyPr>
            <a:noAutofit/>
          </a:bodyPr>
          <a:lstStyle/>
          <a:p>
            <a:r>
              <a:rPr lang="en-IN" sz="3200" dirty="0"/>
              <a:t>Csv file of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18E26-E5AE-4A83-B67F-2E95507D7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18" y="238208"/>
            <a:ext cx="7513982" cy="6381584"/>
          </a:xfrm>
        </p:spPr>
      </p:pic>
    </p:spTree>
    <p:extLst>
      <p:ext uri="{BB962C8B-B14F-4D97-AF65-F5344CB8AC3E}">
        <p14:creationId xmlns:p14="http://schemas.microsoft.com/office/powerpoint/2010/main" val="986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 RESULTS</vt:lpstr>
      <vt:lpstr>PowerPoint Presentation</vt:lpstr>
      <vt:lpstr>PowerPoint Presentation</vt:lpstr>
      <vt:lpstr>Test Accuracy</vt:lpstr>
      <vt:lpstr>Csv file of 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RESULTS</dc:title>
  <dc:creator>sai krishna</dc:creator>
  <cp:lastModifiedBy>sai krishna</cp:lastModifiedBy>
  <cp:revision>3</cp:revision>
  <dcterms:created xsi:type="dcterms:W3CDTF">2020-03-15T15:23:39Z</dcterms:created>
  <dcterms:modified xsi:type="dcterms:W3CDTF">2020-03-15T16:16:06Z</dcterms:modified>
</cp:coreProperties>
</file>