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5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3F5"/>
    <a:srgbClr val="C6A6F0"/>
    <a:srgbClr val="009900"/>
    <a:srgbClr val="458D3F"/>
    <a:srgbClr val="5CB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0" autoAdjust="0"/>
    <p:restoredTop sz="94660"/>
  </p:normalViewPr>
  <p:slideViewPr>
    <p:cSldViewPr>
      <p:cViewPr varScale="1">
        <p:scale>
          <a:sx n="114" d="100"/>
          <a:sy n="114" d="100"/>
        </p:scale>
        <p:origin x="46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4092" y="66"/>
      </p:cViewPr>
      <p:guideLst/>
    </p:cSldViewPr>
  </p:notes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Mishra" userId="9a3c3a52984c3d96" providerId="LiveId" clId="{936DEE9F-F607-4855-AAF7-4CD49F647FF1}"/>
    <pc:docChg chg="undo custSel addSld delSld modSld sldOrd">
      <pc:chgData name="Kristina Mishra" userId="9a3c3a52984c3d96" providerId="LiveId" clId="{936DEE9F-F607-4855-AAF7-4CD49F647FF1}" dt="2020-03-26T21:02:34.794" v="2191" actId="20577"/>
      <pc:docMkLst>
        <pc:docMk/>
      </pc:docMkLst>
      <pc:sldChg chg="addSp delSp modSp">
        <pc:chgData name="Kristina Mishra" userId="9a3c3a52984c3d96" providerId="LiveId" clId="{936DEE9F-F607-4855-AAF7-4CD49F647FF1}" dt="2020-03-26T03:08:22.333" v="679" actId="1076"/>
        <pc:sldMkLst>
          <pc:docMk/>
          <pc:sldMk cId="3041004143" sldId="260"/>
        </pc:sldMkLst>
        <pc:spChg chg="mod">
          <ac:chgData name="Kristina Mishra" userId="9a3c3a52984c3d96" providerId="LiveId" clId="{936DEE9F-F607-4855-AAF7-4CD49F647FF1}" dt="2020-03-25T04:09:54.939" v="275" actId="14100"/>
          <ac:spMkLst>
            <pc:docMk/>
            <pc:sldMk cId="3041004143" sldId="260"/>
            <ac:spMk id="3" creationId="{ED2B6ABF-06E5-418F-9934-BE5803EFE319}"/>
          </ac:spMkLst>
        </pc:spChg>
        <pc:spChg chg="mod">
          <ac:chgData name="Kristina Mishra" userId="9a3c3a52984c3d96" providerId="LiveId" clId="{936DEE9F-F607-4855-AAF7-4CD49F647FF1}" dt="2020-03-25T03:58:19.134" v="252" actId="1076"/>
          <ac:spMkLst>
            <pc:docMk/>
            <pc:sldMk cId="3041004143" sldId="260"/>
            <ac:spMk id="6" creationId="{18E0B91C-E8C5-4900-AD44-B8B6559790AF}"/>
          </ac:spMkLst>
        </pc:spChg>
        <pc:spChg chg="mod">
          <ac:chgData name="Kristina Mishra" userId="9a3c3a52984c3d96" providerId="LiveId" clId="{936DEE9F-F607-4855-AAF7-4CD49F647FF1}" dt="2020-03-25T03:58:06.806" v="251" actId="1076"/>
          <ac:spMkLst>
            <pc:docMk/>
            <pc:sldMk cId="3041004143" sldId="260"/>
            <ac:spMk id="10" creationId="{1111A9CF-146A-45B2-9D10-179539DC88A8}"/>
          </ac:spMkLst>
        </pc:spChg>
        <pc:spChg chg="mod">
          <ac:chgData name="Kristina Mishra" userId="9a3c3a52984c3d96" providerId="LiveId" clId="{936DEE9F-F607-4855-AAF7-4CD49F647FF1}" dt="2020-03-25T03:58:06.806" v="251" actId="1076"/>
          <ac:spMkLst>
            <pc:docMk/>
            <pc:sldMk cId="3041004143" sldId="260"/>
            <ac:spMk id="11" creationId="{46C22C2F-FC5C-426C-BB32-BBD4D3C4171C}"/>
          </ac:spMkLst>
        </pc:spChg>
        <pc:spChg chg="mod">
          <ac:chgData name="Kristina Mishra" userId="9a3c3a52984c3d96" providerId="LiveId" clId="{936DEE9F-F607-4855-AAF7-4CD49F647FF1}" dt="2020-03-25T03:58:19.134" v="252" actId="1076"/>
          <ac:spMkLst>
            <pc:docMk/>
            <pc:sldMk cId="3041004143" sldId="260"/>
            <ac:spMk id="12" creationId="{8F4A5CF1-5AFF-4F54-932F-15CBD0BA08A7}"/>
          </ac:spMkLst>
        </pc:spChg>
        <pc:spChg chg="mod">
          <ac:chgData name="Kristina Mishra" userId="9a3c3a52984c3d96" providerId="LiveId" clId="{936DEE9F-F607-4855-AAF7-4CD49F647FF1}" dt="2020-03-25T03:58:06.806" v="251" actId="1076"/>
          <ac:spMkLst>
            <pc:docMk/>
            <pc:sldMk cId="3041004143" sldId="260"/>
            <ac:spMk id="14" creationId="{43B82773-31E6-4510-9BF0-F7A308EBDAC1}"/>
          </ac:spMkLst>
        </pc:spChg>
        <pc:spChg chg="mod">
          <ac:chgData name="Kristina Mishra" userId="9a3c3a52984c3d96" providerId="LiveId" clId="{936DEE9F-F607-4855-AAF7-4CD49F647FF1}" dt="2020-03-25T03:58:19.134" v="252" actId="1076"/>
          <ac:spMkLst>
            <pc:docMk/>
            <pc:sldMk cId="3041004143" sldId="260"/>
            <ac:spMk id="15" creationId="{2A14EA5F-32B0-4A41-8E2C-33BF27F24C83}"/>
          </ac:spMkLst>
        </pc:spChg>
        <pc:spChg chg="mod">
          <ac:chgData name="Kristina Mishra" userId="9a3c3a52984c3d96" providerId="LiveId" clId="{936DEE9F-F607-4855-AAF7-4CD49F647FF1}" dt="2020-03-25T03:58:19.134" v="252" actId="1076"/>
          <ac:spMkLst>
            <pc:docMk/>
            <pc:sldMk cId="3041004143" sldId="260"/>
            <ac:spMk id="17" creationId="{649B5758-16F0-4655-B210-9D50539847F5}"/>
          </ac:spMkLst>
        </pc:spChg>
        <pc:spChg chg="mod">
          <ac:chgData name="Kristina Mishra" userId="9a3c3a52984c3d96" providerId="LiveId" clId="{936DEE9F-F607-4855-AAF7-4CD49F647FF1}" dt="2020-03-25T04:09:00.013" v="269" actId="14100"/>
          <ac:spMkLst>
            <pc:docMk/>
            <pc:sldMk cId="3041004143" sldId="260"/>
            <ac:spMk id="19" creationId="{87CB3D82-B780-458E-8C76-0F09B22950CA}"/>
          </ac:spMkLst>
        </pc:spChg>
        <pc:spChg chg="del">
          <ac:chgData name="Kristina Mishra" userId="9a3c3a52984c3d96" providerId="LiveId" clId="{936DEE9F-F607-4855-AAF7-4CD49F647FF1}" dt="2020-03-25T00:20:13.362" v="76" actId="478"/>
          <ac:spMkLst>
            <pc:docMk/>
            <pc:sldMk cId="3041004143" sldId="260"/>
            <ac:spMk id="21" creationId="{3B40409B-508F-4AE3-9D3E-22390A38E208}"/>
          </ac:spMkLst>
        </pc:spChg>
        <pc:spChg chg="mod">
          <ac:chgData name="Kristina Mishra" userId="9a3c3a52984c3d96" providerId="LiveId" clId="{936DEE9F-F607-4855-AAF7-4CD49F647FF1}" dt="2020-03-25T04:09:03.202" v="270" actId="14100"/>
          <ac:spMkLst>
            <pc:docMk/>
            <pc:sldMk cId="3041004143" sldId="260"/>
            <ac:spMk id="22" creationId="{AE0F607F-8281-48DD-BE6B-43513C7619B1}"/>
          </ac:spMkLst>
        </pc:spChg>
        <pc:spChg chg="del">
          <ac:chgData name="Kristina Mishra" userId="9a3c3a52984c3d96" providerId="LiveId" clId="{936DEE9F-F607-4855-AAF7-4CD49F647FF1}" dt="2020-03-25T03:02:42.218" v="77" actId="478"/>
          <ac:spMkLst>
            <pc:docMk/>
            <pc:sldMk cId="3041004143" sldId="260"/>
            <ac:spMk id="23" creationId="{5AC2C22F-5388-4DC3-87E6-8A76F8119496}"/>
          </ac:spMkLst>
        </pc:spChg>
        <pc:spChg chg="mod">
          <ac:chgData name="Kristina Mishra" userId="9a3c3a52984c3d96" providerId="LiveId" clId="{936DEE9F-F607-4855-AAF7-4CD49F647FF1}" dt="2020-03-25T04:30:34.492" v="322" actId="1076"/>
          <ac:spMkLst>
            <pc:docMk/>
            <pc:sldMk cId="3041004143" sldId="260"/>
            <ac:spMk id="25" creationId="{E005287B-097E-4A02-B004-13C64BE66808}"/>
          </ac:spMkLst>
        </pc:spChg>
        <pc:spChg chg="mod">
          <ac:chgData name="Kristina Mishra" userId="9a3c3a52984c3d96" providerId="LiveId" clId="{936DEE9F-F607-4855-AAF7-4CD49F647FF1}" dt="2020-03-25T03:58:19.134" v="252" actId="1076"/>
          <ac:spMkLst>
            <pc:docMk/>
            <pc:sldMk cId="3041004143" sldId="260"/>
            <ac:spMk id="26" creationId="{D0E86261-AABF-4953-A6EA-25C2CF19ADE5}"/>
          </ac:spMkLst>
        </pc:spChg>
        <pc:spChg chg="mod">
          <ac:chgData name="Kristina Mishra" userId="9a3c3a52984c3d96" providerId="LiveId" clId="{936DEE9F-F607-4855-AAF7-4CD49F647FF1}" dt="2020-03-25T04:11:13.366" v="281" actId="14100"/>
          <ac:spMkLst>
            <pc:docMk/>
            <pc:sldMk cId="3041004143" sldId="260"/>
            <ac:spMk id="27" creationId="{52FC5889-AA95-4B41-84F5-14B42249E946}"/>
          </ac:spMkLst>
        </pc:spChg>
        <pc:spChg chg="mod">
          <ac:chgData name="Kristina Mishra" userId="9a3c3a52984c3d96" providerId="LiveId" clId="{936DEE9F-F607-4855-AAF7-4CD49F647FF1}" dt="2020-03-25T03:58:19.134" v="252" actId="1076"/>
          <ac:spMkLst>
            <pc:docMk/>
            <pc:sldMk cId="3041004143" sldId="260"/>
            <ac:spMk id="30" creationId="{8DC90FCD-4F07-4ED5-80E0-6588BFA01BB7}"/>
          </ac:spMkLst>
        </pc:spChg>
        <pc:spChg chg="mod">
          <ac:chgData name="Kristina Mishra" userId="9a3c3a52984c3d96" providerId="LiveId" clId="{936DEE9F-F607-4855-AAF7-4CD49F647FF1}" dt="2020-03-25T04:28:59.883" v="310" actId="1035"/>
          <ac:spMkLst>
            <pc:docMk/>
            <pc:sldMk cId="3041004143" sldId="260"/>
            <ac:spMk id="31" creationId="{505B09F9-F2D4-4F44-AD8A-5A292F575D63}"/>
          </ac:spMkLst>
        </pc:spChg>
        <pc:spChg chg="mod">
          <ac:chgData name="Kristina Mishra" userId="9a3c3a52984c3d96" providerId="LiveId" clId="{936DEE9F-F607-4855-AAF7-4CD49F647FF1}" dt="2020-03-25T04:09:21.639" v="273" actId="255"/>
          <ac:spMkLst>
            <pc:docMk/>
            <pc:sldMk cId="3041004143" sldId="260"/>
            <ac:spMk id="33" creationId="{5D93639D-478B-43CB-8B3D-79D389DBE5E3}"/>
          </ac:spMkLst>
        </pc:spChg>
        <pc:spChg chg="mod">
          <ac:chgData name="Kristina Mishra" userId="9a3c3a52984c3d96" providerId="LiveId" clId="{936DEE9F-F607-4855-AAF7-4CD49F647FF1}" dt="2020-03-25T04:13:15.573" v="304" actId="255"/>
          <ac:spMkLst>
            <pc:docMk/>
            <pc:sldMk cId="3041004143" sldId="260"/>
            <ac:spMk id="34" creationId="{58406FEE-1972-4D3C-A65D-AF1A6A935B47}"/>
          </ac:spMkLst>
        </pc:spChg>
        <pc:spChg chg="mod">
          <ac:chgData name="Kristina Mishra" userId="9a3c3a52984c3d96" providerId="LiveId" clId="{936DEE9F-F607-4855-AAF7-4CD49F647FF1}" dt="2020-03-25T04:28:59.883" v="310" actId="1035"/>
          <ac:spMkLst>
            <pc:docMk/>
            <pc:sldMk cId="3041004143" sldId="260"/>
            <ac:spMk id="35" creationId="{84B039EB-7AED-48B9-9D49-4ABCE992CAA4}"/>
          </ac:spMkLst>
        </pc:spChg>
        <pc:spChg chg="mod">
          <ac:chgData name="Kristina Mishra" userId="9a3c3a52984c3d96" providerId="LiveId" clId="{936DEE9F-F607-4855-AAF7-4CD49F647FF1}" dt="2020-03-25T04:28:48.322" v="309" actId="1076"/>
          <ac:spMkLst>
            <pc:docMk/>
            <pc:sldMk cId="3041004143" sldId="260"/>
            <ac:spMk id="36" creationId="{04DCA683-AD32-4B2C-9700-44FBAB56B621}"/>
          </ac:spMkLst>
        </pc:spChg>
        <pc:spChg chg="del mod">
          <ac:chgData name="Kristina Mishra" userId="9a3c3a52984c3d96" providerId="LiveId" clId="{936DEE9F-F607-4855-AAF7-4CD49F647FF1}" dt="2020-03-25T04:28:22.230" v="305" actId="478"/>
          <ac:spMkLst>
            <pc:docMk/>
            <pc:sldMk cId="3041004143" sldId="260"/>
            <ac:spMk id="37" creationId="{79B76FDA-1303-4F12-A9AD-0AC78410A408}"/>
          </ac:spMkLst>
        </pc:spChg>
        <pc:spChg chg="mod">
          <ac:chgData name="Kristina Mishra" userId="9a3c3a52984c3d96" providerId="LiveId" clId="{936DEE9F-F607-4855-AAF7-4CD49F647FF1}" dt="2020-03-25T03:58:19.134" v="252" actId="1076"/>
          <ac:spMkLst>
            <pc:docMk/>
            <pc:sldMk cId="3041004143" sldId="260"/>
            <ac:spMk id="38" creationId="{83E29F0B-005B-4DE4-B7EC-ED8568331AC8}"/>
          </ac:spMkLst>
        </pc:spChg>
        <pc:spChg chg="mod">
          <ac:chgData name="Kristina Mishra" userId="9a3c3a52984c3d96" providerId="LiveId" clId="{936DEE9F-F607-4855-AAF7-4CD49F647FF1}" dt="2020-03-25T04:29:17.521" v="313" actId="1076"/>
          <ac:spMkLst>
            <pc:docMk/>
            <pc:sldMk cId="3041004143" sldId="260"/>
            <ac:spMk id="39" creationId="{E87B04BA-1061-4BEB-9AE4-019B2358E002}"/>
          </ac:spMkLst>
        </pc:spChg>
        <pc:spChg chg="mod">
          <ac:chgData name="Kristina Mishra" userId="9a3c3a52984c3d96" providerId="LiveId" clId="{936DEE9F-F607-4855-AAF7-4CD49F647FF1}" dt="2020-03-25T04:30:39.259" v="323" actId="14100"/>
          <ac:spMkLst>
            <pc:docMk/>
            <pc:sldMk cId="3041004143" sldId="260"/>
            <ac:spMk id="40" creationId="{2CF7DDEB-ACA8-42DC-B558-FF65BAABB8E3}"/>
          </ac:spMkLst>
        </pc:spChg>
        <pc:spChg chg="mod">
          <ac:chgData name="Kristina Mishra" userId="9a3c3a52984c3d96" providerId="LiveId" clId="{936DEE9F-F607-4855-AAF7-4CD49F647FF1}" dt="2020-03-25T03:58:06.806" v="251" actId="1076"/>
          <ac:spMkLst>
            <pc:docMk/>
            <pc:sldMk cId="3041004143" sldId="260"/>
            <ac:spMk id="41" creationId="{0EE32312-918E-4CC7-9059-7E68D2AB3311}"/>
          </ac:spMkLst>
        </pc:spChg>
        <pc:spChg chg="mod">
          <ac:chgData name="Kristina Mishra" userId="9a3c3a52984c3d96" providerId="LiveId" clId="{936DEE9F-F607-4855-AAF7-4CD49F647FF1}" dt="2020-03-25T04:12:16.479" v="299" actId="1076"/>
          <ac:spMkLst>
            <pc:docMk/>
            <pc:sldMk cId="3041004143" sldId="260"/>
            <ac:spMk id="42" creationId="{133F564C-9839-4FC5-8733-66FED5C7BD4C}"/>
          </ac:spMkLst>
        </pc:spChg>
        <pc:spChg chg="del">
          <ac:chgData name="Kristina Mishra" userId="9a3c3a52984c3d96" providerId="LiveId" clId="{936DEE9F-F607-4855-AAF7-4CD49F647FF1}" dt="2020-03-25T03:35:49.370" v="131" actId="478"/>
          <ac:spMkLst>
            <pc:docMk/>
            <pc:sldMk cId="3041004143" sldId="260"/>
            <ac:spMk id="43" creationId="{AB08BE07-2F59-4785-932C-A301F68346E0}"/>
          </ac:spMkLst>
        </pc:spChg>
        <pc:spChg chg="mod">
          <ac:chgData name="Kristina Mishra" userId="9a3c3a52984c3d96" providerId="LiveId" clId="{936DEE9F-F607-4855-AAF7-4CD49F647FF1}" dt="2020-03-25T03:58:06.806" v="251" actId="1076"/>
          <ac:spMkLst>
            <pc:docMk/>
            <pc:sldMk cId="3041004143" sldId="260"/>
            <ac:spMk id="44" creationId="{128B599C-19CE-47F3-B521-330D26BC26C9}"/>
          </ac:spMkLst>
        </pc:spChg>
        <pc:spChg chg="mod">
          <ac:chgData name="Kristina Mishra" userId="9a3c3a52984c3d96" providerId="LiveId" clId="{936DEE9F-F607-4855-AAF7-4CD49F647FF1}" dt="2020-03-25T03:58:06.806" v="251" actId="1076"/>
          <ac:spMkLst>
            <pc:docMk/>
            <pc:sldMk cId="3041004143" sldId="260"/>
            <ac:spMk id="46" creationId="{0F03901C-4973-4C04-9527-E8DA9EF6896E}"/>
          </ac:spMkLst>
        </pc:spChg>
        <pc:spChg chg="mod">
          <ac:chgData name="Kristina Mishra" userId="9a3c3a52984c3d96" providerId="LiveId" clId="{936DEE9F-F607-4855-AAF7-4CD49F647FF1}" dt="2020-03-25T03:58:06.806" v="251" actId="1076"/>
          <ac:spMkLst>
            <pc:docMk/>
            <pc:sldMk cId="3041004143" sldId="260"/>
            <ac:spMk id="49" creationId="{A42E132F-8FCB-4E3B-BE11-E2E66BF4519E}"/>
          </ac:spMkLst>
        </pc:spChg>
        <pc:spChg chg="mod">
          <ac:chgData name="Kristina Mishra" userId="9a3c3a52984c3d96" providerId="LiveId" clId="{936DEE9F-F607-4855-AAF7-4CD49F647FF1}" dt="2020-03-25T03:58:06.806" v="251" actId="1076"/>
          <ac:spMkLst>
            <pc:docMk/>
            <pc:sldMk cId="3041004143" sldId="260"/>
            <ac:spMk id="52" creationId="{CCCD58C6-9BA2-4D65-9E35-101F0E447F93}"/>
          </ac:spMkLst>
        </pc:spChg>
        <pc:spChg chg="mod">
          <ac:chgData name="Kristina Mishra" userId="9a3c3a52984c3d96" providerId="LiveId" clId="{936DEE9F-F607-4855-AAF7-4CD49F647FF1}" dt="2020-03-26T01:26:18.949" v="661" actId="1076"/>
          <ac:spMkLst>
            <pc:docMk/>
            <pc:sldMk cId="3041004143" sldId="260"/>
            <ac:spMk id="54" creationId="{D34C69BF-9ADA-4304-81DA-224758197DD5}"/>
          </ac:spMkLst>
        </pc:spChg>
        <pc:spChg chg="mod">
          <ac:chgData name="Kristina Mishra" userId="9a3c3a52984c3d96" providerId="LiveId" clId="{936DEE9F-F607-4855-AAF7-4CD49F647FF1}" dt="2020-03-26T03:08:22.333" v="679" actId="1076"/>
          <ac:spMkLst>
            <pc:docMk/>
            <pc:sldMk cId="3041004143" sldId="260"/>
            <ac:spMk id="55" creationId="{0C3A1D6F-9306-4733-A6E7-60F017EF0810}"/>
          </ac:spMkLst>
        </pc:spChg>
        <pc:spChg chg="del mod">
          <ac:chgData name="Kristina Mishra" userId="9a3c3a52984c3d96" providerId="LiveId" clId="{936DEE9F-F607-4855-AAF7-4CD49F647FF1}" dt="2020-03-26T03:08:15.463" v="678" actId="478"/>
          <ac:spMkLst>
            <pc:docMk/>
            <pc:sldMk cId="3041004143" sldId="260"/>
            <ac:spMk id="56" creationId="{ABB4AA87-6D21-4C76-A824-2B84D0DBE410}"/>
          </ac:spMkLst>
        </pc:spChg>
        <pc:spChg chg="mod">
          <ac:chgData name="Kristina Mishra" userId="9a3c3a52984c3d96" providerId="LiveId" clId="{936DEE9F-F607-4855-AAF7-4CD49F647FF1}" dt="2020-03-26T03:02:53.136" v="674" actId="1076"/>
          <ac:spMkLst>
            <pc:docMk/>
            <pc:sldMk cId="3041004143" sldId="260"/>
            <ac:spMk id="57" creationId="{474FB6C2-E447-428C-95E0-F1F21529C849}"/>
          </ac:spMkLst>
        </pc:spChg>
        <pc:spChg chg="del mod">
          <ac:chgData name="Kristina Mishra" userId="9a3c3a52984c3d96" providerId="LiveId" clId="{936DEE9F-F607-4855-AAF7-4CD49F647FF1}" dt="2020-03-26T03:02:45.310" v="673" actId="478"/>
          <ac:spMkLst>
            <pc:docMk/>
            <pc:sldMk cId="3041004143" sldId="260"/>
            <ac:spMk id="58" creationId="{52CAA19E-8C48-4FAB-8618-94E4DE55B638}"/>
          </ac:spMkLst>
        </pc:spChg>
        <pc:spChg chg="mod">
          <ac:chgData name="Kristina Mishra" userId="9a3c3a52984c3d96" providerId="LiveId" clId="{936DEE9F-F607-4855-AAF7-4CD49F647FF1}" dt="2020-03-25T03:58:19.134" v="252" actId="1076"/>
          <ac:spMkLst>
            <pc:docMk/>
            <pc:sldMk cId="3041004143" sldId="260"/>
            <ac:spMk id="59" creationId="{17CC3477-EC68-473C-A23F-8D0997C46B6B}"/>
          </ac:spMkLst>
        </pc:spChg>
        <pc:spChg chg="mod">
          <ac:chgData name="Kristina Mishra" userId="9a3c3a52984c3d96" providerId="LiveId" clId="{936DEE9F-F607-4855-AAF7-4CD49F647FF1}" dt="2020-03-25T03:58:19.134" v="252" actId="1076"/>
          <ac:spMkLst>
            <pc:docMk/>
            <pc:sldMk cId="3041004143" sldId="260"/>
            <ac:spMk id="60" creationId="{02F95ADA-1F06-4263-AB74-6E22745C6629}"/>
          </ac:spMkLst>
        </pc:spChg>
        <pc:spChg chg="add mod">
          <ac:chgData name="Kristina Mishra" userId="9a3c3a52984c3d96" providerId="LiveId" clId="{936DEE9F-F607-4855-AAF7-4CD49F647FF1}" dt="2020-03-25T04:12:16.479" v="299" actId="1076"/>
          <ac:spMkLst>
            <pc:docMk/>
            <pc:sldMk cId="3041004143" sldId="260"/>
            <ac:spMk id="61" creationId="{A67408BA-64C7-4631-B647-26DD03891150}"/>
          </ac:spMkLst>
        </pc:spChg>
        <pc:spChg chg="mod">
          <ac:chgData name="Kristina Mishra" userId="9a3c3a52984c3d96" providerId="LiveId" clId="{936DEE9F-F607-4855-AAF7-4CD49F647FF1}" dt="2020-03-25T04:11:17.613" v="282" actId="14100"/>
          <ac:spMkLst>
            <pc:docMk/>
            <pc:sldMk cId="3041004143" sldId="260"/>
            <ac:spMk id="63" creationId="{CD95D044-F482-4CD2-ADF6-B572056863C9}"/>
          </ac:spMkLst>
        </pc:spChg>
        <pc:spChg chg="mod">
          <ac:chgData name="Kristina Mishra" userId="9a3c3a52984c3d96" providerId="LiveId" clId="{936DEE9F-F607-4855-AAF7-4CD49F647FF1}" dt="2020-03-25T03:58:06.806" v="251" actId="1076"/>
          <ac:spMkLst>
            <pc:docMk/>
            <pc:sldMk cId="3041004143" sldId="260"/>
            <ac:spMk id="65" creationId="{C1F4BD61-9B66-423A-B747-76FB06014FC8}"/>
          </ac:spMkLst>
        </pc:spChg>
        <pc:spChg chg="mod">
          <ac:chgData name="Kristina Mishra" userId="9a3c3a52984c3d96" providerId="LiveId" clId="{936DEE9F-F607-4855-AAF7-4CD49F647FF1}" dt="2020-03-25T03:58:06.806" v="251" actId="1076"/>
          <ac:spMkLst>
            <pc:docMk/>
            <pc:sldMk cId="3041004143" sldId="260"/>
            <ac:spMk id="66" creationId="{49A62203-F2F2-4FB0-8590-14C4BCA06861}"/>
          </ac:spMkLst>
        </pc:spChg>
        <pc:spChg chg="del mod">
          <ac:chgData name="Kristina Mishra" userId="9a3c3a52984c3d96" providerId="LiveId" clId="{936DEE9F-F607-4855-AAF7-4CD49F647FF1}" dt="2020-03-25T04:02:55.003" v="258" actId="478"/>
          <ac:spMkLst>
            <pc:docMk/>
            <pc:sldMk cId="3041004143" sldId="260"/>
            <ac:spMk id="68" creationId="{40149C86-E39C-4DD3-B880-CAF064122A69}"/>
          </ac:spMkLst>
        </pc:spChg>
        <pc:spChg chg="mod">
          <ac:chgData name="Kristina Mishra" userId="9a3c3a52984c3d96" providerId="LiveId" clId="{936DEE9F-F607-4855-AAF7-4CD49F647FF1}" dt="2020-03-25T04:05:44.249" v="267" actId="1035"/>
          <ac:spMkLst>
            <pc:docMk/>
            <pc:sldMk cId="3041004143" sldId="260"/>
            <ac:spMk id="69" creationId="{55A802C5-B5C8-4B01-879D-179656B45B5F}"/>
          </ac:spMkLst>
        </pc:spChg>
        <pc:spChg chg="mod">
          <ac:chgData name="Kristina Mishra" userId="9a3c3a52984c3d96" providerId="LiveId" clId="{936DEE9F-F607-4855-AAF7-4CD49F647FF1}" dt="2020-03-25T04:05:44.249" v="267" actId="1035"/>
          <ac:spMkLst>
            <pc:docMk/>
            <pc:sldMk cId="3041004143" sldId="260"/>
            <ac:spMk id="70" creationId="{8EFD9BE8-1401-460A-BF68-2AC61993A482}"/>
          </ac:spMkLst>
        </pc:spChg>
        <pc:spChg chg="mod">
          <ac:chgData name="Kristina Mishra" userId="9a3c3a52984c3d96" providerId="LiveId" clId="{936DEE9F-F607-4855-AAF7-4CD49F647FF1}" dt="2020-03-25T04:05:44.249" v="267" actId="1035"/>
          <ac:spMkLst>
            <pc:docMk/>
            <pc:sldMk cId="3041004143" sldId="260"/>
            <ac:spMk id="71" creationId="{B3B92FEA-4D2B-4C01-9526-2C8866135E21}"/>
          </ac:spMkLst>
        </pc:spChg>
        <pc:spChg chg="mod">
          <ac:chgData name="Kristina Mishra" userId="9a3c3a52984c3d96" providerId="LiveId" clId="{936DEE9F-F607-4855-AAF7-4CD49F647FF1}" dt="2020-03-25T04:12:55.551" v="303" actId="14100"/>
          <ac:spMkLst>
            <pc:docMk/>
            <pc:sldMk cId="3041004143" sldId="260"/>
            <ac:spMk id="72" creationId="{0C576FA8-D27F-4B17-95CE-41DDF88F88AF}"/>
          </ac:spMkLst>
        </pc:spChg>
        <pc:spChg chg="mod">
          <ac:chgData name="Kristina Mishra" userId="9a3c3a52984c3d96" providerId="LiveId" clId="{936DEE9F-F607-4855-AAF7-4CD49F647FF1}" dt="2020-03-26T01:25:32.075" v="642" actId="20577"/>
          <ac:spMkLst>
            <pc:docMk/>
            <pc:sldMk cId="3041004143" sldId="260"/>
            <ac:spMk id="73" creationId="{AF22EED3-9B8D-436F-865C-DACA11FFE57D}"/>
          </ac:spMkLst>
        </pc:spChg>
        <pc:spChg chg="mod">
          <ac:chgData name="Kristina Mishra" userId="9a3c3a52984c3d96" providerId="LiveId" clId="{936DEE9F-F607-4855-AAF7-4CD49F647FF1}" dt="2020-03-25T03:58:06.806" v="251" actId="1076"/>
          <ac:spMkLst>
            <pc:docMk/>
            <pc:sldMk cId="3041004143" sldId="260"/>
            <ac:spMk id="74" creationId="{65D2292F-E6C7-4874-98ED-B04AAB60C78F}"/>
          </ac:spMkLst>
        </pc:spChg>
        <pc:spChg chg="mod">
          <ac:chgData name="Kristina Mishra" userId="9a3c3a52984c3d96" providerId="LiveId" clId="{936DEE9F-F607-4855-AAF7-4CD49F647FF1}" dt="2020-03-25T04:09:25.960" v="274" actId="14100"/>
          <ac:spMkLst>
            <pc:docMk/>
            <pc:sldMk cId="3041004143" sldId="260"/>
            <ac:spMk id="75" creationId="{A961AA96-9DAD-4868-B4B3-533A42FEC9CA}"/>
          </ac:spMkLst>
        </pc:spChg>
        <pc:spChg chg="del mod">
          <ac:chgData name="Kristina Mishra" userId="9a3c3a52984c3d96" providerId="LiveId" clId="{936DEE9F-F607-4855-AAF7-4CD49F647FF1}" dt="2020-03-26T01:25:21.874" v="619" actId="478"/>
          <ac:spMkLst>
            <pc:docMk/>
            <pc:sldMk cId="3041004143" sldId="260"/>
            <ac:spMk id="76" creationId="{57833301-0081-4248-9F77-E0515537F95C}"/>
          </ac:spMkLst>
        </pc:spChg>
        <pc:spChg chg="mod">
          <ac:chgData name="Kristina Mishra" userId="9a3c3a52984c3d96" providerId="LiveId" clId="{936DEE9F-F607-4855-AAF7-4CD49F647FF1}" dt="2020-03-25T03:57:27.932" v="227" actId="14100"/>
          <ac:spMkLst>
            <pc:docMk/>
            <pc:sldMk cId="3041004143" sldId="260"/>
            <ac:spMk id="77" creationId="{B1CCA70D-DD24-41EC-9FB0-43A99DE6396F}"/>
          </ac:spMkLst>
        </pc:spChg>
        <pc:spChg chg="mod">
          <ac:chgData name="Kristina Mishra" userId="9a3c3a52984c3d96" providerId="LiveId" clId="{936DEE9F-F607-4855-AAF7-4CD49F647FF1}" dt="2020-03-25T03:57:37.779" v="245" actId="1037"/>
          <ac:spMkLst>
            <pc:docMk/>
            <pc:sldMk cId="3041004143" sldId="260"/>
            <ac:spMk id="78" creationId="{5108C172-CF1A-4893-B4CA-2CFC5C9D1F6D}"/>
          </ac:spMkLst>
        </pc:spChg>
        <pc:spChg chg="mod">
          <ac:chgData name="Kristina Mishra" userId="9a3c3a52984c3d96" providerId="LiveId" clId="{936DEE9F-F607-4855-AAF7-4CD49F647FF1}" dt="2020-03-25T03:58:31.595" v="253" actId="14100"/>
          <ac:spMkLst>
            <pc:docMk/>
            <pc:sldMk cId="3041004143" sldId="260"/>
            <ac:spMk id="79" creationId="{E5C7691D-4717-479A-8FDD-3AFE915C029F}"/>
          </ac:spMkLst>
        </pc:spChg>
        <pc:spChg chg="mod">
          <ac:chgData name="Kristina Mishra" userId="9a3c3a52984c3d96" providerId="LiveId" clId="{936DEE9F-F607-4855-AAF7-4CD49F647FF1}" dt="2020-03-25T03:58:57.002" v="255" actId="1036"/>
          <ac:spMkLst>
            <pc:docMk/>
            <pc:sldMk cId="3041004143" sldId="260"/>
            <ac:spMk id="80" creationId="{20836911-65BF-4E9C-A40B-999943004340}"/>
          </ac:spMkLst>
        </pc:spChg>
        <pc:spChg chg="mod">
          <ac:chgData name="Kristina Mishra" userId="9a3c3a52984c3d96" providerId="LiveId" clId="{936DEE9F-F607-4855-AAF7-4CD49F647FF1}" dt="2020-03-25T04:11:20.715" v="283" actId="14100"/>
          <ac:spMkLst>
            <pc:docMk/>
            <pc:sldMk cId="3041004143" sldId="260"/>
            <ac:spMk id="81" creationId="{525D293F-7C77-417B-B8C0-D74DACD4B42D}"/>
          </ac:spMkLst>
        </pc:spChg>
        <pc:spChg chg="mod">
          <ac:chgData name="Kristina Mishra" userId="9a3c3a52984c3d96" providerId="LiveId" clId="{936DEE9F-F607-4855-AAF7-4CD49F647FF1}" dt="2020-03-25T04:12:00.420" v="293" actId="14100"/>
          <ac:spMkLst>
            <pc:docMk/>
            <pc:sldMk cId="3041004143" sldId="260"/>
            <ac:spMk id="82" creationId="{D8FEEA91-A20D-469C-8C39-43A66C75B0BF}"/>
          </ac:spMkLst>
        </pc:spChg>
        <pc:spChg chg="del mod">
          <ac:chgData name="Kristina Mishra" userId="9a3c3a52984c3d96" providerId="LiveId" clId="{936DEE9F-F607-4855-AAF7-4CD49F647FF1}" dt="2020-03-25T03:30:40.319" v="90" actId="478"/>
          <ac:spMkLst>
            <pc:docMk/>
            <pc:sldMk cId="3041004143" sldId="260"/>
            <ac:spMk id="83" creationId="{79EC8512-B0F5-4BF1-9546-CEE6BF6E4985}"/>
          </ac:spMkLst>
        </pc:spChg>
        <pc:spChg chg="mod">
          <ac:chgData name="Kristina Mishra" userId="9a3c3a52984c3d96" providerId="LiveId" clId="{936DEE9F-F607-4855-AAF7-4CD49F647FF1}" dt="2020-03-25T03:58:06.806" v="251" actId="1076"/>
          <ac:spMkLst>
            <pc:docMk/>
            <pc:sldMk cId="3041004143" sldId="260"/>
            <ac:spMk id="84" creationId="{94CD75E0-45C1-455B-BEF8-3CD2CF50C296}"/>
          </ac:spMkLst>
        </pc:spChg>
      </pc:sldChg>
      <pc:sldChg chg="addSp delSp modSp add del">
        <pc:chgData name="Kristina Mishra" userId="9a3c3a52984c3d96" providerId="LiveId" clId="{936DEE9F-F607-4855-AAF7-4CD49F647FF1}" dt="2020-03-25T17:56:12.654" v="324" actId="2696"/>
        <pc:sldMkLst>
          <pc:docMk/>
          <pc:sldMk cId="1039473955" sldId="261"/>
        </pc:sldMkLst>
        <pc:spChg chg="mod">
          <ac:chgData name="Kristina Mishra" userId="9a3c3a52984c3d96" providerId="LiveId" clId="{936DEE9F-F607-4855-AAF7-4CD49F647FF1}" dt="2020-03-24T22:28:39.141" v="32" actId="1076"/>
          <ac:spMkLst>
            <pc:docMk/>
            <pc:sldMk cId="1039473955" sldId="261"/>
            <ac:spMk id="3" creationId="{ED2B6ABF-06E5-418F-9934-BE5803EFE319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6" creationId="{18E0B91C-E8C5-4900-AD44-B8B6559790AF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12" creationId="{8F4A5CF1-5AFF-4F54-932F-15CBD0BA08A7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15" creationId="{2A14EA5F-32B0-4A41-8E2C-33BF27F24C83}"/>
          </ac:spMkLst>
        </pc:spChg>
        <pc:spChg chg="mod">
          <ac:chgData name="Kristina Mishra" userId="9a3c3a52984c3d96" providerId="LiveId" clId="{936DEE9F-F607-4855-AAF7-4CD49F647FF1}" dt="2020-03-24T22:28:13.572" v="27" actId="1076"/>
          <ac:spMkLst>
            <pc:docMk/>
            <pc:sldMk cId="1039473955" sldId="261"/>
            <ac:spMk id="19" creationId="{87CB3D82-B780-458E-8C76-0F09B22950CA}"/>
          </ac:spMkLst>
        </pc:spChg>
        <pc:spChg chg="mod">
          <ac:chgData name="Kristina Mishra" userId="9a3c3a52984c3d96" providerId="LiveId" clId="{936DEE9F-F607-4855-AAF7-4CD49F647FF1}" dt="2020-03-24T22:28:59.554" v="33" actId="1076"/>
          <ac:spMkLst>
            <pc:docMk/>
            <pc:sldMk cId="1039473955" sldId="261"/>
            <ac:spMk id="22" creationId="{AE0F607F-8281-48DD-BE6B-43513C7619B1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25" creationId="{E005287B-097E-4A02-B004-13C64BE66808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26" creationId="{D0E86261-AABF-4953-A6EA-25C2CF19ADE5}"/>
          </ac:spMkLst>
        </pc:spChg>
        <pc:spChg chg="del">
          <ac:chgData name="Kristina Mishra" userId="9a3c3a52984c3d96" providerId="LiveId" clId="{936DEE9F-F607-4855-AAF7-4CD49F647FF1}" dt="2020-03-24T22:25:54.118" v="9" actId="478"/>
          <ac:spMkLst>
            <pc:docMk/>
            <pc:sldMk cId="1039473955" sldId="261"/>
            <ac:spMk id="27" creationId="{52FC5889-AA95-4B41-84F5-14B42249E946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30" creationId="{8DC90FCD-4F07-4ED5-80E0-6588BFA01BB7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31" creationId="{505B09F9-F2D4-4F44-AD8A-5A292F575D63}"/>
          </ac:spMkLst>
        </pc:spChg>
        <pc:spChg chg="mod">
          <ac:chgData name="Kristina Mishra" userId="9a3c3a52984c3d96" providerId="LiveId" clId="{936DEE9F-F607-4855-AAF7-4CD49F647FF1}" dt="2020-03-24T22:28:13.572" v="27" actId="1076"/>
          <ac:spMkLst>
            <pc:docMk/>
            <pc:sldMk cId="1039473955" sldId="261"/>
            <ac:spMk id="33" creationId="{5D93639D-478B-43CB-8B3D-79D389DBE5E3}"/>
          </ac:spMkLst>
        </pc:spChg>
        <pc:spChg chg="mod">
          <ac:chgData name="Kristina Mishra" userId="9a3c3a52984c3d96" providerId="LiveId" clId="{936DEE9F-F607-4855-AAF7-4CD49F647FF1}" dt="2020-03-24T22:28:29.681" v="31" actId="14100"/>
          <ac:spMkLst>
            <pc:docMk/>
            <pc:sldMk cId="1039473955" sldId="261"/>
            <ac:spMk id="34" creationId="{58406FEE-1972-4D3C-A65D-AF1A6A935B47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35" creationId="{84B039EB-7AED-48B9-9D49-4ABCE992CAA4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36" creationId="{04DCA683-AD32-4B2C-9700-44FBAB56B621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37" creationId="{79B76FDA-1303-4F12-A9AD-0AC78410A408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38" creationId="{83E29F0B-005B-4DE4-B7EC-ED8568331AC8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39" creationId="{E87B04BA-1061-4BEB-9AE4-019B2358E002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40" creationId="{2CF7DDEB-ACA8-42DC-B558-FF65BAABB8E3}"/>
          </ac:spMkLst>
        </pc:spChg>
        <pc:spChg chg="del">
          <ac:chgData name="Kristina Mishra" userId="9a3c3a52984c3d96" providerId="LiveId" clId="{936DEE9F-F607-4855-AAF7-4CD49F647FF1}" dt="2020-03-24T22:25:54.118" v="9" actId="478"/>
          <ac:spMkLst>
            <pc:docMk/>
            <pc:sldMk cId="1039473955" sldId="261"/>
            <ac:spMk id="41" creationId="{0EE32312-918E-4CC7-9059-7E68D2AB3311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42" creationId="{133F564C-9839-4FC5-8733-66FED5C7BD4C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43" creationId="{AB08BE07-2F59-4785-932C-A301F68346E0}"/>
          </ac:spMkLst>
        </pc:spChg>
        <pc:spChg chg="del">
          <ac:chgData name="Kristina Mishra" userId="9a3c3a52984c3d96" providerId="LiveId" clId="{936DEE9F-F607-4855-AAF7-4CD49F647FF1}" dt="2020-03-24T22:25:54.118" v="9" actId="478"/>
          <ac:spMkLst>
            <pc:docMk/>
            <pc:sldMk cId="1039473955" sldId="261"/>
            <ac:spMk id="44" creationId="{128B599C-19CE-47F3-B521-330D26BC26C9}"/>
          </ac:spMkLst>
        </pc:spChg>
        <pc:spChg chg="del">
          <ac:chgData name="Kristina Mishra" userId="9a3c3a52984c3d96" providerId="LiveId" clId="{936DEE9F-F607-4855-AAF7-4CD49F647FF1}" dt="2020-03-24T22:25:54.118" v="9" actId="478"/>
          <ac:spMkLst>
            <pc:docMk/>
            <pc:sldMk cId="1039473955" sldId="261"/>
            <ac:spMk id="46" creationId="{0F03901C-4973-4C04-9527-E8DA9EF6896E}"/>
          </ac:spMkLst>
        </pc:spChg>
        <pc:spChg chg="del">
          <ac:chgData name="Kristina Mishra" userId="9a3c3a52984c3d96" providerId="LiveId" clId="{936DEE9F-F607-4855-AAF7-4CD49F647FF1}" dt="2020-03-24T22:25:54.118" v="9" actId="478"/>
          <ac:spMkLst>
            <pc:docMk/>
            <pc:sldMk cId="1039473955" sldId="261"/>
            <ac:spMk id="49" creationId="{A42E132F-8FCB-4E3B-BE11-E2E66BF4519E}"/>
          </ac:spMkLst>
        </pc:spChg>
        <pc:spChg chg="del">
          <ac:chgData name="Kristina Mishra" userId="9a3c3a52984c3d96" providerId="LiveId" clId="{936DEE9F-F607-4855-AAF7-4CD49F647FF1}" dt="2020-03-24T22:25:54.118" v="9" actId="478"/>
          <ac:spMkLst>
            <pc:docMk/>
            <pc:sldMk cId="1039473955" sldId="261"/>
            <ac:spMk id="52" creationId="{CCCD58C6-9BA2-4D65-9E35-101F0E447F93}"/>
          </ac:spMkLst>
        </pc:spChg>
        <pc:spChg chg="del mod">
          <ac:chgData name="Kristina Mishra" userId="9a3c3a52984c3d96" providerId="LiveId" clId="{936DEE9F-F607-4855-AAF7-4CD49F647FF1}" dt="2020-03-24T22:26:15.286" v="19" actId="478"/>
          <ac:spMkLst>
            <pc:docMk/>
            <pc:sldMk cId="1039473955" sldId="261"/>
            <ac:spMk id="54" creationId="{D34C69BF-9ADA-4304-81DA-224758197DD5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55" creationId="{0C3A1D6F-9306-4733-A6E7-60F017EF0810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56" creationId="{ABB4AA87-6D21-4C76-A824-2B84D0DBE410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57" creationId="{474FB6C2-E447-428C-95E0-F1F21529C849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58" creationId="{52CAA19E-8C48-4FAB-8618-94E4DE55B638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59" creationId="{17CC3477-EC68-473C-A23F-8D0997C46B6B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60" creationId="{02F95ADA-1F06-4263-AB74-6E22745C6629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61" creationId="{B14FF13C-0C16-4F67-B5F4-B46141FEB725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62" creationId="{265A6D83-5689-467B-BCBE-AD7AE8E5C35A}"/>
          </ac:spMkLst>
        </pc:spChg>
        <pc:spChg chg="del">
          <ac:chgData name="Kristina Mishra" userId="9a3c3a52984c3d96" providerId="LiveId" clId="{936DEE9F-F607-4855-AAF7-4CD49F647FF1}" dt="2020-03-24T22:25:54.118" v="9" actId="478"/>
          <ac:spMkLst>
            <pc:docMk/>
            <pc:sldMk cId="1039473955" sldId="261"/>
            <ac:spMk id="63" creationId="{CD95D044-F482-4CD2-ADF6-B572056863C9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64" creationId="{B39DE968-2577-4B81-88DE-DF3645493652}"/>
          </ac:spMkLst>
        </pc:spChg>
        <pc:spChg chg="del">
          <ac:chgData name="Kristina Mishra" userId="9a3c3a52984c3d96" providerId="LiveId" clId="{936DEE9F-F607-4855-AAF7-4CD49F647FF1}" dt="2020-03-24T22:25:54.118" v="9" actId="478"/>
          <ac:spMkLst>
            <pc:docMk/>
            <pc:sldMk cId="1039473955" sldId="261"/>
            <ac:spMk id="65" creationId="{C1F4BD61-9B66-423A-B747-76FB06014FC8}"/>
          </ac:spMkLst>
        </pc:spChg>
        <pc:spChg chg="del">
          <ac:chgData name="Kristina Mishra" userId="9a3c3a52984c3d96" providerId="LiveId" clId="{936DEE9F-F607-4855-AAF7-4CD49F647FF1}" dt="2020-03-24T22:26:11.976" v="17" actId="478"/>
          <ac:spMkLst>
            <pc:docMk/>
            <pc:sldMk cId="1039473955" sldId="261"/>
            <ac:spMk id="66" creationId="{49A62203-F2F2-4FB0-8590-14C4BCA06861}"/>
          </ac:spMkLst>
        </pc:spChg>
        <pc:spChg chg="add del mod">
          <ac:chgData name="Kristina Mishra" userId="9a3c3a52984c3d96" providerId="LiveId" clId="{936DEE9F-F607-4855-AAF7-4CD49F647FF1}" dt="2020-03-24T22:25:44.126" v="8" actId="478"/>
          <ac:spMkLst>
            <pc:docMk/>
            <pc:sldMk cId="1039473955" sldId="261"/>
            <ac:spMk id="67" creationId="{294F4581-507E-4454-B3EF-5449FD31C49A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68" creationId="{40149C86-E39C-4DD3-B880-CAF064122A69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69" creationId="{55A802C5-B5C8-4B01-879D-179656B45B5F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70" creationId="{8EFD9BE8-1401-460A-BF68-2AC61993A482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71" creationId="{B3B92FEA-4D2B-4C01-9526-2C8866135E21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72" creationId="{0C576FA8-D27F-4B17-95CE-41DDF88F88AF}"/>
          </ac:spMkLst>
        </pc:spChg>
        <pc:spChg chg="del">
          <ac:chgData name="Kristina Mishra" userId="9a3c3a52984c3d96" providerId="LiveId" clId="{936DEE9F-F607-4855-AAF7-4CD49F647FF1}" dt="2020-03-24T22:25:54.118" v="9" actId="478"/>
          <ac:spMkLst>
            <pc:docMk/>
            <pc:sldMk cId="1039473955" sldId="261"/>
            <ac:spMk id="73" creationId="{AF22EED3-9B8D-436F-865C-DACA11FFE57D}"/>
          </ac:spMkLst>
        </pc:spChg>
        <pc:spChg chg="del">
          <ac:chgData name="Kristina Mishra" userId="9a3c3a52984c3d96" providerId="LiveId" clId="{936DEE9F-F607-4855-AAF7-4CD49F647FF1}" dt="2020-03-24T22:25:54.118" v="9" actId="478"/>
          <ac:spMkLst>
            <pc:docMk/>
            <pc:sldMk cId="1039473955" sldId="261"/>
            <ac:spMk id="74" creationId="{65D2292F-E6C7-4874-98ED-B04AAB60C78F}"/>
          </ac:spMkLst>
        </pc:spChg>
        <pc:spChg chg="del mod">
          <ac:chgData name="Kristina Mishra" userId="9a3c3a52984c3d96" providerId="LiveId" clId="{936DEE9F-F607-4855-AAF7-4CD49F647FF1}" dt="2020-03-24T22:26:04.548" v="13" actId="478"/>
          <ac:spMkLst>
            <pc:docMk/>
            <pc:sldMk cId="1039473955" sldId="261"/>
            <ac:spMk id="76" creationId="{57833301-0081-4248-9F77-E0515537F95C}"/>
          </ac:spMkLst>
        </pc:spChg>
        <pc:spChg chg="del">
          <ac:chgData name="Kristina Mishra" userId="9a3c3a52984c3d96" providerId="LiveId" clId="{936DEE9F-F607-4855-AAF7-4CD49F647FF1}" dt="2020-03-24T22:25:35.465" v="5" actId="478"/>
          <ac:spMkLst>
            <pc:docMk/>
            <pc:sldMk cId="1039473955" sldId="261"/>
            <ac:spMk id="79" creationId="{E5C7691D-4717-479A-8FDD-3AFE915C029F}"/>
          </ac:spMkLst>
        </pc:spChg>
        <pc:spChg chg="del">
          <ac:chgData name="Kristina Mishra" userId="9a3c3a52984c3d96" providerId="LiveId" clId="{936DEE9F-F607-4855-AAF7-4CD49F647FF1}" dt="2020-03-24T22:24:25.539" v="1" actId="478"/>
          <ac:spMkLst>
            <pc:docMk/>
            <pc:sldMk cId="1039473955" sldId="261"/>
            <ac:spMk id="80" creationId="{20836911-65BF-4E9C-A40B-999943004340}"/>
          </ac:spMkLst>
        </pc:spChg>
        <pc:spChg chg="del">
          <ac:chgData name="Kristina Mishra" userId="9a3c3a52984c3d96" providerId="LiveId" clId="{936DEE9F-F607-4855-AAF7-4CD49F647FF1}" dt="2020-03-24T22:25:54.118" v="9" actId="478"/>
          <ac:spMkLst>
            <pc:docMk/>
            <pc:sldMk cId="1039473955" sldId="261"/>
            <ac:spMk id="81" creationId="{525D293F-7C77-417B-B8C0-D74DACD4B42D}"/>
          </ac:spMkLst>
        </pc:spChg>
        <pc:spChg chg="del">
          <ac:chgData name="Kristina Mishra" userId="9a3c3a52984c3d96" providerId="LiveId" clId="{936DEE9F-F607-4855-AAF7-4CD49F647FF1}" dt="2020-03-24T22:25:54.118" v="9" actId="478"/>
          <ac:spMkLst>
            <pc:docMk/>
            <pc:sldMk cId="1039473955" sldId="261"/>
            <ac:spMk id="82" creationId="{D8FEEA91-A20D-469C-8C39-43A66C75B0BF}"/>
          </ac:spMkLst>
        </pc:spChg>
        <pc:spChg chg="del">
          <ac:chgData name="Kristina Mishra" userId="9a3c3a52984c3d96" providerId="LiveId" clId="{936DEE9F-F607-4855-AAF7-4CD49F647FF1}" dt="2020-03-24T22:26:11.098" v="16" actId="478"/>
          <ac:spMkLst>
            <pc:docMk/>
            <pc:sldMk cId="1039473955" sldId="261"/>
            <ac:spMk id="83" creationId="{79EC8512-B0F5-4BF1-9546-CEE6BF6E4985}"/>
          </ac:spMkLst>
        </pc:spChg>
        <pc:spChg chg="del mod">
          <ac:chgData name="Kristina Mishra" userId="9a3c3a52984c3d96" providerId="LiveId" clId="{936DEE9F-F607-4855-AAF7-4CD49F647FF1}" dt="2020-03-24T22:26:09.614" v="15" actId="478"/>
          <ac:spMkLst>
            <pc:docMk/>
            <pc:sldMk cId="1039473955" sldId="261"/>
            <ac:spMk id="84" creationId="{94CD75E0-45C1-455B-BEF8-3CD2CF50C296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85" creationId="{93151726-C168-483D-A482-4F08ADADC704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86" creationId="{1D015650-BD99-4BBD-830D-A01313F85940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87" creationId="{482F8017-57EF-4AF6-9825-DAD417D37E36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88" creationId="{B9D6EDDF-A6C6-45EF-975E-CC21694CD282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89" creationId="{786E0064-5EB9-45B3-9AA4-CDEE2BFF1455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90" creationId="{A9BE4107-D341-4FB8-A84B-FC9F7A7D5A87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91" creationId="{F29F3AB5-F71A-4647-8986-9FBD5BC0E63C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92" creationId="{EAE2E050-FFFC-47CB-AED2-146568A78561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93" creationId="{32D15CFC-767B-4988-B474-9A52A6680BED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94" creationId="{05FF83F3-A282-42D4-A06E-1F454AD10649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95" creationId="{D5712AA8-0935-42D4-BB3E-193D2F27E58F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96" creationId="{52EF69C1-AB63-44ED-8C40-84B5A6BEB6C5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97" creationId="{D8C21197-9703-4246-BB07-AD7E67A76654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98" creationId="{F1CE6181-4A07-47AB-A3D9-36176B34B571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99" creationId="{63E3E03D-1DCC-4AAF-86C2-F247FFE8F9A1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100" creationId="{EDD3886D-9989-44FC-8039-2C27C93F7FCC}"/>
          </ac:spMkLst>
        </pc:spChg>
        <pc:spChg chg="add mod">
          <ac:chgData name="Kristina Mishra" userId="9a3c3a52984c3d96" providerId="LiveId" clId="{936DEE9F-F607-4855-AAF7-4CD49F647FF1}" dt="2020-03-24T22:27:13.400" v="23" actId="1076"/>
          <ac:spMkLst>
            <pc:docMk/>
            <pc:sldMk cId="1039473955" sldId="261"/>
            <ac:spMk id="101" creationId="{3530A01F-0FB8-4307-B4B2-5DCC896D078B}"/>
          </ac:spMkLst>
        </pc:spChg>
      </pc:sldChg>
      <pc:sldChg chg="delSp modSp add del ord">
        <pc:chgData name="Kristina Mishra" userId="9a3c3a52984c3d96" providerId="LiveId" clId="{936DEE9F-F607-4855-AAF7-4CD49F647FF1}" dt="2020-03-25T17:56:15.373" v="325" actId="2696"/>
        <pc:sldMkLst>
          <pc:docMk/>
          <pc:sldMk cId="2435172407" sldId="262"/>
        </pc:sldMkLst>
        <pc:spChg chg="mod">
          <ac:chgData name="Kristina Mishra" userId="9a3c3a52984c3d96" providerId="LiveId" clId="{936DEE9F-F607-4855-AAF7-4CD49F647FF1}" dt="2020-03-24T23:19:06.609" v="42" actId="1076"/>
          <ac:spMkLst>
            <pc:docMk/>
            <pc:sldMk cId="2435172407" sldId="262"/>
            <ac:spMk id="3" creationId="{ED2B6ABF-06E5-418F-9934-BE5803EFE319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6" creationId="{18E0B91C-E8C5-4900-AD44-B8B6559790AF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10" creationId="{1111A9CF-146A-45B2-9D10-179539DC88A8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11" creationId="{46C22C2F-FC5C-426C-BB32-BBD4D3C4171C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12" creationId="{8F4A5CF1-5AFF-4F54-932F-15CBD0BA08A7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14" creationId="{43B82773-31E6-4510-9BF0-F7A308EBDAC1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15" creationId="{2A14EA5F-32B0-4A41-8E2C-33BF27F24C83}"/>
          </ac:spMkLst>
        </pc:spChg>
        <pc:spChg chg="mod">
          <ac:chgData name="Kristina Mishra" userId="9a3c3a52984c3d96" providerId="LiveId" clId="{936DEE9F-F607-4855-AAF7-4CD49F647FF1}" dt="2020-03-24T23:19:06.609" v="42" actId="1076"/>
          <ac:spMkLst>
            <pc:docMk/>
            <pc:sldMk cId="2435172407" sldId="262"/>
            <ac:spMk id="17" creationId="{649B5758-16F0-4655-B210-9D50539847F5}"/>
          </ac:spMkLst>
        </pc:spChg>
        <pc:spChg chg="mod">
          <ac:chgData name="Kristina Mishra" userId="9a3c3a52984c3d96" providerId="LiveId" clId="{936DEE9F-F607-4855-AAF7-4CD49F647FF1}" dt="2020-03-24T23:19:06.609" v="42" actId="1076"/>
          <ac:spMkLst>
            <pc:docMk/>
            <pc:sldMk cId="2435172407" sldId="262"/>
            <ac:spMk id="19" creationId="{87CB3D82-B780-458E-8C76-0F09B22950CA}"/>
          </ac:spMkLst>
        </pc:spChg>
        <pc:spChg chg="mod">
          <ac:chgData name="Kristina Mishra" userId="9a3c3a52984c3d96" providerId="LiveId" clId="{936DEE9F-F607-4855-AAF7-4CD49F647FF1}" dt="2020-03-24T23:19:06.609" v="42" actId="1076"/>
          <ac:spMkLst>
            <pc:docMk/>
            <pc:sldMk cId="2435172407" sldId="262"/>
            <ac:spMk id="21" creationId="{3B40409B-508F-4AE3-9D3E-22390A38E208}"/>
          </ac:spMkLst>
        </pc:spChg>
        <pc:spChg chg="mod">
          <ac:chgData name="Kristina Mishra" userId="9a3c3a52984c3d96" providerId="LiveId" clId="{936DEE9F-F607-4855-AAF7-4CD49F647FF1}" dt="2020-03-24T23:19:06.609" v="42" actId="1076"/>
          <ac:spMkLst>
            <pc:docMk/>
            <pc:sldMk cId="2435172407" sldId="262"/>
            <ac:spMk id="22" creationId="{AE0F607F-8281-48DD-BE6B-43513C7619B1}"/>
          </ac:spMkLst>
        </pc:spChg>
        <pc:spChg chg="mod">
          <ac:chgData name="Kristina Mishra" userId="9a3c3a52984c3d96" providerId="LiveId" clId="{936DEE9F-F607-4855-AAF7-4CD49F647FF1}" dt="2020-03-24T23:19:06.609" v="42" actId="1076"/>
          <ac:spMkLst>
            <pc:docMk/>
            <pc:sldMk cId="2435172407" sldId="262"/>
            <ac:spMk id="23" creationId="{5AC2C22F-5388-4DC3-87E6-8A76F8119496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25" creationId="{E005287B-097E-4A02-B004-13C64BE66808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26" creationId="{D0E86261-AABF-4953-A6EA-25C2CF19ADE5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27" creationId="{52FC5889-AA95-4B41-84F5-14B42249E946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30" creationId="{8DC90FCD-4F07-4ED5-80E0-6588BFA01BB7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31" creationId="{505B09F9-F2D4-4F44-AD8A-5A292F575D63}"/>
          </ac:spMkLst>
        </pc:spChg>
        <pc:spChg chg="mod">
          <ac:chgData name="Kristina Mishra" userId="9a3c3a52984c3d96" providerId="LiveId" clId="{936DEE9F-F607-4855-AAF7-4CD49F647FF1}" dt="2020-03-24T23:19:06.609" v="42" actId="1076"/>
          <ac:spMkLst>
            <pc:docMk/>
            <pc:sldMk cId="2435172407" sldId="262"/>
            <ac:spMk id="33" creationId="{5D93639D-478B-43CB-8B3D-79D389DBE5E3}"/>
          </ac:spMkLst>
        </pc:spChg>
        <pc:spChg chg="mod">
          <ac:chgData name="Kristina Mishra" userId="9a3c3a52984c3d96" providerId="LiveId" clId="{936DEE9F-F607-4855-AAF7-4CD49F647FF1}" dt="2020-03-24T23:19:06.609" v="42" actId="1076"/>
          <ac:spMkLst>
            <pc:docMk/>
            <pc:sldMk cId="2435172407" sldId="262"/>
            <ac:spMk id="34" creationId="{58406FEE-1972-4D3C-A65D-AF1A6A935B47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35" creationId="{84B039EB-7AED-48B9-9D49-4ABCE992CAA4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36" creationId="{04DCA683-AD32-4B2C-9700-44FBAB56B621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37" creationId="{79B76FDA-1303-4F12-A9AD-0AC78410A408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38" creationId="{83E29F0B-005B-4DE4-B7EC-ED8568331AC8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39" creationId="{E87B04BA-1061-4BEB-9AE4-019B2358E002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40" creationId="{2CF7DDEB-ACA8-42DC-B558-FF65BAABB8E3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41" creationId="{0EE32312-918E-4CC7-9059-7E68D2AB3311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42" creationId="{133F564C-9839-4FC5-8733-66FED5C7BD4C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43" creationId="{AB08BE07-2F59-4785-932C-A301F68346E0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44" creationId="{128B599C-19CE-47F3-B521-330D26BC26C9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46" creationId="{0F03901C-4973-4C04-9527-E8DA9EF6896E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49" creationId="{A42E132F-8FCB-4E3B-BE11-E2E66BF4519E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52" creationId="{CCCD58C6-9BA2-4D65-9E35-101F0E447F93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54" creationId="{D34C69BF-9ADA-4304-81DA-224758197DD5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55" creationId="{0C3A1D6F-9306-4733-A6E7-60F017EF0810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56" creationId="{ABB4AA87-6D21-4C76-A824-2B84D0DBE410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57" creationId="{474FB6C2-E447-428C-95E0-F1F21529C849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58" creationId="{52CAA19E-8C48-4FAB-8618-94E4DE55B638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59" creationId="{17CC3477-EC68-473C-A23F-8D0997C46B6B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60" creationId="{02F95ADA-1F06-4263-AB74-6E22745C6629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63" creationId="{CD95D044-F482-4CD2-ADF6-B572056863C9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65" creationId="{C1F4BD61-9B66-423A-B747-76FB06014FC8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66" creationId="{49A62203-F2F2-4FB0-8590-14C4BCA06861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68" creationId="{40149C86-E39C-4DD3-B880-CAF064122A69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69" creationId="{55A802C5-B5C8-4B01-879D-179656B45B5F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70" creationId="{8EFD9BE8-1401-460A-BF68-2AC61993A482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71" creationId="{B3B92FEA-4D2B-4C01-9526-2C8866135E21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72" creationId="{0C576FA8-D27F-4B17-95CE-41DDF88F88AF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73" creationId="{AF22EED3-9B8D-436F-865C-DACA11FFE57D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74" creationId="{65D2292F-E6C7-4874-98ED-B04AAB60C78F}"/>
          </ac:spMkLst>
        </pc:spChg>
        <pc:spChg chg="mod">
          <ac:chgData name="Kristina Mishra" userId="9a3c3a52984c3d96" providerId="LiveId" clId="{936DEE9F-F607-4855-AAF7-4CD49F647FF1}" dt="2020-03-24T23:19:06.609" v="42" actId="1076"/>
          <ac:spMkLst>
            <pc:docMk/>
            <pc:sldMk cId="2435172407" sldId="262"/>
            <ac:spMk id="75" creationId="{A961AA96-9DAD-4868-B4B3-533A42FEC9CA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76" creationId="{57833301-0081-4248-9F77-E0515537F95C}"/>
          </ac:spMkLst>
        </pc:spChg>
        <pc:spChg chg="del mod">
          <ac:chgData name="Kristina Mishra" userId="9a3c3a52984c3d96" providerId="LiveId" clId="{936DEE9F-F607-4855-AAF7-4CD49F647FF1}" dt="2020-03-24T22:53:39.634" v="40" actId="478"/>
          <ac:spMkLst>
            <pc:docMk/>
            <pc:sldMk cId="2435172407" sldId="262"/>
            <ac:spMk id="78" creationId="{5108C172-CF1A-4893-B4CA-2CFC5C9D1F6D}"/>
          </ac:spMkLst>
        </pc:spChg>
        <pc:spChg chg="del mod">
          <ac:chgData name="Kristina Mishra" userId="9a3c3a52984c3d96" providerId="LiveId" clId="{936DEE9F-F607-4855-AAF7-4CD49F647FF1}" dt="2020-03-24T22:53:36.913" v="38" actId="478"/>
          <ac:spMkLst>
            <pc:docMk/>
            <pc:sldMk cId="2435172407" sldId="262"/>
            <ac:spMk id="79" creationId="{E5C7691D-4717-479A-8FDD-3AFE915C029F}"/>
          </ac:spMkLst>
        </pc:spChg>
        <pc:spChg chg="mod">
          <ac:chgData name="Kristina Mishra" userId="9a3c3a52984c3d96" providerId="LiveId" clId="{936DEE9F-F607-4855-AAF7-4CD49F647FF1}" dt="2020-03-24T23:19:21.268" v="43" actId="1076"/>
          <ac:spMkLst>
            <pc:docMk/>
            <pc:sldMk cId="2435172407" sldId="262"/>
            <ac:spMk id="80" creationId="{20836911-65BF-4E9C-A40B-999943004340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81" creationId="{525D293F-7C77-417B-B8C0-D74DACD4B42D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82" creationId="{D8FEEA91-A20D-469C-8C39-43A66C75B0BF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83" creationId="{79EC8512-B0F5-4BF1-9546-CEE6BF6E4985}"/>
          </ac:spMkLst>
        </pc:spChg>
        <pc:spChg chg="mod">
          <ac:chgData name="Kristina Mishra" userId="9a3c3a52984c3d96" providerId="LiveId" clId="{936DEE9F-F607-4855-AAF7-4CD49F647FF1}" dt="2020-03-24T23:19:29.590" v="44" actId="1076"/>
          <ac:spMkLst>
            <pc:docMk/>
            <pc:sldMk cId="2435172407" sldId="262"/>
            <ac:spMk id="84" creationId="{94CD75E0-45C1-455B-BEF8-3CD2CF50C296}"/>
          </ac:spMkLst>
        </pc:spChg>
      </pc:sldChg>
      <pc:sldChg chg="addSp delSp modSp add">
        <pc:chgData name="Kristina Mishra" userId="9a3c3a52984c3d96" providerId="LiveId" clId="{936DEE9F-F607-4855-AAF7-4CD49F647FF1}" dt="2020-03-25T17:56:34.700" v="330" actId="1076"/>
        <pc:sldMkLst>
          <pc:docMk/>
          <pc:sldMk cId="252613446" sldId="263"/>
        </pc:sldMkLst>
        <pc:spChg chg="del">
          <ac:chgData name="Kristina Mishra" userId="9a3c3a52984c3d96" providerId="LiveId" clId="{936DEE9F-F607-4855-AAF7-4CD49F647FF1}" dt="2020-03-24T23:19:52.006" v="46" actId="478"/>
          <ac:spMkLst>
            <pc:docMk/>
            <pc:sldMk cId="252613446" sldId="263"/>
            <ac:spMk id="2" creationId="{421FE616-1722-44C9-B3B4-246CD9F5952B}"/>
          </ac:spMkLst>
        </pc:spChg>
        <pc:spChg chg="del">
          <ac:chgData name="Kristina Mishra" userId="9a3c3a52984c3d96" providerId="LiveId" clId="{936DEE9F-F607-4855-AAF7-4CD49F647FF1}" dt="2020-03-24T23:19:59.012" v="47" actId="478"/>
          <ac:spMkLst>
            <pc:docMk/>
            <pc:sldMk cId="252613446" sldId="263"/>
            <ac:spMk id="3" creationId="{C5CA015C-92CE-4081-ADCF-C9C18A27AEBF}"/>
          </ac:spMkLst>
        </pc:spChg>
        <pc:picChg chg="add mod">
          <ac:chgData name="Kristina Mishra" userId="9a3c3a52984c3d96" providerId="LiveId" clId="{936DEE9F-F607-4855-AAF7-4CD49F647FF1}" dt="2020-03-25T17:56:34.700" v="330" actId="1076"/>
          <ac:picMkLst>
            <pc:docMk/>
            <pc:sldMk cId="252613446" sldId="263"/>
            <ac:picMk id="4" creationId="{6DAC8D7F-75D2-47B6-AB8D-8FFB368AAC25}"/>
          </ac:picMkLst>
        </pc:picChg>
      </pc:sldChg>
      <pc:sldChg chg="addSp delSp modSp add">
        <pc:chgData name="Kristina Mishra" userId="9a3c3a52984c3d96" providerId="LiveId" clId="{936DEE9F-F607-4855-AAF7-4CD49F647FF1}" dt="2020-03-26T21:02:34.794" v="2191" actId="20577"/>
        <pc:sldMkLst>
          <pc:docMk/>
          <pc:sldMk cId="2998716174" sldId="264"/>
        </pc:sldMkLst>
        <pc:spChg chg="del">
          <ac:chgData name="Kristina Mishra" userId="9a3c3a52984c3d96" providerId="LiveId" clId="{936DEE9F-F607-4855-AAF7-4CD49F647FF1}" dt="2020-03-25T19:14:52.145" v="332" actId="478"/>
          <ac:spMkLst>
            <pc:docMk/>
            <pc:sldMk cId="2998716174" sldId="264"/>
            <ac:spMk id="2" creationId="{09E0B66F-6F9A-4FC1-8EE0-1052D69EE82C}"/>
          </ac:spMkLst>
        </pc:spChg>
        <pc:spChg chg="add mo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2" creationId="{3231E0FE-6753-4BF3-BD45-1B09FD372E8A}"/>
          </ac:spMkLst>
        </pc:spChg>
        <pc:spChg chg="del">
          <ac:chgData name="Kristina Mishra" userId="9a3c3a52984c3d96" providerId="LiveId" clId="{936DEE9F-F607-4855-AAF7-4CD49F647FF1}" dt="2020-03-25T19:14:54.464" v="333" actId="478"/>
          <ac:spMkLst>
            <pc:docMk/>
            <pc:sldMk cId="2998716174" sldId="264"/>
            <ac:spMk id="3" creationId="{9F9A4CC9-90C0-41AC-A74B-0A843B51F7C9}"/>
          </ac:spMkLst>
        </pc:spChg>
        <pc:spChg chg="add mod topLvl">
          <ac:chgData name="Kristina Mishra" userId="9a3c3a52984c3d96" providerId="LiveId" clId="{936DEE9F-F607-4855-AAF7-4CD49F647FF1}" dt="2020-03-26T05:01:23.079" v="1771" actId="164"/>
          <ac:spMkLst>
            <pc:docMk/>
            <pc:sldMk cId="2998716174" sldId="264"/>
            <ac:spMk id="4" creationId="{979C24C2-89B5-439E-B5E0-7D72DE440E5B}"/>
          </ac:spMkLst>
        </pc:spChg>
        <pc:spChg chg="add mod topLvl">
          <ac:chgData name="Kristina Mishra" userId="9a3c3a52984c3d96" providerId="LiveId" clId="{936DEE9F-F607-4855-AAF7-4CD49F647FF1}" dt="2020-03-26T05:01:23.079" v="1771" actId="164"/>
          <ac:spMkLst>
            <pc:docMk/>
            <pc:sldMk cId="2998716174" sldId="264"/>
            <ac:spMk id="5" creationId="{46C260BB-2BEC-4B4F-9F2E-053D35862176}"/>
          </ac:spMkLst>
        </pc:spChg>
        <pc:spChg chg="add mod topLvl">
          <ac:chgData name="Kristina Mishra" userId="9a3c3a52984c3d96" providerId="LiveId" clId="{936DEE9F-F607-4855-AAF7-4CD49F647FF1}" dt="2020-03-26T05:01:23.079" v="1771" actId="164"/>
          <ac:spMkLst>
            <pc:docMk/>
            <pc:sldMk cId="2998716174" sldId="264"/>
            <ac:spMk id="6" creationId="{732B5586-4911-4B50-B0A9-2FF58098E402}"/>
          </ac:spMkLst>
        </pc:spChg>
        <pc:spChg chg="add mod topLvl">
          <ac:chgData name="Kristina Mishra" userId="9a3c3a52984c3d96" providerId="LiveId" clId="{936DEE9F-F607-4855-AAF7-4CD49F647FF1}" dt="2020-03-26T05:01:23.079" v="1771" actId="164"/>
          <ac:spMkLst>
            <pc:docMk/>
            <pc:sldMk cId="2998716174" sldId="264"/>
            <ac:spMk id="7" creationId="{D34B3708-264B-44C4-9F01-B6710BFDB581}"/>
          </ac:spMkLst>
        </pc:spChg>
        <pc:spChg chg="add mod topLvl">
          <ac:chgData name="Kristina Mishra" userId="9a3c3a52984c3d96" providerId="LiveId" clId="{936DEE9F-F607-4855-AAF7-4CD49F647FF1}" dt="2020-03-26T05:01:23.079" v="1771" actId="164"/>
          <ac:spMkLst>
            <pc:docMk/>
            <pc:sldMk cId="2998716174" sldId="264"/>
            <ac:spMk id="8" creationId="{60B87AC4-E312-4CF8-812E-853BBCDAC0F1}"/>
          </ac:spMkLst>
        </pc:spChg>
        <pc:spChg chg="add mod topLvl">
          <ac:chgData name="Kristina Mishra" userId="9a3c3a52984c3d96" providerId="LiveId" clId="{936DEE9F-F607-4855-AAF7-4CD49F647FF1}" dt="2020-03-26T05:01:23.079" v="1771" actId="164"/>
          <ac:spMkLst>
            <pc:docMk/>
            <pc:sldMk cId="2998716174" sldId="264"/>
            <ac:spMk id="9" creationId="{8A218180-B40F-4C23-A011-FD48A91B620E}"/>
          </ac:spMkLst>
        </pc:spChg>
        <pc:spChg chg="add mod ord topLvl">
          <ac:chgData name="Kristina Mishra" userId="9a3c3a52984c3d96" providerId="LiveId" clId="{936DEE9F-F607-4855-AAF7-4CD49F647FF1}" dt="2020-03-26T05:01:23.079" v="1771" actId="164"/>
          <ac:spMkLst>
            <pc:docMk/>
            <pc:sldMk cId="2998716174" sldId="264"/>
            <ac:spMk id="10" creationId="{C24E3F57-213F-4224-9FB1-36D00224061C}"/>
          </ac:spMkLst>
        </pc:spChg>
        <pc:spChg chg="add mod">
          <ac:chgData name="Kristina Mishra" userId="9a3c3a52984c3d96" providerId="LiveId" clId="{936DEE9F-F607-4855-AAF7-4CD49F647FF1}" dt="2020-03-26T04:59:38.995" v="1735" actId="164"/>
          <ac:spMkLst>
            <pc:docMk/>
            <pc:sldMk cId="2998716174" sldId="264"/>
            <ac:spMk id="11" creationId="{34B2C59A-304C-4D5F-A21C-2B0981FB98D5}"/>
          </ac:spMkLst>
        </pc:spChg>
        <pc:spChg chg="add mod">
          <ac:chgData name="Kristina Mishra" userId="9a3c3a52984c3d96" providerId="LiveId" clId="{936DEE9F-F607-4855-AAF7-4CD49F647FF1}" dt="2020-03-26T04:59:38.995" v="1735" actId="164"/>
          <ac:spMkLst>
            <pc:docMk/>
            <pc:sldMk cId="2998716174" sldId="264"/>
            <ac:spMk id="12" creationId="{E5F33F6B-432F-41B3-B8AF-59735D883AF1}"/>
          </ac:spMkLst>
        </pc:spChg>
        <pc:spChg chg="add mod">
          <ac:chgData name="Kristina Mishra" userId="9a3c3a52984c3d96" providerId="LiveId" clId="{936DEE9F-F607-4855-AAF7-4CD49F647FF1}" dt="2020-03-26T04:59:45.012" v="1736" actId="164"/>
          <ac:spMkLst>
            <pc:docMk/>
            <pc:sldMk cId="2998716174" sldId="264"/>
            <ac:spMk id="13" creationId="{47884DCD-FDA9-4AAF-A53B-2033AB2A10CF}"/>
          </ac:spMkLst>
        </pc:spChg>
        <pc:spChg chg="add mod">
          <ac:chgData name="Kristina Mishra" userId="9a3c3a52984c3d96" providerId="LiveId" clId="{936DEE9F-F607-4855-AAF7-4CD49F647FF1}" dt="2020-03-26T04:59:45.012" v="1736" actId="164"/>
          <ac:spMkLst>
            <pc:docMk/>
            <pc:sldMk cId="2998716174" sldId="264"/>
            <ac:spMk id="14" creationId="{DDDDE9BA-59E0-45F0-9FF2-4B6F5A8A34D8}"/>
          </ac:spMkLst>
        </pc:spChg>
        <pc:spChg chg="add del mod ord topLvl">
          <ac:chgData name="Kristina Mishra" userId="9a3c3a52984c3d96" providerId="LiveId" clId="{936DEE9F-F607-4855-AAF7-4CD49F647FF1}" dt="2020-03-26T04:56:51.001" v="1675" actId="478"/>
          <ac:spMkLst>
            <pc:docMk/>
            <pc:sldMk cId="2998716174" sldId="264"/>
            <ac:spMk id="15" creationId="{67A2037A-C333-4B8E-95F2-57F386C9D70C}"/>
          </ac:spMkLst>
        </pc:spChg>
        <pc:spChg chg="add mo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16" creationId="{F8C4F910-F185-4F76-A899-66A1C31D8351}"/>
          </ac:spMkLst>
        </pc:spChg>
        <pc:spChg chg="add del mod">
          <ac:chgData name="Kristina Mishra" userId="9a3c3a52984c3d96" providerId="LiveId" clId="{936DEE9F-F607-4855-AAF7-4CD49F647FF1}" dt="2020-03-26T04:00:29.234" v="715" actId="11529"/>
          <ac:spMkLst>
            <pc:docMk/>
            <pc:sldMk cId="2998716174" sldId="264"/>
            <ac:spMk id="17" creationId="{9528E275-6588-4F3B-AFFD-DC3A5ECC0258}"/>
          </ac:spMkLst>
        </pc:spChg>
        <pc:spChg chg="add mod ord topLvl">
          <ac:chgData name="Kristina Mishra" userId="9a3c3a52984c3d96" providerId="LiveId" clId="{936DEE9F-F607-4855-AAF7-4CD49F647FF1}" dt="2020-03-26T05:02:44.763" v="1778" actId="164"/>
          <ac:spMkLst>
            <pc:docMk/>
            <pc:sldMk cId="2998716174" sldId="264"/>
            <ac:spMk id="18" creationId="{CA6864A9-C9DC-485D-9253-D29CA9596434}"/>
          </ac:spMkLst>
        </pc:spChg>
        <pc:spChg chg="add mod topLvl">
          <ac:chgData name="Kristina Mishra" userId="9a3c3a52984c3d96" providerId="LiveId" clId="{936DEE9F-F607-4855-AAF7-4CD49F647FF1}" dt="2020-03-26T05:02:44.763" v="1778" actId="164"/>
          <ac:spMkLst>
            <pc:docMk/>
            <pc:sldMk cId="2998716174" sldId="264"/>
            <ac:spMk id="19" creationId="{6781B822-0706-4DEA-BA87-23FE402DE00F}"/>
          </ac:spMkLst>
        </pc:spChg>
        <pc:spChg chg="add mod ord topLvl">
          <ac:chgData name="Kristina Mishra" userId="9a3c3a52984c3d96" providerId="LiveId" clId="{936DEE9F-F607-4855-AAF7-4CD49F647FF1}" dt="2020-03-26T04:27:45.979" v="1057" actId="164"/>
          <ac:spMkLst>
            <pc:docMk/>
            <pc:sldMk cId="2998716174" sldId="264"/>
            <ac:spMk id="20" creationId="{C4EA7E65-4A61-4946-823E-7FCDF910FA6C}"/>
          </ac:spMkLst>
        </pc:spChg>
        <pc:spChg chg="add mod topLvl">
          <ac:chgData name="Kristina Mishra" userId="9a3c3a52984c3d96" providerId="LiveId" clId="{936DEE9F-F607-4855-AAF7-4CD49F647FF1}" dt="2020-03-26T04:27:45.979" v="1057" actId="164"/>
          <ac:spMkLst>
            <pc:docMk/>
            <pc:sldMk cId="2998716174" sldId="264"/>
            <ac:spMk id="21" creationId="{DB89CD2E-A84C-4C42-B160-B4ACFA71260A}"/>
          </ac:spMkLst>
        </pc:spChg>
        <pc:spChg chg="add mod ord">
          <ac:chgData name="Kristina Mishra" userId="9a3c3a52984c3d96" providerId="LiveId" clId="{936DEE9F-F607-4855-AAF7-4CD49F647FF1}" dt="2020-03-26T04:26:27.486" v="1044" actId="166"/>
          <ac:spMkLst>
            <pc:docMk/>
            <pc:sldMk cId="2998716174" sldId="264"/>
            <ac:spMk id="22" creationId="{4E9BCEE2-AC4C-4A55-9B7F-BF147C36F3B3}"/>
          </ac:spMkLst>
        </pc:spChg>
        <pc:spChg chg="add mod">
          <ac:chgData name="Kristina Mishra" userId="9a3c3a52984c3d96" providerId="LiveId" clId="{936DEE9F-F607-4855-AAF7-4CD49F647FF1}" dt="2020-03-26T04:24:17.214" v="1024" actId="164"/>
          <ac:spMkLst>
            <pc:docMk/>
            <pc:sldMk cId="2998716174" sldId="264"/>
            <ac:spMk id="23" creationId="{D00A2470-4923-44A6-9594-0EF928819EEA}"/>
          </ac:spMkLst>
        </pc:spChg>
        <pc:spChg chg="add mod ord topLvl">
          <ac:chgData name="Kristina Mishra" userId="9a3c3a52984c3d96" providerId="LiveId" clId="{936DEE9F-F607-4855-AAF7-4CD49F647FF1}" dt="2020-03-26T04:26:11.279" v="1041" actId="164"/>
          <ac:spMkLst>
            <pc:docMk/>
            <pc:sldMk cId="2998716174" sldId="264"/>
            <ac:spMk id="24" creationId="{DEC52FD2-8961-45ED-A5A9-098D10E09235}"/>
          </ac:spMkLst>
        </pc:spChg>
        <pc:spChg chg="add mod">
          <ac:chgData name="Kristina Mishra" userId="9a3c3a52984c3d96" providerId="LiveId" clId="{936DEE9F-F607-4855-AAF7-4CD49F647FF1}" dt="2020-03-26T04:23:55.960" v="1016" actId="164"/>
          <ac:spMkLst>
            <pc:docMk/>
            <pc:sldMk cId="2998716174" sldId="264"/>
            <ac:spMk id="25" creationId="{C3E26FDC-18F8-455B-BB21-7577EC552F45}"/>
          </ac:spMkLst>
        </pc:spChg>
        <pc:spChg chg="add mod">
          <ac:chgData name="Kristina Mishra" userId="9a3c3a52984c3d96" providerId="LiveId" clId="{936DEE9F-F607-4855-AAF7-4CD49F647FF1}" dt="2020-03-26T04:23:06.421" v="1007" actId="1035"/>
          <ac:spMkLst>
            <pc:docMk/>
            <pc:sldMk cId="2998716174" sldId="264"/>
            <ac:spMk id="26" creationId="{770EE12B-F458-45EC-95DA-92D56A26CBA5}"/>
          </ac:spMkLst>
        </pc:spChg>
        <pc:spChg chg="add mod ord">
          <ac:chgData name="Kristina Mishra" userId="9a3c3a52984c3d96" providerId="LiveId" clId="{936DEE9F-F607-4855-AAF7-4CD49F647FF1}" dt="2020-03-26T04:21:51.516" v="985" actId="164"/>
          <ac:spMkLst>
            <pc:docMk/>
            <pc:sldMk cId="2998716174" sldId="264"/>
            <ac:spMk id="27" creationId="{B3ED38F4-E2B6-4940-84D5-F7B4BF1B1B9F}"/>
          </ac:spMkLst>
        </pc:spChg>
        <pc:spChg chg="add mod ord">
          <ac:chgData name="Kristina Mishra" userId="9a3c3a52984c3d96" providerId="LiveId" clId="{936DEE9F-F607-4855-AAF7-4CD49F647FF1}" dt="2020-03-26T04:24:17.214" v="1024" actId="164"/>
          <ac:spMkLst>
            <pc:docMk/>
            <pc:sldMk cId="2998716174" sldId="264"/>
            <ac:spMk id="28" creationId="{3261A470-A323-4DA6-8CCD-797B66FDF75A}"/>
          </ac:spMkLst>
        </pc:spChg>
        <pc:spChg chg="add mod ord">
          <ac:chgData name="Kristina Mishra" userId="9a3c3a52984c3d96" providerId="LiveId" clId="{936DEE9F-F607-4855-AAF7-4CD49F647FF1}" dt="2020-03-26T04:23:55.960" v="1016" actId="164"/>
          <ac:spMkLst>
            <pc:docMk/>
            <pc:sldMk cId="2998716174" sldId="264"/>
            <ac:spMk id="29" creationId="{3936DC82-4B1E-4895-9707-936762F0B746}"/>
          </ac:spMkLst>
        </pc:spChg>
        <pc:spChg chg="add mod ord topLvl">
          <ac:chgData name="Kristina Mishra" userId="9a3c3a52984c3d96" providerId="LiveId" clId="{936DEE9F-F607-4855-AAF7-4CD49F647FF1}" dt="2020-03-26T04:26:11.279" v="1041" actId="164"/>
          <ac:spMkLst>
            <pc:docMk/>
            <pc:sldMk cId="2998716174" sldId="264"/>
            <ac:spMk id="30" creationId="{1DD85A0D-BF5A-4696-BE03-508E57430837}"/>
          </ac:spMkLst>
        </pc:spChg>
        <pc:spChg chg="add mod ord">
          <ac:chgData name="Kristina Mishra" userId="9a3c3a52984c3d96" providerId="LiveId" clId="{936DEE9F-F607-4855-AAF7-4CD49F647FF1}" dt="2020-03-26T04:22:34.487" v="994" actId="164"/>
          <ac:spMkLst>
            <pc:docMk/>
            <pc:sldMk cId="2998716174" sldId="264"/>
            <ac:spMk id="31" creationId="{BEA04640-1948-40C2-81A6-04690F8D2092}"/>
          </ac:spMkLst>
        </pc:spChg>
        <pc:spChg chg="add mod">
          <ac:chgData name="Kristina Mishra" userId="9a3c3a52984c3d96" providerId="LiveId" clId="{936DEE9F-F607-4855-AAF7-4CD49F647FF1}" dt="2020-03-26T04:49:51.752" v="1454" actId="164"/>
          <ac:spMkLst>
            <pc:docMk/>
            <pc:sldMk cId="2998716174" sldId="264"/>
            <ac:spMk id="40" creationId="{E833A332-9CFC-4D76-9A80-EA185A977FDD}"/>
          </ac:spMkLst>
        </pc:spChg>
        <pc:spChg chg="add mod">
          <ac:chgData name="Kristina Mishra" userId="9a3c3a52984c3d96" providerId="LiveId" clId="{936DEE9F-F607-4855-AAF7-4CD49F647FF1}" dt="2020-03-26T04:49:51.752" v="1454" actId="164"/>
          <ac:spMkLst>
            <pc:docMk/>
            <pc:sldMk cId="2998716174" sldId="264"/>
            <ac:spMk id="41" creationId="{76B14D17-8B59-4798-B997-DE41A873CD94}"/>
          </ac:spMkLst>
        </pc:spChg>
        <pc:spChg chg="add mod">
          <ac:chgData name="Kristina Mishra" userId="9a3c3a52984c3d96" providerId="LiveId" clId="{936DEE9F-F607-4855-AAF7-4CD49F647FF1}" dt="2020-03-26T04:49:56.927" v="1455" actId="164"/>
          <ac:spMkLst>
            <pc:docMk/>
            <pc:sldMk cId="2998716174" sldId="264"/>
            <ac:spMk id="42" creationId="{64EB8007-7231-41F6-AF34-AFAEEFAB5D99}"/>
          </ac:spMkLst>
        </pc:spChg>
        <pc:spChg chg="add mod">
          <ac:chgData name="Kristina Mishra" userId="9a3c3a52984c3d96" providerId="LiveId" clId="{936DEE9F-F607-4855-AAF7-4CD49F647FF1}" dt="2020-03-26T04:49:56.927" v="1455" actId="164"/>
          <ac:spMkLst>
            <pc:docMk/>
            <pc:sldMk cId="2998716174" sldId="264"/>
            <ac:spMk id="43" creationId="{B1012DB6-9F9F-4242-93F7-ACE720D11F8E}"/>
          </ac:spMkLst>
        </pc:spChg>
        <pc:spChg chg="add mod">
          <ac:chgData name="Kristina Mishra" userId="9a3c3a52984c3d96" providerId="LiveId" clId="{936DEE9F-F607-4855-AAF7-4CD49F647FF1}" dt="2020-03-26T04:50:54.802" v="1463" actId="164"/>
          <ac:spMkLst>
            <pc:docMk/>
            <pc:sldMk cId="2998716174" sldId="264"/>
            <ac:spMk id="44" creationId="{978F0A47-9B32-4EDB-A2E8-D80337B2F296}"/>
          </ac:spMkLst>
        </pc:spChg>
        <pc:spChg chg="add mod">
          <ac:chgData name="Kristina Mishra" userId="9a3c3a52984c3d96" providerId="LiveId" clId="{936DEE9F-F607-4855-AAF7-4CD49F647FF1}" dt="2020-03-26T04:50:54.802" v="1463" actId="164"/>
          <ac:spMkLst>
            <pc:docMk/>
            <pc:sldMk cId="2998716174" sldId="264"/>
            <ac:spMk id="45" creationId="{AA8E1054-C92E-454B-8864-48F0BA8261AB}"/>
          </ac:spMkLst>
        </pc:spChg>
        <pc:spChg chg="add mod">
          <ac:chgData name="Kristina Mishra" userId="9a3c3a52984c3d96" providerId="LiveId" clId="{936DEE9F-F607-4855-AAF7-4CD49F647FF1}" dt="2020-03-26T04:52:14.285" v="1474" actId="164"/>
          <ac:spMkLst>
            <pc:docMk/>
            <pc:sldMk cId="2998716174" sldId="264"/>
            <ac:spMk id="46" creationId="{D236FB0A-F417-44D5-BA72-7DE60D6F2990}"/>
          </ac:spMkLst>
        </pc:spChg>
        <pc:spChg chg="add mod">
          <ac:chgData name="Kristina Mishra" userId="9a3c3a52984c3d96" providerId="LiveId" clId="{936DEE9F-F607-4855-AAF7-4CD49F647FF1}" dt="2020-03-26T04:52:14.285" v="1474" actId="164"/>
          <ac:spMkLst>
            <pc:docMk/>
            <pc:sldMk cId="2998716174" sldId="264"/>
            <ac:spMk id="47" creationId="{70FAD988-C8AA-4195-8743-4A9E7AC8AD8C}"/>
          </ac:spMkLst>
        </pc:spChg>
        <pc:spChg chg="add mod">
          <ac:chgData name="Kristina Mishra" userId="9a3c3a52984c3d96" providerId="LiveId" clId="{936DEE9F-F607-4855-AAF7-4CD49F647FF1}" dt="2020-03-26T04:50:37.880" v="1460" actId="164"/>
          <ac:spMkLst>
            <pc:docMk/>
            <pc:sldMk cId="2998716174" sldId="264"/>
            <ac:spMk id="48" creationId="{C0A80756-B384-4BBE-BA6B-34024E8C5748}"/>
          </ac:spMkLst>
        </pc:spChg>
        <pc:spChg chg="add mod">
          <ac:chgData name="Kristina Mishra" userId="9a3c3a52984c3d96" providerId="LiveId" clId="{936DEE9F-F607-4855-AAF7-4CD49F647FF1}" dt="2020-03-26T04:50:37.880" v="1460" actId="164"/>
          <ac:spMkLst>
            <pc:docMk/>
            <pc:sldMk cId="2998716174" sldId="264"/>
            <ac:spMk id="49" creationId="{6541FB9D-AED8-49B2-9C1A-82D9E6B51D34}"/>
          </ac:spMkLst>
        </pc:spChg>
        <pc:spChg chg="add mod">
          <ac:chgData name="Kristina Mishra" userId="9a3c3a52984c3d96" providerId="LiveId" clId="{936DEE9F-F607-4855-AAF7-4CD49F647FF1}" dt="2020-03-26T04:52:45.867" v="1479" actId="164"/>
          <ac:spMkLst>
            <pc:docMk/>
            <pc:sldMk cId="2998716174" sldId="264"/>
            <ac:spMk id="50" creationId="{A3273107-5316-4975-A211-156196F9ABC4}"/>
          </ac:spMkLst>
        </pc:spChg>
        <pc:spChg chg="add mod">
          <ac:chgData name="Kristina Mishra" userId="9a3c3a52984c3d96" providerId="LiveId" clId="{936DEE9F-F607-4855-AAF7-4CD49F647FF1}" dt="2020-03-26T04:52:45.867" v="1479" actId="164"/>
          <ac:spMkLst>
            <pc:docMk/>
            <pc:sldMk cId="2998716174" sldId="264"/>
            <ac:spMk id="51" creationId="{70915D7A-5C37-4855-AFAC-900FB69DABDA}"/>
          </ac:spMkLst>
        </pc:spChg>
        <pc:spChg chg="add mod">
          <ac:chgData name="Kristina Mishra" userId="9a3c3a52984c3d96" providerId="LiveId" clId="{936DEE9F-F607-4855-AAF7-4CD49F647FF1}" dt="2020-03-26T04:55:34.497" v="1601" actId="164"/>
          <ac:spMkLst>
            <pc:docMk/>
            <pc:sldMk cId="2998716174" sldId="264"/>
            <ac:spMk id="52" creationId="{5C5EEBFB-31D3-459B-A953-987118019AAF}"/>
          </ac:spMkLst>
        </pc:spChg>
        <pc:spChg chg="add mod">
          <ac:chgData name="Kristina Mishra" userId="9a3c3a52984c3d96" providerId="LiveId" clId="{936DEE9F-F607-4855-AAF7-4CD49F647FF1}" dt="2020-03-26T04:55:34.497" v="1601" actId="164"/>
          <ac:spMkLst>
            <pc:docMk/>
            <pc:sldMk cId="2998716174" sldId="264"/>
            <ac:spMk id="53" creationId="{AAD4075A-D5D4-4D2C-AF24-8D7D50489C8F}"/>
          </ac:spMkLst>
        </pc:spChg>
        <pc:spChg chg="add mod">
          <ac:chgData name="Kristina Mishra" userId="9a3c3a52984c3d96" providerId="LiveId" clId="{936DEE9F-F607-4855-AAF7-4CD49F647FF1}" dt="2020-03-26T04:52:57.419" v="1481" actId="164"/>
          <ac:spMkLst>
            <pc:docMk/>
            <pc:sldMk cId="2998716174" sldId="264"/>
            <ac:spMk id="54" creationId="{106B96DA-4D6C-4C74-A36F-911723593925}"/>
          </ac:spMkLst>
        </pc:spChg>
        <pc:spChg chg="add mod">
          <ac:chgData name="Kristina Mishra" userId="9a3c3a52984c3d96" providerId="LiveId" clId="{936DEE9F-F607-4855-AAF7-4CD49F647FF1}" dt="2020-03-26T04:52:57.419" v="1481" actId="164"/>
          <ac:spMkLst>
            <pc:docMk/>
            <pc:sldMk cId="2998716174" sldId="264"/>
            <ac:spMk id="55" creationId="{17E7EB70-4D45-49DA-91DF-B47B1F41B1CD}"/>
          </ac:spMkLst>
        </pc:spChg>
        <pc:spChg chg="add mod">
          <ac:chgData name="Kristina Mishra" userId="9a3c3a52984c3d96" providerId="LiveId" clId="{936DEE9F-F607-4855-AAF7-4CD49F647FF1}" dt="2020-03-26T04:51:33.635" v="1469" actId="164"/>
          <ac:spMkLst>
            <pc:docMk/>
            <pc:sldMk cId="2998716174" sldId="264"/>
            <ac:spMk id="56" creationId="{34D58771-98B2-4F08-84A4-A175707DF137}"/>
          </ac:spMkLst>
        </pc:spChg>
        <pc:spChg chg="add mod">
          <ac:chgData name="Kristina Mishra" userId="9a3c3a52984c3d96" providerId="LiveId" clId="{936DEE9F-F607-4855-AAF7-4CD49F647FF1}" dt="2020-03-26T04:51:33.635" v="1469" actId="164"/>
          <ac:spMkLst>
            <pc:docMk/>
            <pc:sldMk cId="2998716174" sldId="264"/>
            <ac:spMk id="57" creationId="{566363AF-A14D-4A49-B6F4-C2C1EF302800}"/>
          </ac:spMkLst>
        </pc:spChg>
        <pc:spChg chg="add mo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70" creationId="{E7CD83F9-3497-47A5-B9BA-37D7261C3996}"/>
          </ac:spMkLst>
        </pc:spChg>
        <pc:spChg chg="add mo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71" creationId="{5789272A-2CA8-4169-9D29-6097B4D4E683}"/>
          </ac:spMkLst>
        </pc:spChg>
        <pc:spChg chg="add mod or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76" creationId="{5E1B42EB-ECDE-46E4-9DC8-9388B9101C95}"/>
          </ac:spMkLst>
        </pc:spChg>
        <pc:spChg chg="add mod or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77" creationId="{ECEC95DB-D345-4D6A-96BA-C6EC5F1F1EEE}"/>
          </ac:spMkLst>
        </pc:spChg>
        <pc:spChg chg="add mo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78" creationId="{5608897D-5F62-4722-9DF6-2EDA17F2E972}"/>
          </ac:spMkLst>
        </pc:spChg>
        <pc:spChg chg="add mo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79" creationId="{8583B855-D393-4A92-833A-48591FB144C1}"/>
          </ac:spMkLst>
        </pc:spChg>
        <pc:spChg chg="add mo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80" creationId="{920E6B26-A0D4-45E0-A578-748CC865E011}"/>
          </ac:spMkLst>
        </pc:spChg>
        <pc:spChg chg="add mo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81" creationId="{7E93EAF0-4DDB-44BD-AC09-B6DB9CC470FD}"/>
          </ac:spMkLst>
        </pc:spChg>
        <pc:spChg chg="add mo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82" creationId="{64C773F0-F951-424C-AD15-CA0A5C94D7B6}"/>
          </ac:spMkLst>
        </pc:spChg>
        <pc:spChg chg="add mo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83" creationId="{1BE8B7E8-1E4A-436B-A8D2-7857D39431BB}"/>
          </ac:spMkLst>
        </pc:spChg>
        <pc:spChg chg="add mo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84" creationId="{2B773245-2DC2-4D79-9DAF-EEA0C3827400}"/>
          </ac:spMkLst>
        </pc:spChg>
        <pc:spChg chg="add mod">
          <ac:chgData name="Kristina Mishra" userId="9a3c3a52984c3d96" providerId="LiveId" clId="{936DEE9F-F607-4855-AAF7-4CD49F647FF1}" dt="2020-03-26T21:02:20.962" v="2168" actId="1036"/>
          <ac:spMkLst>
            <pc:docMk/>
            <pc:sldMk cId="2998716174" sldId="264"/>
            <ac:spMk id="85" creationId="{34A166F7-F989-463D-9C05-4DBD7F47ABFB}"/>
          </ac:spMkLst>
        </pc:spChg>
        <pc:spChg chg="add del mod">
          <ac:chgData name="Kristina Mishra" userId="9a3c3a52984c3d96" providerId="LiveId" clId="{936DEE9F-F607-4855-AAF7-4CD49F647FF1}" dt="2020-03-26T20:35:34.762" v="2035" actId="478"/>
          <ac:spMkLst>
            <pc:docMk/>
            <pc:sldMk cId="2998716174" sldId="264"/>
            <ac:spMk id="86" creationId="{DC851CDB-04D0-4145-BF5E-488786547752}"/>
          </ac:spMkLst>
        </pc:spChg>
        <pc:spChg chg="add del mod">
          <ac:chgData name="Kristina Mishra" userId="9a3c3a52984c3d96" providerId="LiveId" clId="{936DEE9F-F607-4855-AAF7-4CD49F647FF1}" dt="2020-03-26T21:01:43.189" v="2155" actId="478"/>
          <ac:spMkLst>
            <pc:docMk/>
            <pc:sldMk cId="2998716174" sldId="264"/>
            <ac:spMk id="103" creationId="{0F5EC6D4-1D51-4AB2-9CF9-ED435421A9C7}"/>
          </ac:spMkLst>
        </pc:spChg>
        <pc:spChg chg="add del mod">
          <ac:chgData name="Kristina Mishra" userId="9a3c3a52984c3d96" providerId="LiveId" clId="{936DEE9F-F607-4855-AAF7-4CD49F647FF1}" dt="2020-03-26T21:01:47.531" v="2157" actId="478"/>
          <ac:spMkLst>
            <pc:docMk/>
            <pc:sldMk cId="2998716174" sldId="264"/>
            <ac:spMk id="104" creationId="{498E5846-C072-40B5-BFFD-4A548DBB44FC}"/>
          </ac:spMkLst>
        </pc:spChg>
        <pc:spChg chg="add mod">
          <ac:chgData name="Kristina Mishra" userId="9a3c3a52984c3d96" providerId="LiveId" clId="{936DEE9F-F607-4855-AAF7-4CD49F647FF1}" dt="2020-03-26T21:02:34.794" v="2191" actId="20577"/>
          <ac:spMkLst>
            <pc:docMk/>
            <pc:sldMk cId="2998716174" sldId="264"/>
            <ac:spMk id="105" creationId="{7252B821-E97A-48F9-ACD7-5DF82F36B3C7}"/>
          </ac:spMkLst>
        </pc:spChg>
        <pc:grpChg chg="add mod ord topLvl">
          <ac:chgData name="Kristina Mishra" userId="9a3c3a52984c3d96" providerId="LiveId" clId="{936DEE9F-F607-4855-AAF7-4CD49F647FF1}" dt="2020-03-26T05:02:44.763" v="1778" actId="164"/>
          <ac:grpSpMkLst>
            <pc:docMk/>
            <pc:sldMk cId="2998716174" sldId="264"/>
            <ac:grpSpMk id="32" creationId="{CBFE691E-7A28-41DF-8BC7-E82A57F56DD8}"/>
          </ac:grpSpMkLst>
        </pc:grpChg>
        <pc:grpChg chg="add mod ord topLvl">
          <ac:chgData name="Kristina Mishra" userId="9a3c3a52984c3d96" providerId="LiveId" clId="{936DEE9F-F607-4855-AAF7-4CD49F647FF1}" dt="2020-03-26T05:02:44.763" v="1778" actId="164"/>
          <ac:grpSpMkLst>
            <pc:docMk/>
            <pc:sldMk cId="2998716174" sldId="264"/>
            <ac:grpSpMk id="33" creationId="{1E55FC79-07FA-4282-B4C2-CE3CB78AE00D}"/>
          </ac:grpSpMkLst>
        </pc:grpChg>
        <pc:grpChg chg="add mod ord topLvl">
          <ac:chgData name="Kristina Mishra" userId="9a3c3a52984c3d96" providerId="LiveId" clId="{936DEE9F-F607-4855-AAF7-4CD49F647FF1}" dt="2020-03-26T05:02:44.763" v="1778" actId="164"/>
          <ac:grpSpMkLst>
            <pc:docMk/>
            <pc:sldMk cId="2998716174" sldId="264"/>
            <ac:grpSpMk id="34" creationId="{73A29605-0C30-4205-9A9A-A54567AF01FA}"/>
          </ac:grpSpMkLst>
        </pc:grpChg>
        <pc:grpChg chg="add mod ord topLvl">
          <ac:chgData name="Kristina Mishra" userId="9a3c3a52984c3d96" providerId="LiveId" clId="{936DEE9F-F607-4855-AAF7-4CD49F647FF1}" dt="2020-03-26T05:02:44.763" v="1778" actId="164"/>
          <ac:grpSpMkLst>
            <pc:docMk/>
            <pc:sldMk cId="2998716174" sldId="264"/>
            <ac:grpSpMk id="35" creationId="{B256AA44-6BB0-4E5C-AC5C-421F4C0870EF}"/>
          </ac:grpSpMkLst>
        </pc:grpChg>
        <pc:grpChg chg="add del mod">
          <ac:chgData name="Kristina Mishra" userId="9a3c3a52984c3d96" providerId="LiveId" clId="{936DEE9F-F607-4855-AAF7-4CD49F647FF1}" dt="2020-03-26T04:25:31.728" v="1033" actId="165"/>
          <ac:grpSpMkLst>
            <pc:docMk/>
            <pc:sldMk cId="2998716174" sldId="264"/>
            <ac:grpSpMk id="36" creationId="{0961A74A-0E39-4402-8ADB-8423FFC48B49}"/>
          </ac:grpSpMkLst>
        </pc:grpChg>
        <pc:grpChg chg="add mod topLvl">
          <ac:chgData name="Kristina Mishra" userId="9a3c3a52984c3d96" providerId="LiveId" clId="{936DEE9F-F607-4855-AAF7-4CD49F647FF1}" dt="2020-03-26T05:02:44.763" v="1778" actId="164"/>
          <ac:grpSpMkLst>
            <pc:docMk/>
            <pc:sldMk cId="2998716174" sldId="264"/>
            <ac:grpSpMk id="37" creationId="{52D156BA-A8E8-4FA2-B0CE-079E167E77FD}"/>
          </ac:grpSpMkLst>
        </pc:grpChg>
        <pc:grpChg chg="add mod topLvl">
          <ac:chgData name="Kristina Mishra" userId="9a3c3a52984c3d96" providerId="LiveId" clId="{936DEE9F-F607-4855-AAF7-4CD49F647FF1}" dt="2020-03-26T05:02:44.763" v="1778" actId="164"/>
          <ac:grpSpMkLst>
            <pc:docMk/>
            <pc:sldMk cId="2998716174" sldId="264"/>
            <ac:grpSpMk id="38" creationId="{8BDE5A6E-B139-4708-B00D-2707C8231516}"/>
          </ac:grpSpMkLst>
        </pc:grpChg>
        <pc:grpChg chg="add del mod">
          <ac:chgData name="Kristina Mishra" userId="9a3c3a52984c3d96" providerId="LiveId" clId="{936DEE9F-F607-4855-AAF7-4CD49F647FF1}" dt="2020-03-26T04:56:42.724" v="1670" actId="165"/>
          <ac:grpSpMkLst>
            <pc:docMk/>
            <pc:sldMk cId="2998716174" sldId="264"/>
            <ac:grpSpMk id="39" creationId="{3EAB8BF9-8910-4778-AD78-7D9F50232283}"/>
          </ac:grpSpMkLst>
        </pc:grpChg>
        <pc:grpChg chg="add mod ord topLvl">
          <ac:chgData name="Kristina Mishra" userId="9a3c3a52984c3d96" providerId="LiveId" clId="{936DEE9F-F607-4855-AAF7-4CD49F647FF1}" dt="2020-03-26T04:56:36.756" v="1669" actId="164"/>
          <ac:grpSpMkLst>
            <pc:docMk/>
            <pc:sldMk cId="2998716174" sldId="264"/>
            <ac:grpSpMk id="58" creationId="{24F6FB46-368D-4660-BFA0-B69EB0EC03D5}"/>
          </ac:grpSpMkLst>
        </pc:grpChg>
        <pc:grpChg chg="add mod ord topLvl">
          <ac:chgData name="Kristina Mishra" userId="9a3c3a52984c3d96" providerId="LiveId" clId="{936DEE9F-F607-4855-AAF7-4CD49F647FF1}" dt="2020-03-26T04:56:36.756" v="1669" actId="164"/>
          <ac:grpSpMkLst>
            <pc:docMk/>
            <pc:sldMk cId="2998716174" sldId="264"/>
            <ac:grpSpMk id="59" creationId="{921E464F-97C7-47DC-B3C6-989EBA966CF4}"/>
          </ac:grpSpMkLst>
        </pc:grpChg>
        <pc:grpChg chg="add mod ord topLvl">
          <ac:chgData name="Kristina Mishra" userId="9a3c3a52984c3d96" providerId="LiveId" clId="{936DEE9F-F607-4855-AAF7-4CD49F647FF1}" dt="2020-03-26T04:56:36.756" v="1669" actId="164"/>
          <ac:grpSpMkLst>
            <pc:docMk/>
            <pc:sldMk cId="2998716174" sldId="264"/>
            <ac:grpSpMk id="60" creationId="{427806FC-FBCC-4BFF-BF32-08BC390335BE}"/>
          </ac:grpSpMkLst>
        </pc:grpChg>
        <pc:grpChg chg="add mod topLvl">
          <ac:chgData name="Kristina Mishra" userId="9a3c3a52984c3d96" providerId="LiveId" clId="{936DEE9F-F607-4855-AAF7-4CD49F647FF1}" dt="2020-03-26T04:56:36.756" v="1669" actId="164"/>
          <ac:grpSpMkLst>
            <pc:docMk/>
            <pc:sldMk cId="2998716174" sldId="264"/>
            <ac:grpSpMk id="61" creationId="{E9C664C4-8899-431A-AEEA-B1CE701C1208}"/>
          </ac:grpSpMkLst>
        </pc:grpChg>
        <pc:grpChg chg="add mod topLvl">
          <ac:chgData name="Kristina Mishra" userId="9a3c3a52984c3d96" providerId="LiveId" clId="{936DEE9F-F607-4855-AAF7-4CD49F647FF1}" dt="2020-03-26T04:56:36.756" v="1669" actId="164"/>
          <ac:grpSpMkLst>
            <pc:docMk/>
            <pc:sldMk cId="2998716174" sldId="264"/>
            <ac:grpSpMk id="62" creationId="{63698EE0-D0F3-43DD-BF28-B6738B7BE80D}"/>
          </ac:grpSpMkLst>
        </pc:grpChg>
        <pc:grpChg chg="add mod topLvl">
          <ac:chgData name="Kristina Mishra" userId="9a3c3a52984c3d96" providerId="LiveId" clId="{936DEE9F-F607-4855-AAF7-4CD49F647FF1}" dt="2020-03-26T04:56:36.756" v="1669" actId="164"/>
          <ac:grpSpMkLst>
            <pc:docMk/>
            <pc:sldMk cId="2998716174" sldId="264"/>
            <ac:grpSpMk id="63" creationId="{ADE468AF-B420-427D-8AD4-54E8E62FD4B5}"/>
          </ac:grpSpMkLst>
        </pc:grpChg>
        <pc:grpChg chg="add mod topLvl">
          <ac:chgData name="Kristina Mishra" userId="9a3c3a52984c3d96" providerId="LiveId" clId="{936DEE9F-F607-4855-AAF7-4CD49F647FF1}" dt="2020-03-26T04:56:36.756" v="1669" actId="164"/>
          <ac:grpSpMkLst>
            <pc:docMk/>
            <pc:sldMk cId="2998716174" sldId="264"/>
            <ac:grpSpMk id="64" creationId="{6D1C6161-790B-489A-9AB8-BC459E1AB231}"/>
          </ac:grpSpMkLst>
        </pc:grpChg>
        <pc:grpChg chg="add mod topLvl">
          <ac:chgData name="Kristina Mishra" userId="9a3c3a52984c3d96" providerId="LiveId" clId="{936DEE9F-F607-4855-AAF7-4CD49F647FF1}" dt="2020-03-26T04:56:36.756" v="1669" actId="164"/>
          <ac:grpSpMkLst>
            <pc:docMk/>
            <pc:sldMk cId="2998716174" sldId="264"/>
            <ac:grpSpMk id="65" creationId="{D401A634-A43A-4A7B-B5B9-8C0620D91A99}"/>
          </ac:grpSpMkLst>
        </pc:grpChg>
        <pc:grpChg chg="add mod ord topLvl">
          <ac:chgData name="Kristina Mishra" userId="9a3c3a52984c3d96" providerId="LiveId" clId="{936DEE9F-F607-4855-AAF7-4CD49F647FF1}" dt="2020-03-26T04:56:36.756" v="1669" actId="164"/>
          <ac:grpSpMkLst>
            <pc:docMk/>
            <pc:sldMk cId="2998716174" sldId="264"/>
            <ac:grpSpMk id="66" creationId="{0F4513CF-A825-427A-937D-979945F4628D}"/>
          </ac:grpSpMkLst>
        </pc:grpChg>
        <pc:grpChg chg="add del mod">
          <ac:chgData name="Kristina Mishra" userId="9a3c3a52984c3d96" providerId="LiveId" clId="{936DEE9F-F607-4855-AAF7-4CD49F647FF1}" dt="2020-03-26T04:56:13.296" v="1662" actId="165"/>
          <ac:grpSpMkLst>
            <pc:docMk/>
            <pc:sldMk cId="2998716174" sldId="264"/>
            <ac:grpSpMk id="67" creationId="{73C07D8C-68E4-4BEF-8C24-0F82703ED0FF}"/>
          </ac:grpSpMkLst>
        </pc:grpChg>
        <pc:grpChg chg="add mod">
          <ac:chgData name="Kristina Mishra" userId="9a3c3a52984c3d96" providerId="LiveId" clId="{936DEE9F-F607-4855-AAF7-4CD49F647FF1}" dt="2020-03-26T21:02:20.962" v="2168" actId="1036"/>
          <ac:grpSpMkLst>
            <pc:docMk/>
            <pc:sldMk cId="2998716174" sldId="264"/>
            <ac:grpSpMk id="68" creationId="{893CAC27-ADF0-4B01-A945-AF8E443AAA63}"/>
          </ac:grpSpMkLst>
        </pc:grpChg>
        <pc:grpChg chg="add del mod">
          <ac:chgData name="Kristina Mishra" userId="9a3c3a52984c3d96" providerId="LiveId" clId="{936DEE9F-F607-4855-AAF7-4CD49F647FF1}" dt="2020-03-26T05:02:02.692" v="1772" actId="165"/>
          <ac:grpSpMkLst>
            <pc:docMk/>
            <pc:sldMk cId="2998716174" sldId="264"/>
            <ac:grpSpMk id="69" creationId="{58EDAF85-437B-4AEB-9EF8-5359D409F159}"/>
          </ac:grpSpMkLst>
        </pc:grpChg>
        <pc:grpChg chg="add del mod">
          <ac:chgData name="Kristina Mishra" userId="9a3c3a52984c3d96" providerId="LiveId" clId="{936DEE9F-F607-4855-AAF7-4CD49F647FF1}" dt="2020-03-26T05:01:08.546" v="1769" actId="165"/>
          <ac:grpSpMkLst>
            <pc:docMk/>
            <pc:sldMk cId="2998716174" sldId="264"/>
            <ac:grpSpMk id="71" creationId="{522B7534-6C9D-4071-AA5B-273E9F7E8279}"/>
          </ac:grpSpMkLst>
        </pc:grpChg>
        <pc:grpChg chg="add mod">
          <ac:chgData name="Kristina Mishra" userId="9a3c3a52984c3d96" providerId="LiveId" clId="{936DEE9F-F607-4855-AAF7-4CD49F647FF1}" dt="2020-03-26T21:02:20.962" v="2168" actId="1036"/>
          <ac:grpSpMkLst>
            <pc:docMk/>
            <pc:sldMk cId="2998716174" sldId="264"/>
            <ac:grpSpMk id="72" creationId="{2F94CEBE-C04B-48DD-9557-898F0A5F99C4}"/>
          </ac:grpSpMkLst>
        </pc:grpChg>
        <pc:grpChg chg="add mod ord">
          <ac:chgData name="Kristina Mishra" userId="9a3c3a52984c3d96" providerId="LiveId" clId="{936DEE9F-F607-4855-AAF7-4CD49F647FF1}" dt="2020-03-26T21:02:20.962" v="2168" actId="1036"/>
          <ac:grpSpMkLst>
            <pc:docMk/>
            <pc:sldMk cId="2998716174" sldId="264"/>
            <ac:grpSpMk id="73" creationId="{E4A38A7C-77DA-49AC-B68B-059B544181BC}"/>
          </ac:grpSpMkLst>
        </pc:grpChg>
        <pc:grpChg chg="add mod">
          <ac:chgData name="Kristina Mishra" userId="9a3c3a52984c3d96" providerId="LiveId" clId="{936DEE9F-F607-4855-AAF7-4CD49F647FF1}" dt="2020-03-26T21:02:20.962" v="2168" actId="1036"/>
          <ac:grpSpMkLst>
            <pc:docMk/>
            <pc:sldMk cId="2998716174" sldId="264"/>
            <ac:grpSpMk id="74" creationId="{1AF40301-AA33-4F0E-9D9A-BAEE8E5B7656}"/>
          </ac:grpSpMkLst>
        </pc:grpChg>
        <pc:grpChg chg="add mod">
          <ac:chgData name="Kristina Mishra" userId="9a3c3a52984c3d96" providerId="LiveId" clId="{936DEE9F-F607-4855-AAF7-4CD49F647FF1}" dt="2020-03-26T21:02:20.962" v="2168" actId="1036"/>
          <ac:grpSpMkLst>
            <pc:docMk/>
            <pc:sldMk cId="2998716174" sldId="264"/>
            <ac:grpSpMk id="75" creationId="{1FF4796C-A70A-470B-AA1F-C2550550BAA7}"/>
          </ac:grpSpMkLst>
        </pc:grpChg>
        <pc:cxnChg chg="add del mod">
          <ac:chgData name="Kristina Mishra" userId="9a3c3a52984c3d96" providerId="LiveId" clId="{936DEE9F-F607-4855-AAF7-4CD49F647FF1}" dt="2020-03-26T20:36:17.586" v="2041" actId="478"/>
          <ac:cxnSpMkLst>
            <pc:docMk/>
            <pc:sldMk cId="2998716174" sldId="264"/>
            <ac:cxnSpMk id="15" creationId="{2DF33C83-89A0-4BBF-925A-28064ACDC7C2}"/>
          </ac:cxnSpMkLst>
        </pc:cxnChg>
        <pc:cxnChg chg="add mod">
          <ac:chgData name="Kristina Mishra" userId="9a3c3a52984c3d96" providerId="LiveId" clId="{936DEE9F-F607-4855-AAF7-4CD49F647FF1}" dt="2020-03-26T21:02:20.962" v="2168" actId="1036"/>
          <ac:cxnSpMkLst>
            <pc:docMk/>
            <pc:sldMk cId="2998716174" sldId="264"/>
            <ac:cxnSpMk id="36" creationId="{724D909E-DD1F-475B-AD7C-46A03EB7712C}"/>
          </ac:cxnSpMkLst>
        </pc:cxnChg>
        <pc:cxnChg chg="add mod">
          <ac:chgData name="Kristina Mishra" userId="9a3c3a52984c3d96" providerId="LiveId" clId="{936DEE9F-F607-4855-AAF7-4CD49F647FF1}" dt="2020-03-26T21:02:20.962" v="2168" actId="1036"/>
          <ac:cxnSpMkLst>
            <pc:docMk/>
            <pc:sldMk cId="2998716174" sldId="264"/>
            <ac:cxnSpMk id="67" creationId="{08D6934D-9769-4B13-8CB8-60B5BD9795AE}"/>
          </ac:cxnSpMkLst>
        </pc:cxnChg>
        <pc:cxnChg chg="add mod">
          <ac:chgData name="Kristina Mishra" userId="9a3c3a52984c3d96" providerId="LiveId" clId="{936DEE9F-F607-4855-AAF7-4CD49F647FF1}" dt="2020-03-26T21:02:20.962" v="2168" actId="1036"/>
          <ac:cxnSpMkLst>
            <pc:docMk/>
            <pc:sldMk cId="2998716174" sldId="264"/>
            <ac:cxnSpMk id="87" creationId="{8C6B8AD1-6395-46FC-AA50-58496D40138D}"/>
          </ac:cxnSpMkLst>
        </pc:cxnChg>
        <pc:cxnChg chg="add mod">
          <ac:chgData name="Kristina Mishra" userId="9a3c3a52984c3d96" providerId="LiveId" clId="{936DEE9F-F607-4855-AAF7-4CD49F647FF1}" dt="2020-03-26T21:02:20.962" v="2168" actId="1036"/>
          <ac:cxnSpMkLst>
            <pc:docMk/>
            <pc:sldMk cId="2998716174" sldId="264"/>
            <ac:cxnSpMk id="89" creationId="{15F4F840-B0B1-49C2-A33B-421CFCCD0318}"/>
          </ac:cxnSpMkLst>
        </pc:cxnChg>
        <pc:cxnChg chg="add mod">
          <ac:chgData name="Kristina Mishra" userId="9a3c3a52984c3d96" providerId="LiveId" clId="{936DEE9F-F607-4855-AAF7-4CD49F647FF1}" dt="2020-03-26T21:02:20.962" v="2168" actId="1036"/>
          <ac:cxnSpMkLst>
            <pc:docMk/>
            <pc:sldMk cId="2998716174" sldId="264"/>
            <ac:cxnSpMk id="91" creationId="{1951966F-879A-4AD7-898B-017BFB90F872}"/>
          </ac:cxnSpMkLst>
        </pc:cxnChg>
        <pc:cxnChg chg="add mod">
          <ac:chgData name="Kristina Mishra" userId="9a3c3a52984c3d96" providerId="LiveId" clId="{936DEE9F-F607-4855-AAF7-4CD49F647FF1}" dt="2020-03-26T21:02:20.962" v="2168" actId="1036"/>
          <ac:cxnSpMkLst>
            <pc:docMk/>
            <pc:sldMk cId="2998716174" sldId="264"/>
            <ac:cxnSpMk id="93" creationId="{C6D78D38-CA99-474B-9701-AECF53E0E2C3}"/>
          </ac:cxnSpMkLst>
        </pc:cxnChg>
        <pc:cxnChg chg="add mod">
          <ac:chgData name="Kristina Mishra" userId="9a3c3a52984c3d96" providerId="LiveId" clId="{936DEE9F-F607-4855-AAF7-4CD49F647FF1}" dt="2020-03-26T21:02:20.962" v="2168" actId="1036"/>
          <ac:cxnSpMkLst>
            <pc:docMk/>
            <pc:sldMk cId="2998716174" sldId="264"/>
            <ac:cxnSpMk id="95" creationId="{49FEA368-7029-49D0-BCB9-9D2F557D98AA}"/>
          </ac:cxnSpMkLst>
        </pc:cxnChg>
        <pc:cxnChg chg="add mod">
          <ac:chgData name="Kristina Mishra" userId="9a3c3a52984c3d96" providerId="LiveId" clId="{936DEE9F-F607-4855-AAF7-4CD49F647FF1}" dt="2020-03-26T21:02:20.962" v="2168" actId="1036"/>
          <ac:cxnSpMkLst>
            <pc:docMk/>
            <pc:sldMk cId="2998716174" sldId="264"/>
            <ac:cxnSpMk id="98" creationId="{9092DF28-06C6-494A-941F-74430E295404}"/>
          </ac:cxnSpMkLst>
        </pc:cxnChg>
        <pc:cxnChg chg="add mod">
          <ac:chgData name="Kristina Mishra" userId="9a3c3a52984c3d96" providerId="LiveId" clId="{936DEE9F-F607-4855-AAF7-4CD49F647FF1}" dt="2020-03-26T21:02:20.962" v="2168" actId="1036"/>
          <ac:cxnSpMkLst>
            <pc:docMk/>
            <pc:sldMk cId="2998716174" sldId="264"/>
            <ac:cxnSpMk id="100" creationId="{972D0C6B-3044-4EC5-AA8D-FA5D37A0B9D5}"/>
          </ac:cxnSpMkLst>
        </pc:cxnChg>
        <pc:cxnChg chg="add mod">
          <ac:chgData name="Kristina Mishra" userId="9a3c3a52984c3d96" providerId="LiveId" clId="{936DEE9F-F607-4855-AAF7-4CD49F647FF1}" dt="2020-03-26T21:02:20.962" v="2168" actId="1036"/>
          <ac:cxnSpMkLst>
            <pc:docMk/>
            <pc:sldMk cId="2998716174" sldId="264"/>
            <ac:cxnSpMk id="102" creationId="{0B0686B1-4D78-459C-8322-A9D3CC7F4FC2}"/>
          </ac:cxnSpMkLst>
        </pc:cxnChg>
      </pc:sldChg>
      <pc:sldChg chg="delSp modSp add">
        <pc:chgData name="Kristina Mishra" userId="9a3c3a52984c3d96" providerId="LiveId" clId="{936DEE9F-F607-4855-AAF7-4CD49F647FF1}" dt="2020-03-26T03:51:23.640" v="683" actId="207"/>
        <pc:sldMkLst>
          <pc:docMk/>
          <pc:sldMk cId="182609847" sldId="265"/>
        </pc:sldMkLst>
        <pc:spChg chg="mod">
          <ac:chgData name="Kristina Mishra" userId="9a3c3a52984c3d96" providerId="LiveId" clId="{936DEE9F-F607-4855-AAF7-4CD49F647FF1}" dt="2020-03-26T03:50:06.815" v="680" actId="207"/>
          <ac:spMkLst>
            <pc:docMk/>
            <pc:sldMk cId="182609847" sldId="265"/>
            <ac:spMk id="3" creationId="{ED2B6ABF-06E5-418F-9934-BE5803EFE319}"/>
          </ac:spMkLst>
        </pc:spChg>
        <pc:spChg chg="mod">
          <ac:chgData name="Kristina Mishra" userId="9a3c3a52984c3d96" providerId="LiveId" clId="{936DEE9F-F607-4855-AAF7-4CD49F647FF1}" dt="2020-03-26T03:50:16.413" v="681" actId="207"/>
          <ac:spMkLst>
            <pc:docMk/>
            <pc:sldMk cId="182609847" sldId="265"/>
            <ac:spMk id="22" creationId="{AE0F607F-8281-48DD-BE6B-43513C7619B1}"/>
          </ac:spMkLst>
        </pc:spChg>
        <pc:spChg chg="mod">
          <ac:chgData name="Kristina Mishra" userId="9a3c3a52984c3d96" providerId="LiveId" clId="{936DEE9F-F607-4855-AAF7-4CD49F647FF1}" dt="2020-03-26T02:46:11.543" v="665" actId="207"/>
          <ac:spMkLst>
            <pc:docMk/>
            <pc:sldMk cId="182609847" sldId="265"/>
            <ac:spMk id="27" creationId="{52FC5889-AA95-4B41-84F5-14B42249E946}"/>
          </ac:spMkLst>
        </pc:spChg>
        <pc:spChg chg="mod">
          <ac:chgData name="Kristina Mishra" userId="9a3c3a52984c3d96" providerId="LiveId" clId="{936DEE9F-F607-4855-AAF7-4CD49F647FF1}" dt="2020-03-26T03:50:27.655" v="682" actId="207"/>
          <ac:spMkLst>
            <pc:docMk/>
            <pc:sldMk cId="182609847" sldId="265"/>
            <ac:spMk id="34" creationId="{58406FEE-1972-4D3C-A65D-AF1A6A935B47}"/>
          </ac:spMkLst>
        </pc:spChg>
        <pc:spChg chg="mod">
          <ac:chgData name="Kristina Mishra" userId="9a3c3a52984c3d96" providerId="LiveId" clId="{936DEE9F-F607-4855-AAF7-4CD49F647FF1}" dt="2020-03-26T02:45:23.684" v="664" actId="207"/>
          <ac:spMkLst>
            <pc:docMk/>
            <pc:sldMk cId="182609847" sldId="265"/>
            <ac:spMk id="35" creationId="{84B039EB-7AED-48B9-9D49-4ABCE992CAA4}"/>
          </ac:spMkLst>
        </pc:spChg>
        <pc:spChg chg="mod">
          <ac:chgData name="Kristina Mishra" userId="9a3c3a52984c3d96" providerId="LiveId" clId="{936DEE9F-F607-4855-AAF7-4CD49F647FF1}" dt="2020-03-26T02:45:11.283" v="663" actId="207"/>
          <ac:spMkLst>
            <pc:docMk/>
            <pc:sldMk cId="182609847" sldId="265"/>
            <ac:spMk id="36" creationId="{04DCA683-AD32-4B2C-9700-44FBAB56B621}"/>
          </ac:spMkLst>
        </pc:spChg>
        <pc:spChg chg="mod">
          <ac:chgData name="Kristina Mishra" userId="9a3c3a52984c3d96" providerId="LiveId" clId="{936DEE9F-F607-4855-AAF7-4CD49F647FF1}" dt="2020-03-26T02:49:44.240" v="669" actId="207"/>
          <ac:spMkLst>
            <pc:docMk/>
            <pc:sldMk cId="182609847" sldId="265"/>
            <ac:spMk id="41" creationId="{0EE32312-918E-4CC7-9059-7E68D2AB3311}"/>
          </ac:spMkLst>
        </pc:spChg>
        <pc:spChg chg="mod">
          <ac:chgData name="Kristina Mishra" userId="9a3c3a52984c3d96" providerId="LiveId" clId="{936DEE9F-F607-4855-AAF7-4CD49F647FF1}" dt="2020-03-26T02:54:13.545" v="670" actId="207"/>
          <ac:spMkLst>
            <pc:docMk/>
            <pc:sldMk cId="182609847" sldId="265"/>
            <ac:spMk id="44" creationId="{128B599C-19CE-47F3-B521-330D26BC26C9}"/>
          </ac:spMkLst>
        </pc:spChg>
        <pc:spChg chg="mod">
          <ac:chgData name="Kristina Mishra" userId="9a3c3a52984c3d96" providerId="LiveId" clId="{936DEE9F-F607-4855-AAF7-4CD49F647FF1}" dt="2020-03-26T02:48:28.302" v="668" actId="207"/>
          <ac:spMkLst>
            <pc:docMk/>
            <pc:sldMk cId="182609847" sldId="265"/>
            <ac:spMk id="54" creationId="{D34C69BF-9ADA-4304-81DA-224758197DD5}"/>
          </ac:spMkLst>
        </pc:spChg>
        <pc:spChg chg="mod">
          <ac:chgData name="Kristina Mishra" userId="9a3c3a52984c3d96" providerId="LiveId" clId="{936DEE9F-F607-4855-AAF7-4CD49F647FF1}" dt="2020-03-26T03:07:31.820" v="677" actId="1076"/>
          <ac:spMkLst>
            <pc:docMk/>
            <pc:sldMk cId="182609847" sldId="265"/>
            <ac:spMk id="55" creationId="{0C3A1D6F-9306-4733-A6E7-60F017EF0810}"/>
          </ac:spMkLst>
        </pc:spChg>
        <pc:spChg chg="del mod">
          <ac:chgData name="Kristina Mishra" userId="9a3c3a52984c3d96" providerId="LiveId" clId="{936DEE9F-F607-4855-AAF7-4CD49F647FF1}" dt="2020-03-26T03:07:24.660" v="676" actId="478"/>
          <ac:spMkLst>
            <pc:docMk/>
            <pc:sldMk cId="182609847" sldId="265"/>
            <ac:spMk id="56" creationId="{ABB4AA87-6D21-4C76-A824-2B84D0DBE410}"/>
          </ac:spMkLst>
        </pc:spChg>
        <pc:spChg chg="mod">
          <ac:chgData name="Kristina Mishra" userId="9a3c3a52984c3d96" providerId="LiveId" clId="{936DEE9F-F607-4855-AAF7-4CD49F647FF1}" dt="2020-03-26T03:03:11.650" v="675" actId="1076"/>
          <ac:spMkLst>
            <pc:docMk/>
            <pc:sldMk cId="182609847" sldId="265"/>
            <ac:spMk id="57" creationId="{474FB6C2-E447-428C-95E0-F1F21529C849}"/>
          </ac:spMkLst>
        </pc:spChg>
        <pc:spChg chg="del">
          <ac:chgData name="Kristina Mishra" userId="9a3c3a52984c3d96" providerId="LiveId" clId="{936DEE9F-F607-4855-AAF7-4CD49F647FF1}" dt="2020-03-26T03:02:39.074" v="671" actId="478"/>
          <ac:spMkLst>
            <pc:docMk/>
            <pc:sldMk cId="182609847" sldId="265"/>
            <ac:spMk id="58" creationId="{52CAA19E-8C48-4FAB-8618-94E4DE55B638}"/>
          </ac:spMkLst>
        </pc:spChg>
        <pc:spChg chg="mod">
          <ac:chgData name="Kristina Mishra" userId="9a3c3a52984c3d96" providerId="LiveId" clId="{936DEE9F-F607-4855-AAF7-4CD49F647FF1}" dt="2020-03-26T02:46:27.996" v="666" actId="207"/>
          <ac:spMkLst>
            <pc:docMk/>
            <pc:sldMk cId="182609847" sldId="265"/>
            <ac:spMk id="63" creationId="{CD95D044-F482-4CD2-ADF6-B572056863C9}"/>
          </ac:spMkLst>
        </pc:spChg>
        <pc:spChg chg="mod">
          <ac:chgData name="Kristina Mishra" userId="9a3c3a52984c3d96" providerId="LiveId" clId="{936DEE9F-F607-4855-AAF7-4CD49F647FF1}" dt="2020-03-26T03:51:23.640" v="683" actId="207"/>
          <ac:spMkLst>
            <pc:docMk/>
            <pc:sldMk cId="182609847" sldId="265"/>
            <ac:spMk id="75" creationId="{A961AA96-9DAD-4868-B4B3-533A42FEC9CA}"/>
          </ac:spMkLst>
        </pc:spChg>
        <pc:spChg chg="mod">
          <ac:chgData name="Kristina Mishra" userId="9a3c3a52984c3d96" providerId="LiveId" clId="{936DEE9F-F607-4855-AAF7-4CD49F647FF1}" dt="2020-03-26T02:46:45.622" v="667" actId="207"/>
          <ac:spMkLst>
            <pc:docMk/>
            <pc:sldMk cId="182609847" sldId="265"/>
            <ac:spMk id="81" creationId="{525D293F-7C77-417B-B8C0-D74DACD4B42D}"/>
          </ac:spMkLst>
        </pc:spChg>
      </pc:sldChg>
    </pc:docChg>
  </pc:docChgLst>
  <pc:docChgLst>
    <pc:chgData name="Kristina Mishra" userId="9a3c3a52984c3d96" providerId="LiveId" clId="{BCA9560D-AA96-48F9-B583-2F73EBB25FD5}"/>
    <pc:docChg chg="undo redo custSel addSld delSld modSld sldOrd">
      <pc:chgData name="Kristina Mishra" userId="9a3c3a52984c3d96" providerId="LiveId" clId="{BCA9560D-AA96-48F9-B583-2F73EBB25FD5}" dt="2020-03-24T01:32:29.668" v="788" actId="47"/>
      <pc:docMkLst>
        <pc:docMk/>
      </pc:docMkLst>
      <pc:sldChg chg="addSp delSp modSp">
        <pc:chgData name="Kristina Mishra" userId="9a3c3a52984c3d96" providerId="LiveId" clId="{BCA9560D-AA96-48F9-B583-2F73EBB25FD5}" dt="2020-03-24T01:31:46.672" v="781" actId="1036"/>
        <pc:sldMkLst>
          <pc:docMk/>
          <pc:sldMk cId="3041004143" sldId="260"/>
        </pc:sldMkLst>
        <pc:spChg chg="mod">
          <ac:chgData name="Kristina Mishra" userId="9a3c3a52984c3d96" providerId="LiveId" clId="{BCA9560D-AA96-48F9-B583-2F73EBB25FD5}" dt="2020-03-24T01:31:22.313" v="777" actId="1036"/>
          <ac:spMkLst>
            <pc:docMk/>
            <pc:sldMk cId="3041004143" sldId="260"/>
            <ac:spMk id="3" creationId="{ED2B6ABF-06E5-418F-9934-BE5803EFE319}"/>
          </ac:spMkLst>
        </pc:spChg>
        <pc:spChg chg="mod">
          <ac:chgData name="Kristina Mishra" userId="9a3c3a52984c3d96" providerId="LiveId" clId="{BCA9560D-AA96-48F9-B583-2F73EBB25FD5}" dt="2020-03-24T01:21:35.351" v="659" actId="1038"/>
          <ac:spMkLst>
            <pc:docMk/>
            <pc:sldMk cId="3041004143" sldId="260"/>
            <ac:spMk id="6" creationId="{18E0B91C-E8C5-4900-AD44-B8B6559790AF}"/>
          </ac:spMkLst>
        </pc:spChg>
        <pc:spChg chg="mod">
          <ac:chgData name="Kristina Mishra" userId="9a3c3a52984c3d96" providerId="LiveId" clId="{BCA9560D-AA96-48F9-B583-2F73EBB25FD5}" dt="2020-03-23T21:04:44.970" v="29" actId="20577"/>
          <ac:spMkLst>
            <pc:docMk/>
            <pc:sldMk cId="3041004143" sldId="260"/>
            <ac:spMk id="10" creationId="{1111A9CF-146A-45B2-9D10-179539DC88A8}"/>
          </ac:spMkLst>
        </pc:spChg>
        <pc:spChg chg="mod">
          <ac:chgData name="Kristina Mishra" userId="9a3c3a52984c3d96" providerId="LiveId" clId="{BCA9560D-AA96-48F9-B583-2F73EBB25FD5}" dt="2020-03-24T01:22:26.906" v="667" actId="1035"/>
          <ac:spMkLst>
            <pc:docMk/>
            <pc:sldMk cId="3041004143" sldId="260"/>
            <ac:spMk id="11" creationId="{46C22C2F-FC5C-426C-BB32-BBD4D3C4171C}"/>
          </ac:spMkLst>
        </pc:spChg>
        <pc:spChg chg="del mod">
          <ac:chgData name="Kristina Mishra" userId="9a3c3a52984c3d96" providerId="LiveId" clId="{BCA9560D-AA96-48F9-B583-2F73EBB25FD5}" dt="2020-03-23T23:18:16.467" v="177" actId="478"/>
          <ac:spMkLst>
            <pc:docMk/>
            <pc:sldMk cId="3041004143" sldId="260"/>
            <ac:spMk id="13" creationId="{7741BBBB-9444-44F7-A938-A7E669CEC0F6}"/>
          </ac:spMkLst>
        </pc:spChg>
        <pc:spChg chg="mod">
          <ac:chgData name="Kristina Mishra" userId="9a3c3a52984c3d96" providerId="LiveId" clId="{BCA9560D-AA96-48F9-B583-2F73EBB25FD5}" dt="2020-03-23T21:05:53.555" v="123" actId="20577"/>
          <ac:spMkLst>
            <pc:docMk/>
            <pc:sldMk cId="3041004143" sldId="260"/>
            <ac:spMk id="14" creationId="{43B82773-31E6-4510-9BF0-F7A308EBDAC1}"/>
          </ac:spMkLst>
        </pc:spChg>
        <pc:spChg chg="mod">
          <ac:chgData name="Kristina Mishra" userId="9a3c3a52984c3d96" providerId="LiveId" clId="{BCA9560D-AA96-48F9-B583-2F73EBB25FD5}" dt="2020-03-24T01:30:09.006" v="764" actId="1036"/>
          <ac:spMkLst>
            <pc:docMk/>
            <pc:sldMk cId="3041004143" sldId="260"/>
            <ac:spMk id="15" creationId="{2A14EA5F-32B0-4A41-8E2C-33BF27F24C83}"/>
          </ac:spMkLst>
        </pc:spChg>
        <pc:spChg chg="mod">
          <ac:chgData name="Kristina Mishra" userId="9a3c3a52984c3d96" providerId="LiveId" clId="{BCA9560D-AA96-48F9-B583-2F73EBB25FD5}" dt="2020-03-24T01:31:15.644" v="774" actId="1036"/>
          <ac:spMkLst>
            <pc:docMk/>
            <pc:sldMk cId="3041004143" sldId="260"/>
            <ac:spMk id="17" creationId="{649B5758-16F0-4655-B210-9D50539847F5}"/>
          </ac:spMkLst>
        </pc:spChg>
        <pc:spChg chg="mod">
          <ac:chgData name="Kristina Mishra" userId="9a3c3a52984c3d96" providerId="LiveId" clId="{BCA9560D-AA96-48F9-B583-2F73EBB25FD5}" dt="2020-03-24T01:31:22.313" v="777" actId="1036"/>
          <ac:spMkLst>
            <pc:docMk/>
            <pc:sldMk cId="3041004143" sldId="260"/>
            <ac:spMk id="19" creationId="{87CB3D82-B780-458E-8C76-0F09B22950CA}"/>
          </ac:spMkLst>
        </pc:spChg>
        <pc:spChg chg="del mod">
          <ac:chgData name="Kristina Mishra" userId="9a3c3a52984c3d96" providerId="LiveId" clId="{BCA9560D-AA96-48F9-B583-2F73EBB25FD5}" dt="2020-03-24T00:27:17.552" v="343" actId="478"/>
          <ac:spMkLst>
            <pc:docMk/>
            <pc:sldMk cId="3041004143" sldId="260"/>
            <ac:spMk id="20" creationId="{39DD75A1-B3DF-4190-AFB9-323914170214}"/>
          </ac:spMkLst>
        </pc:spChg>
        <pc:spChg chg="mod">
          <ac:chgData name="Kristina Mishra" userId="9a3c3a52984c3d96" providerId="LiveId" clId="{BCA9560D-AA96-48F9-B583-2F73EBB25FD5}" dt="2020-03-24T01:31:36.478" v="779" actId="1036"/>
          <ac:spMkLst>
            <pc:docMk/>
            <pc:sldMk cId="3041004143" sldId="260"/>
            <ac:spMk id="21" creationId="{3B40409B-508F-4AE3-9D3E-22390A38E208}"/>
          </ac:spMkLst>
        </pc:spChg>
        <pc:spChg chg="mod">
          <ac:chgData name="Kristina Mishra" userId="9a3c3a52984c3d96" providerId="LiveId" clId="{BCA9560D-AA96-48F9-B583-2F73EBB25FD5}" dt="2020-03-24T01:31:31.029" v="778" actId="1036"/>
          <ac:spMkLst>
            <pc:docMk/>
            <pc:sldMk cId="3041004143" sldId="260"/>
            <ac:spMk id="22" creationId="{AE0F607F-8281-48DD-BE6B-43513C7619B1}"/>
          </ac:spMkLst>
        </pc:spChg>
        <pc:spChg chg="mod">
          <ac:chgData name="Kristina Mishra" userId="9a3c3a52984c3d96" providerId="LiveId" clId="{BCA9560D-AA96-48F9-B583-2F73EBB25FD5}" dt="2020-03-24T01:31:22.313" v="777" actId="1036"/>
          <ac:spMkLst>
            <pc:docMk/>
            <pc:sldMk cId="3041004143" sldId="260"/>
            <ac:spMk id="23" creationId="{5AC2C22F-5388-4DC3-87E6-8A76F8119496}"/>
          </ac:spMkLst>
        </pc:spChg>
        <pc:spChg chg="del mod">
          <ac:chgData name="Kristina Mishra" userId="9a3c3a52984c3d96" providerId="LiveId" clId="{BCA9560D-AA96-48F9-B583-2F73EBB25FD5}" dt="2020-03-24T00:27:14.660" v="341" actId="478"/>
          <ac:spMkLst>
            <pc:docMk/>
            <pc:sldMk cId="3041004143" sldId="260"/>
            <ac:spMk id="24" creationId="{BEAD0FAF-808E-440B-8011-3D0B6AED4398}"/>
          </ac:spMkLst>
        </pc:spChg>
        <pc:spChg chg="mod">
          <ac:chgData name="Kristina Mishra" userId="9a3c3a52984c3d96" providerId="LiveId" clId="{BCA9560D-AA96-48F9-B583-2F73EBB25FD5}" dt="2020-03-24T01:27:16.286" v="738" actId="1036"/>
          <ac:spMkLst>
            <pc:docMk/>
            <pc:sldMk cId="3041004143" sldId="260"/>
            <ac:spMk id="25" creationId="{E005287B-097E-4A02-B004-13C64BE66808}"/>
          </ac:spMkLst>
        </pc:spChg>
        <pc:spChg chg="mod">
          <ac:chgData name="Kristina Mishra" userId="9a3c3a52984c3d96" providerId="LiveId" clId="{BCA9560D-AA96-48F9-B583-2F73EBB25FD5}" dt="2020-03-24T01:30:50.521" v="771" actId="1036"/>
          <ac:spMkLst>
            <pc:docMk/>
            <pc:sldMk cId="3041004143" sldId="260"/>
            <ac:spMk id="26" creationId="{D0E86261-AABF-4953-A6EA-25C2CF19ADE5}"/>
          </ac:spMkLst>
        </pc:spChg>
        <pc:spChg chg="mod">
          <ac:chgData name="Kristina Mishra" userId="9a3c3a52984c3d96" providerId="LiveId" clId="{BCA9560D-AA96-48F9-B583-2F73EBB25FD5}" dt="2020-03-23T21:07:37.565" v="137" actId="14100"/>
          <ac:spMkLst>
            <pc:docMk/>
            <pc:sldMk cId="3041004143" sldId="260"/>
            <ac:spMk id="27" creationId="{52FC5889-AA95-4B41-84F5-14B42249E946}"/>
          </ac:spMkLst>
        </pc:spChg>
        <pc:spChg chg="mod">
          <ac:chgData name="Kristina Mishra" userId="9a3c3a52984c3d96" providerId="LiveId" clId="{BCA9560D-AA96-48F9-B583-2F73EBB25FD5}" dt="2020-03-24T01:27:28.763" v="743" actId="1036"/>
          <ac:spMkLst>
            <pc:docMk/>
            <pc:sldMk cId="3041004143" sldId="260"/>
            <ac:spMk id="30" creationId="{8DC90FCD-4F07-4ED5-80E0-6588BFA01BB7}"/>
          </ac:spMkLst>
        </pc:spChg>
        <pc:spChg chg="mod">
          <ac:chgData name="Kristina Mishra" userId="9a3c3a52984c3d96" providerId="LiveId" clId="{BCA9560D-AA96-48F9-B583-2F73EBB25FD5}" dt="2020-03-24T01:30:50.521" v="771" actId="1036"/>
          <ac:spMkLst>
            <pc:docMk/>
            <pc:sldMk cId="3041004143" sldId="260"/>
            <ac:spMk id="31" creationId="{505B09F9-F2D4-4F44-AD8A-5A292F575D63}"/>
          </ac:spMkLst>
        </pc:spChg>
        <pc:spChg chg="mod">
          <ac:chgData name="Kristina Mishra" userId="9a3c3a52984c3d96" providerId="LiveId" clId="{BCA9560D-AA96-48F9-B583-2F73EBB25FD5}" dt="2020-03-24T01:31:41.910" v="780" actId="1036"/>
          <ac:spMkLst>
            <pc:docMk/>
            <pc:sldMk cId="3041004143" sldId="260"/>
            <ac:spMk id="33" creationId="{5D93639D-478B-43CB-8B3D-79D389DBE5E3}"/>
          </ac:spMkLst>
        </pc:spChg>
        <pc:spChg chg="mod">
          <ac:chgData name="Kristina Mishra" userId="9a3c3a52984c3d96" providerId="LiveId" clId="{BCA9560D-AA96-48F9-B583-2F73EBB25FD5}" dt="2020-03-24T01:31:41.910" v="780" actId="1036"/>
          <ac:spMkLst>
            <pc:docMk/>
            <pc:sldMk cId="3041004143" sldId="260"/>
            <ac:spMk id="34" creationId="{58406FEE-1972-4D3C-A65D-AF1A6A935B47}"/>
          </ac:spMkLst>
        </pc:spChg>
        <pc:spChg chg="mod">
          <ac:chgData name="Kristina Mishra" userId="9a3c3a52984c3d96" providerId="LiveId" clId="{BCA9560D-AA96-48F9-B583-2F73EBB25FD5}" dt="2020-03-24T01:27:44.619" v="751" actId="1036"/>
          <ac:spMkLst>
            <pc:docMk/>
            <pc:sldMk cId="3041004143" sldId="260"/>
            <ac:spMk id="35" creationId="{84B039EB-7AED-48B9-9D49-4ABCE992CAA4}"/>
          </ac:spMkLst>
        </pc:spChg>
        <pc:spChg chg="mod">
          <ac:chgData name="Kristina Mishra" userId="9a3c3a52984c3d96" providerId="LiveId" clId="{BCA9560D-AA96-48F9-B583-2F73EBB25FD5}" dt="2020-03-24T01:30:50.521" v="771" actId="1036"/>
          <ac:spMkLst>
            <pc:docMk/>
            <pc:sldMk cId="3041004143" sldId="260"/>
            <ac:spMk id="36" creationId="{04DCA683-AD32-4B2C-9700-44FBAB56B621}"/>
          </ac:spMkLst>
        </pc:spChg>
        <pc:spChg chg="mod">
          <ac:chgData name="Kristina Mishra" userId="9a3c3a52984c3d96" providerId="LiveId" clId="{BCA9560D-AA96-48F9-B583-2F73EBB25FD5}" dt="2020-03-24T01:30:50.521" v="771" actId="1036"/>
          <ac:spMkLst>
            <pc:docMk/>
            <pc:sldMk cId="3041004143" sldId="260"/>
            <ac:spMk id="37" creationId="{79B76FDA-1303-4F12-A9AD-0AC78410A408}"/>
          </ac:spMkLst>
        </pc:spChg>
        <pc:spChg chg="mod">
          <ac:chgData name="Kristina Mishra" userId="9a3c3a52984c3d96" providerId="LiveId" clId="{BCA9560D-AA96-48F9-B583-2F73EBB25FD5}" dt="2020-03-24T01:27:07.925" v="736" actId="1076"/>
          <ac:spMkLst>
            <pc:docMk/>
            <pc:sldMk cId="3041004143" sldId="260"/>
            <ac:spMk id="38" creationId="{83E29F0B-005B-4DE4-B7EC-ED8568331AC8}"/>
          </ac:spMkLst>
        </pc:spChg>
        <pc:spChg chg="mod">
          <ac:chgData name="Kristina Mishra" userId="9a3c3a52984c3d96" providerId="LiveId" clId="{BCA9560D-AA96-48F9-B583-2F73EBB25FD5}" dt="2020-03-24T01:27:36.478" v="746" actId="1036"/>
          <ac:spMkLst>
            <pc:docMk/>
            <pc:sldMk cId="3041004143" sldId="260"/>
            <ac:spMk id="39" creationId="{E87B04BA-1061-4BEB-9AE4-019B2358E002}"/>
          </ac:spMkLst>
        </pc:spChg>
        <pc:spChg chg="mod">
          <ac:chgData name="Kristina Mishra" userId="9a3c3a52984c3d96" providerId="LiveId" clId="{BCA9560D-AA96-48F9-B583-2F73EBB25FD5}" dt="2020-03-24T01:27:24.390" v="740" actId="1036"/>
          <ac:spMkLst>
            <pc:docMk/>
            <pc:sldMk cId="3041004143" sldId="260"/>
            <ac:spMk id="40" creationId="{2CF7DDEB-ACA8-42DC-B558-FF65BAABB8E3}"/>
          </ac:spMkLst>
        </pc:spChg>
        <pc:spChg chg="mod">
          <ac:chgData name="Kristina Mishra" userId="9a3c3a52984c3d96" providerId="LiveId" clId="{BCA9560D-AA96-48F9-B583-2F73EBB25FD5}" dt="2020-03-24T01:18:46.549" v="558" actId="1037"/>
          <ac:spMkLst>
            <pc:docMk/>
            <pc:sldMk cId="3041004143" sldId="260"/>
            <ac:spMk id="41" creationId="{0EE32312-918E-4CC7-9059-7E68D2AB3311}"/>
          </ac:spMkLst>
        </pc:spChg>
        <pc:spChg chg="mod">
          <ac:chgData name="Kristina Mishra" userId="9a3c3a52984c3d96" providerId="LiveId" clId="{BCA9560D-AA96-48F9-B583-2F73EBB25FD5}" dt="2020-03-24T01:27:44.619" v="751" actId="1036"/>
          <ac:spMkLst>
            <pc:docMk/>
            <pc:sldMk cId="3041004143" sldId="260"/>
            <ac:spMk id="42" creationId="{133F564C-9839-4FC5-8733-66FED5C7BD4C}"/>
          </ac:spMkLst>
        </pc:spChg>
        <pc:spChg chg="mod">
          <ac:chgData name="Kristina Mishra" userId="9a3c3a52984c3d96" providerId="LiveId" clId="{BCA9560D-AA96-48F9-B583-2F73EBB25FD5}" dt="2020-03-24T01:28:35.857" v="760" actId="1038"/>
          <ac:spMkLst>
            <pc:docMk/>
            <pc:sldMk cId="3041004143" sldId="260"/>
            <ac:spMk id="43" creationId="{AB08BE07-2F59-4785-932C-A301F68346E0}"/>
          </ac:spMkLst>
        </pc:spChg>
        <pc:spChg chg="mod">
          <ac:chgData name="Kristina Mishra" userId="9a3c3a52984c3d96" providerId="LiveId" clId="{BCA9560D-AA96-48F9-B583-2F73EBB25FD5}" dt="2020-03-24T01:18:25.914" v="551" actId="1035"/>
          <ac:spMkLst>
            <pc:docMk/>
            <pc:sldMk cId="3041004143" sldId="260"/>
            <ac:spMk id="44" creationId="{128B599C-19CE-47F3-B521-330D26BC26C9}"/>
          </ac:spMkLst>
        </pc:spChg>
        <pc:spChg chg="del">
          <ac:chgData name="Kristina Mishra" userId="9a3c3a52984c3d96" providerId="LiveId" clId="{BCA9560D-AA96-48F9-B583-2F73EBB25FD5}" dt="2020-03-24T00:27:35.744" v="347" actId="478"/>
          <ac:spMkLst>
            <pc:docMk/>
            <pc:sldMk cId="3041004143" sldId="260"/>
            <ac:spMk id="45" creationId="{0EBF1C4F-2ECA-4880-983A-B2788790624E}"/>
          </ac:spMkLst>
        </pc:spChg>
        <pc:spChg chg="mod">
          <ac:chgData name="Kristina Mishra" userId="9a3c3a52984c3d96" providerId="LiveId" clId="{BCA9560D-AA96-48F9-B583-2F73EBB25FD5}" dt="2020-03-24T01:19:08.063" v="560" actId="1035"/>
          <ac:spMkLst>
            <pc:docMk/>
            <pc:sldMk cId="3041004143" sldId="260"/>
            <ac:spMk id="46" creationId="{0F03901C-4973-4C04-9527-E8DA9EF6896E}"/>
          </ac:spMkLst>
        </pc:spChg>
        <pc:spChg chg="del mod">
          <ac:chgData name="Kristina Mishra" userId="9a3c3a52984c3d96" providerId="LiveId" clId="{BCA9560D-AA96-48F9-B583-2F73EBB25FD5}" dt="2020-03-23T23:14:38.005" v="173" actId="478"/>
          <ac:spMkLst>
            <pc:docMk/>
            <pc:sldMk cId="3041004143" sldId="260"/>
            <ac:spMk id="47" creationId="{2A12C012-BC71-4BC3-8619-48A09121955B}"/>
          </ac:spMkLst>
        </pc:spChg>
        <pc:spChg chg="del mod">
          <ac:chgData name="Kristina Mishra" userId="9a3c3a52984c3d96" providerId="LiveId" clId="{BCA9560D-AA96-48F9-B583-2F73EBB25FD5}" dt="2020-03-24T00:29:17.632" v="397" actId="478"/>
          <ac:spMkLst>
            <pc:docMk/>
            <pc:sldMk cId="3041004143" sldId="260"/>
            <ac:spMk id="48" creationId="{F656B2E2-C0B4-4B67-A0A8-C515BDD38A6E}"/>
          </ac:spMkLst>
        </pc:spChg>
        <pc:spChg chg="mod">
          <ac:chgData name="Kristina Mishra" userId="9a3c3a52984c3d96" providerId="LiveId" clId="{BCA9560D-AA96-48F9-B583-2F73EBB25FD5}" dt="2020-03-24T01:22:36.611" v="668" actId="1035"/>
          <ac:spMkLst>
            <pc:docMk/>
            <pc:sldMk cId="3041004143" sldId="260"/>
            <ac:spMk id="49" creationId="{A42E132F-8FCB-4E3B-BE11-E2E66BF4519E}"/>
          </ac:spMkLst>
        </pc:spChg>
        <pc:spChg chg="del mod">
          <ac:chgData name="Kristina Mishra" userId="9a3c3a52984c3d96" providerId="LiveId" clId="{BCA9560D-AA96-48F9-B583-2F73EBB25FD5}" dt="2020-03-24T00:34:43.462" v="399" actId="478"/>
          <ac:spMkLst>
            <pc:docMk/>
            <pc:sldMk cId="3041004143" sldId="260"/>
            <ac:spMk id="50" creationId="{ADF65FAA-AEF4-4288-A543-3170346FBE1A}"/>
          </ac:spMkLst>
        </pc:spChg>
        <pc:spChg chg="del mod">
          <ac:chgData name="Kristina Mishra" userId="9a3c3a52984c3d96" providerId="LiveId" clId="{BCA9560D-AA96-48F9-B583-2F73EBB25FD5}" dt="2020-03-23T21:07:14.555" v="131" actId="478"/>
          <ac:spMkLst>
            <pc:docMk/>
            <pc:sldMk cId="3041004143" sldId="260"/>
            <ac:spMk id="51" creationId="{B5069686-27A9-4EA2-8974-814B0DD39561}"/>
          </ac:spMkLst>
        </pc:spChg>
        <pc:spChg chg="mod">
          <ac:chgData name="Kristina Mishra" userId="9a3c3a52984c3d96" providerId="LiveId" clId="{BCA9560D-AA96-48F9-B583-2F73EBB25FD5}" dt="2020-03-24T01:22:43.832" v="669" actId="1035"/>
          <ac:spMkLst>
            <pc:docMk/>
            <pc:sldMk cId="3041004143" sldId="260"/>
            <ac:spMk id="52" creationId="{CCCD58C6-9BA2-4D65-9E35-101F0E447F93}"/>
          </ac:spMkLst>
        </pc:spChg>
        <pc:spChg chg="mod">
          <ac:chgData name="Kristina Mishra" userId="9a3c3a52984c3d96" providerId="LiveId" clId="{BCA9560D-AA96-48F9-B583-2F73EBB25FD5}" dt="2020-03-24T01:19:30.660" v="574" actId="1035"/>
          <ac:spMkLst>
            <pc:docMk/>
            <pc:sldMk cId="3041004143" sldId="260"/>
            <ac:spMk id="54" creationId="{D34C69BF-9ADA-4304-81DA-224758197DD5}"/>
          </ac:spMkLst>
        </pc:spChg>
        <pc:spChg chg="mod">
          <ac:chgData name="Kristina Mishra" userId="9a3c3a52984c3d96" providerId="LiveId" clId="{BCA9560D-AA96-48F9-B583-2F73EBB25FD5}" dt="2020-03-24T01:29:10.536" v="762" actId="14100"/>
          <ac:spMkLst>
            <pc:docMk/>
            <pc:sldMk cId="3041004143" sldId="260"/>
            <ac:spMk id="55" creationId="{0C3A1D6F-9306-4733-A6E7-60F017EF0810}"/>
          </ac:spMkLst>
        </pc:spChg>
        <pc:spChg chg="mod">
          <ac:chgData name="Kristina Mishra" userId="9a3c3a52984c3d96" providerId="LiveId" clId="{BCA9560D-AA96-48F9-B583-2F73EBB25FD5}" dt="2020-03-24T01:29:10.536" v="762" actId="14100"/>
          <ac:spMkLst>
            <pc:docMk/>
            <pc:sldMk cId="3041004143" sldId="260"/>
            <ac:spMk id="56" creationId="{ABB4AA87-6D21-4C76-A824-2B84D0DBE410}"/>
          </ac:spMkLst>
        </pc:spChg>
        <pc:spChg chg="mod">
          <ac:chgData name="Kristina Mishra" userId="9a3c3a52984c3d96" providerId="LiveId" clId="{BCA9560D-AA96-48F9-B583-2F73EBB25FD5}" dt="2020-03-24T01:29:10.536" v="762" actId="14100"/>
          <ac:spMkLst>
            <pc:docMk/>
            <pc:sldMk cId="3041004143" sldId="260"/>
            <ac:spMk id="57" creationId="{474FB6C2-E447-428C-95E0-F1F21529C849}"/>
          </ac:spMkLst>
        </pc:spChg>
        <pc:spChg chg="mod">
          <ac:chgData name="Kristina Mishra" userId="9a3c3a52984c3d96" providerId="LiveId" clId="{BCA9560D-AA96-48F9-B583-2F73EBB25FD5}" dt="2020-03-24T01:29:10.536" v="762" actId="14100"/>
          <ac:spMkLst>
            <pc:docMk/>
            <pc:sldMk cId="3041004143" sldId="260"/>
            <ac:spMk id="58" creationId="{52CAA19E-8C48-4FAB-8618-94E4DE55B638}"/>
          </ac:spMkLst>
        </pc:spChg>
        <pc:spChg chg="mod">
          <ac:chgData name="Kristina Mishra" userId="9a3c3a52984c3d96" providerId="LiveId" clId="{BCA9560D-AA96-48F9-B583-2F73EBB25FD5}" dt="2020-03-24T01:29:10.536" v="762" actId="14100"/>
          <ac:spMkLst>
            <pc:docMk/>
            <pc:sldMk cId="3041004143" sldId="260"/>
            <ac:spMk id="59" creationId="{17CC3477-EC68-473C-A23F-8D0997C46B6B}"/>
          </ac:spMkLst>
        </pc:spChg>
        <pc:spChg chg="mod">
          <ac:chgData name="Kristina Mishra" userId="9a3c3a52984c3d96" providerId="LiveId" clId="{BCA9560D-AA96-48F9-B583-2F73EBB25FD5}" dt="2020-03-24T01:29:10.536" v="762" actId="14100"/>
          <ac:spMkLst>
            <pc:docMk/>
            <pc:sldMk cId="3041004143" sldId="260"/>
            <ac:spMk id="60" creationId="{02F95ADA-1F06-4263-AB74-6E22745C6629}"/>
          </ac:spMkLst>
        </pc:spChg>
        <pc:spChg chg="del">
          <ac:chgData name="Kristina Mishra" userId="9a3c3a52984c3d96" providerId="LiveId" clId="{BCA9560D-AA96-48F9-B583-2F73EBB25FD5}" dt="2020-03-23T21:07:17.532" v="132" actId="478"/>
          <ac:spMkLst>
            <pc:docMk/>
            <pc:sldMk cId="3041004143" sldId="260"/>
            <ac:spMk id="61" creationId="{EE1ABB33-FBF6-4DF5-AE30-9A1E4759D8DB}"/>
          </ac:spMkLst>
        </pc:spChg>
        <pc:spChg chg="del">
          <ac:chgData name="Kristina Mishra" userId="9a3c3a52984c3d96" providerId="LiveId" clId="{BCA9560D-AA96-48F9-B583-2F73EBB25FD5}" dt="2020-03-23T21:07:20.485" v="133" actId="478"/>
          <ac:spMkLst>
            <pc:docMk/>
            <pc:sldMk cId="3041004143" sldId="260"/>
            <ac:spMk id="62" creationId="{60B30196-43E9-4C73-9EFB-1D7E8FD1609C}"/>
          </ac:spMkLst>
        </pc:spChg>
        <pc:spChg chg="mod">
          <ac:chgData name="Kristina Mishra" userId="9a3c3a52984c3d96" providerId="LiveId" clId="{BCA9560D-AA96-48F9-B583-2F73EBB25FD5}" dt="2020-03-23T21:13:44.879" v="157" actId="1037"/>
          <ac:spMkLst>
            <pc:docMk/>
            <pc:sldMk cId="3041004143" sldId="260"/>
            <ac:spMk id="63" creationId="{CD95D044-F482-4CD2-ADF6-B572056863C9}"/>
          </ac:spMkLst>
        </pc:spChg>
        <pc:spChg chg="del mod">
          <ac:chgData name="Kristina Mishra" userId="9a3c3a52984c3d96" providerId="LiveId" clId="{BCA9560D-AA96-48F9-B583-2F73EBB25FD5}" dt="2020-03-24T00:06:06.978" v="255" actId="478"/>
          <ac:spMkLst>
            <pc:docMk/>
            <pc:sldMk cId="3041004143" sldId="260"/>
            <ac:spMk id="64" creationId="{E48066CE-DFE9-41FA-8ECA-F51E1D03FA21}"/>
          </ac:spMkLst>
        </pc:spChg>
        <pc:spChg chg="mod">
          <ac:chgData name="Kristina Mishra" userId="9a3c3a52984c3d96" providerId="LiveId" clId="{BCA9560D-AA96-48F9-B583-2F73EBB25FD5}" dt="2020-03-24T01:14:03.139" v="520" actId="207"/>
          <ac:spMkLst>
            <pc:docMk/>
            <pc:sldMk cId="3041004143" sldId="260"/>
            <ac:spMk id="65" creationId="{C1F4BD61-9B66-423A-B747-76FB06014FC8}"/>
          </ac:spMkLst>
        </pc:spChg>
        <pc:spChg chg="mod">
          <ac:chgData name="Kristina Mishra" userId="9a3c3a52984c3d96" providerId="LiveId" clId="{BCA9560D-AA96-48F9-B583-2F73EBB25FD5}" dt="2020-03-24T01:19:39.874" v="575" actId="1038"/>
          <ac:spMkLst>
            <pc:docMk/>
            <pc:sldMk cId="3041004143" sldId="260"/>
            <ac:spMk id="66" creationId="{49A62203-F2F2-4FB0-8590-14C4BCA06861}"/>
          </ac:spMkLst>
        </pc:spChg>
        <pc:spChg chg="del">
          <ac:chgData name="Kristina Mishra" userId="9a3c3a52984c3d96" providerId="LiveId" clId="{BCA9560D-AA96-48F9-B583-2F73EBB25FD5}" dt="2020-03-23T23:18:07.081" v="175" actId="478"/>
          <ac:spMkLst>
            <pc:docMk/>
            <pc:sldMk cId="3041004143" sldId="260"/>
            <ac:spMk id="67" creationId="{EF264467-2304-49EA-A048-545799AB7E9A}"/>
          </ac:spMkLst>
        </pc:spChg>
        <pc:spChg chg="mod">
          <ac:chgData name="Kristina Mishra" userId="9a3c3a52984c3d96" providerId="LiveId" clId="{BCA9560D-AA96-48F9-B583-2F73EBB25FD5}" dt="2020-03-24T01:21:53.263" v="661" actId="255"/>
          <ac:spMkLst>
            <pc:docMk/>
            <pc:sldMk cId="3041004143" sldId="260"/>
            <ac:spMk id="68" creationId="{40149C86-E39C-4DD3-B880-CAF064122A69}"/>
          </ac:spMkLst>
        </pc:spChg>
        <pc:spChg chg="mod">
          <ac:chgData name="Kristina Mishra" userId="9a3c3a52984c3d96" providerId="LiveId" clId="{BCA9560D-AA96-48F9-B583-2F73EBB25FD5}" dt="2020-03-24T01:24:17.861" v="684" actId="1036"/>
          <ac:spMkLst>
            <pc:docMk/>
            <pc:sldMk cId="3041004143" sldId="260"/>
            <ac:spMk id="69" creationId="{55A802C5-B5C8-4B01-879D-179656B45B5F}"/>
          </ac:spMkLst>
        </pc:spChg>
        <pc:spChg chg="mod">
          <ac:chgData name="Kristina Mishra" userId="9a3c3a52984c3d96" providerId="LiveId" clId="{BCA9560D-AA96-48F9-B583-2F73EBB25FD5}" dt="2020-03-24T01:24:31.564" v="687" actId="1036"/>
          <ac:spMkLst>
            <pc:docMk/>
            <pc:sldMk cId="3041004143" sldId="260"/>
            <ac:spMk id="70" creationId="{8EFD9BE8-1401-460A-BF68-2AC61993A482}"/>
          </ac:spMkLst>
        </pc:spChg>
        <pc:spChg chg="mod">
          <ac:chgData name="Kristina Mishra" userId="9a3c3a52984c3d96" providerId="LiveId" clId="{BCA9560D-AA96-48F9-B583-2F73EBB25FD5}" dt="2020-03-24T01:24:39.464" v="689" actId="1036"/>
          <ac:spMkLst>
            <pc:docMk/>
            <pc:sldMk cId="3041004143" sldId="260"/>
            <ac:spMk id="71" creationId="{B3B92FEA-4D2B-4C01-9526-2C8866135E21}"/>
          </ac:spMkLst>
        </pc:spChg>
        <pc:spChg chg="mod">
          <ac:chgData name="Kristina Mishra" userId="9a3c3a52984c3d96" providerId="LiveId" clId="{BCA9560D-AA96-48F9-B583-2F73EBB25FD5}" dt="2020-03-24T01:22:22.884" v="666" actId="1036"/>
          <ac:spMkLst>
            <pc:docMk/>
            <pc:sldMk cId="3041004143" sldId="260"/>
            <ac:spMk id="72" creationId="{0C576FA8-D27F-4B17-95CE-41DDF88F88AF}"/>
          </ac:spMkLst>
        </pc:spChg>
        <pc:spChg chg="mod">
          <ac:chgData name="Kristina Mishra" userId="9a3c3a52984c3d96" providerId="LiveId" clId="{BCA9560D-AA96-48F9-B583-2F73EBB25FD5}" dt="2020-03-24T01:17:49.975" v="541" actId="1036"/>
          <ac:spMkLst>
            <pc:docMk/>
            <pc:sldMk cId="3041004143" sldId="260"/>
            <ac:spMk id="73" creationId="{AF22EED3-9B8D-436F-865C-DACA11FFE57D}"/>
          </ac:spMkLst>
        </pc:spChg>
        <pc:spChg chg="mod">
          <ac:chgData name="Kristina Mishra" userId="9a3c3a52984c3d96" providerId="LiveId" clId="{BCA9560D-AA96-48F9-B583-2F73EBB25FD5}" dt="2020-03-24T01:22:43.832" v="669" actId="1035"/>
          <ac:spMkLst>
            <pc:docMk/>
            <pc:sldMk cId="3041004143" sldId="260"/>
            <ac:spMk id="74" creationId="{65D2292F-E6C7-4874-98ED-B04AAB60C78F}"/>
          </ac:spMkLst>
        </pc:spChg>
        <pc:spChg chg="mod">
          <ac:chgData name="Kristina Mishra" userId="9a3c3a52984c3d96" providerId="LiveId" clId="{BCA9560D-AA96-48F9-B583-2F73EBB25FD5}" dt="2020-03-24T01:31:46.672" v="781" actId="1036"/>
          <ac:spMkLst>
            <pc:docMk/>
            <pc:sldMk cId="3041004143" sldId="260"/>
            <ac:spMk id="75" creationId="{A961AA96-9DAD-4868-B4B3-533A42FEC9CA}"/>
          </ac:spMkLst>
        </pc:spChg>
        <pc:spChg chg="mod">
          <ac:chgData name="Kristina Mishra" userId="9a3c3a52984c3d96" providerId="LiveId" clId="{BCA9560D-AA96-48F9-B583-2F73EBB25FD5}" dt="2020-03-24T01:17:57.007" v="542" actId="1036"/>
          <ac:spMkLst>
            <pc:docMk/>
            <pc:sldMk cId="3041004143" sldId="260"/>
            <ac:spMk id="76" creationId="{57833301-0081-4248-9F77-E0515537F95C}"/>
          </ac:spMkLst>
        </pc:spChg>
        <pc:spChg chg="mod">
          <ac:chgData name="Kristina Mishra" userId="9a3c3a52984c3d96" providerId="LiveId" clId="{BCA9560D-AA96-48F9-B583-2F73EBB25FD5}" dt="2020-03-24T01:21:05.211" v="653" actId="14100"/>
          <ac:spMkLst>
            <pc:docMk/>
            <pc:sldMk cId="3041004143" sldId="260"/>
            <ac:spMk id="79" creationId="{E5C7691D-4717-479A-8FDD-3AFE915C029F}"/>
          </ac:spMkLst>
        </pc:spChg>
        <pc:spChg chg="mod">
          <ac:chgData name="Kristina Mishra" userId="9a3c3a52984c3d96" providerId="LiveId" clId="{BCA9560D-AA96-48F9-B583-2F73EBB25FD5}" dt="2020-03-24T01:31:03.032" v="772" actId="14100"/>
          <ac:spMkLst>
            <pc:docMk/>
            <pc:sldMk cId="3041004143" sldId="260"/>
            <ac:spMk id="80" creationId="{20836911-65BF-4E9C-A40B-999943004340}"/>
          </ac:spMkLst>
        </pc:spChg>
        <pc:spChg chg="add mod">
          <ac:chgData name="Kristina Mishra" userId="9a3c3a52984c3d96" providerId="LiveId" clId="{BCA9560D-AA96-48F9-B583-2F73EBB25FD5}" dt="2020-03-24T00:15:46.223" v="330" actId="20577"/>
          <ac:spMkLst>
            <pc:docMk/>
            <pc:sldMk cId="3041004143" sldId="260"/>
            <ac:spMk id="81" creationId="{525D293F-7C77-417B-B8C0-D74DACD4B42D}"/>
          </ac:spMkLst>
        </pc:spChg>
        <pc:spChg chg="add mod">
          <ac:chgData name="Kristina Mishra" userId="9a3c3a52984c3d96" providerId="LiveId" clId="{BCA9560D-AA96-48F9-B583-2F73EBB25FD5}" dt="2020-03-24T01:22:43.832" v="669" actId="1035"/>
          <ac:spMkLst>
            <pc:docMk/>
            <pc:sldMk cId="3041004143" sldId="260"/>
            <ac:spMk id="82" creationId="{D8FEEA91-A20D-469C-8C39-43A66C75B0BF}"/>
          </ac:spMkLst>
        </pc:spChg>
        <pc:spChg chg="add mod">
          <ac:chgData name="Kristina Mishra" userId="9a3c3a52984c3d96" providerId="LiveId" clId="{BCA9560D-AA96-48F9-B583-2F73EBB25FD5}" dt="2020-03-24T01:22:43.832" v="669" actId="1035"/>
          <ac:spMkLst>
            <pc:docMk/>
            <pc:sldMk cId="3041004143" sldId="260"/>
            <ac:spMk id="83" creationId="{79EC8512-B0F5-4BF1-9546-CEE6BF6E4985}"/>
          </ac:spMkLst>
        </pc:spChg>
        <pc:spChg chg="add mod">
          <ac:chgData name="Kristina Mishra" userId="9a3c3a52984c3d96" providerId="LiveId" clId="{BCA9560D-AA96-48F9-B583-2F73EBB25FD5}" dt="2020-03-24T01:19:18.702" v="566" actId="1036"/>
          <ac:spMkLst>
            <pc:docMk/>
            <pc:sldMk cId="3041004143" sldId="260"/>
            <ac:spMk id="84" creationId="{94CD75E0-45C1-455B-BEF8-3CD2CF50C296}"/>
          </ac:spMkLst>
        </pc:spChg>
      </pc:sldChg>
      <pc:sldChg chg="delSp del">
        <pc:chgData name="Kristina Mishra" userId="9a3c3a52984c3d96" providerId="LiveId" clId="{BCA9560D-AA96-48F9-B583-2F73EBB25FD5}" dt="2020-03-24T01:32:29.668" v="788" actId="47"/>
        <pc:sldMkLst>
          <pc:docMk/>
          <pc:sldMk cId="3246891935" sldId="261"/>
        </pc:sldMkLst>
        <pc:spChg chg="del">
          <ac:chgData name="Kristina Mishra" userId="9a3c3a52984c3d96" providerId="LiveId" clId="{BCA9560D-AA96-48F9-B583-2F73EBB25FD5}" dt="2020-03-24T01:32:25.213" v="787" actId="478"/>
          <ac:spMkLst>
            <pc:docMk/>
            <pc:sldMk cId="3246891935" sldId="261"/>
            <ac:spMk id="4" creationId="{FBAB21E0-60C1-471C-81EE-BC434162F0F1}"/>
          </ac:spMkLst>
        </pc:spChg>
      </pc:sldChg>
      <pc:sldChg chg="del">
        <pc:chgData name="Kristina Mishra" userId="9a3c3a52984c3d96" providerId="LiveId" clId="{BCA9560D-AA96-48F9-B583-2F73EBB25FD5}" dt="2020-03-23T21:06:40.927" v="126" actId="2696"/>
        <pc:sldMkLst>
          <pc:docMk/>
          <pc:sldMk cId="2603456434" sldId="262"/>
        </pc:sldMkLst>
      </pc:sldChg>
      <pc:sldChg chg="del">
        <pc:chgData name="Kristina Mishra" userId="9a3c3a52984c3d96" providerId="LiveId" clId="{BCA9560D-AA96-48F9-B583-2F73EBB25FD5}" dt="2020-03-23T21:06:37.805" v="125" actId="2696"/>
        <pc:sldMkLst>
          <pc:docMk/>
          <pc:sldMk cId="1832287292" sldId="263"/>
        </pc:sldMkLst>
      </pc:sldChg>
      <pc:sldChg chg="del">
        <pc:chgData name="Kristina Mishra" userId="9a3c3a52984c3d96" providerId="LiveId" clId="{BCA9560D-AA96-48F9-B583-2F73EBB25FD5}" dt="2020-03-23T21:06:33.652" v="124" actId="2696"/>
        <pc:sldMkLst>
          <pc:docMk/>
          <pc:sldMk cId="826488518" sldId="264"/>
        </pc:sldMkLst>
      </pc:sldChg>
      <pc:sldChg chg="del">
        <pc:chgData name="Kristina Mishra" userId="9a3c3a52984c3d96" providerId="LiveId" clId="{BCA9560D-AA96-48F9-B583-2F73EBB25FD5}" dt="2020-03-24T01:32:00.701" v="783" actId="47"/>
        <pc:sldMkLst>
          <pc:docMk/>
          <pc:sldMk cId="2197311292" sldId="265"/>
        </pc:sldMkLst>
      </pc:sldChg>
      <pc:sldChg chg="del">
        <pc:chgData name="Kristina Mishra" userId="9a3c3a52984c3d96" providerId="LiveId" clId="{BCA9560D-AA96-48F9-B583-2F73EBB25FD5}" dt="2020-03-24T01:32:13.360" v="786" actId="47"/>
        <pc:sldMkLst>
          <pc:docMk/>
          <pc:sldMk cId="894139288" sldId="266"/>
        </pc:sldMkLst>
      </pc:sldChg>
      <pc:sldChg chg="del">
        <pc:chgData name="Kristina Mishra" userId="9a3c3a52984c3d96" providerId="LiveId" clId="{BCA9560D-AA96-48F9-B583-2F73EBB25FD5}" dt="2020-03-24T01:32:09.543" v="785" actId="47"/>
        <pc:sldMkLst>
          <pc:docMk/>
          <pc:sldMk cId="1345776349" sldId="267"/>
        </pc:sldMkLst>
      </pc:sldChg>
      <pc:sldChg chg="del">
        <pc:chgData name="Kristina Mishra" userId="9a3c3a52984c3d96" providerId="LiveId" clId="{BCA9560D-AA96-48F9-B583-2F73EBB25FD5}" dt="2020-03-23T21:06:47.509" v="127" actId="2696"/>
        <pc:sldMkLst>
          <pc:docMk/>
          <pc:sldMk cId="3549330933" sldId="268"/>
        </pc:sldMkLst>
      </pc:sldChg>
      <pc:sldChg chg="del">
        <pc:chgData name="Kristina Mishra" userId="9a3c3a52984c3d96" providerId="LiveId" clId="{BCA9560D-AA96-48F9-B583-2F73EBB25FD5}" dt="2020-03-24T01:31:58.846" v="782" actId="47"/>
        <pc:sldMkLst>
          <pc:docMk/>
          <pc:sldMk cId="4070315959" sldId="269"/>
        </pc:sldMkLst>
      </pc:sldChg>
      <pc:sldChg chg="modSp add del ord">
        <pc:chgData name="Kristina Mishra" userId="9a3c3a52984c3d96" providerId="LiveId" clId="{BCA9560D-AA96-48F9-B583-2F73EBB25FD5}" dt="2020-03-24T01:32:03.304" v="784" actId="47"/>
        <pc:sldMkLst>
          <pc:docMk/>
          <pc:sldMk cId="753005257" sldId="270"/>
        </pc:sldMkLst>
        <pc:spChg chg="mod">
          <ac:chgData name="Kristina Mishra" userId="9a3c3a52984c3d96" providerId="LiveId" clId="{BCA9560D-AA96-48F9-B583-2F73EBB25FD5}" dt="2020-03-23T23:57:39.849" v="217" actId="20577"/>
          <ac:spMkLst>
            <pc:docMk/>
            <pc:sldMk cId="753005257" sldId="270"/>
            <ac:spMk id="3" creationId="{D665F0F2-6F30-4883-A908-C90A3A2C058D}"/>
          </ac:spMkLst>
        </pc:spChg>
      </pc:sldChg>
      <pc:sldChg chg="add del">
        <pc:chgData name="Kristina Mishra" userId="9a3c3a52984c3d96" providerId="LiveId" clId="{BCA9560D-AA96-48F9-B583-2F73EBB25FD5}" dt="2020-03-23T23:57:08.700" v="196" actId="2696"/>
        <pc:sldMkLst>
          <pc:docMk/>
          <pc:sldMk cId="1575277825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4D2A7-B0E6-4981-8DB1-2FDC4718A13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5B4D4-5376-46BD-9540-0BFB295B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9 identified </a:t>
            </a:r>
            <a:r>
              <a:rPr lang="en-US" dirty="0" err="1"/>
              <a:t>cabiliities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Core business areas and Enabling Business Area</a:t>
            </a:r>
          </a:p>
          <a:p>
            <a:r>
              <a:rPr lang="en-US" dirty="0"/>
              <a:t>Lean XI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overlap – mutually exclusive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 what, not how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Long term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Cross Organizational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Highest level capabilities are showing breadth rather than depth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5B4D4-5376-46BD-9540-0BFB295B29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9 identified </a:t>
            </a:r>
            <a:r>
              <a:rPr lang="en-US" dirty="0" err="1"/>
              <a:t>cabiliities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Core business areas and Enabling Business Area</a:t>
            </a:r>
          </a:p>
          <a:p>
            <a:r>
              <a:rPr lang="en-US" dirty="0"/>
              <a:t>Lean XI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overlap – mutually exclusive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 what, not how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Long term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Cross Organizational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Highest level capabilities are showing breadth rather than depth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5B4D4-5376-46BD-9540-0BFB295B29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8A41-5064-4174-8423-39ED0057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56FA4-D70A-4F69-B7DA-6059D4430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5F98-5EB4-4043-BCD2-DA541739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7FC2-D9C9-4EB5-AD42-9176DEE1C6E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C66AD-5F8A-430B-9ABC-5D770B26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F4CC-2890-4AE0-A85D-B4983134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D1BC-428B-4C67-AAA8-4CA2B52A1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10E4-16E8-480F-A80F-953E8327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DF636-5237-443C-B01F-1B04F824A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143D-450E-4160-A52B-8842373F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7FC2-D9C9-4EB5-AD42-9176DEE1C6E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B68BD-C3D6-4453-AB6F-D837ABB1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2F66A-F645-46E7-AFC6-442D6711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D1BC-428B-4C67-AAA8-4CA2B52A1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573B8-0F54-489C-AC6C-908F33EDE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5CC4B-5759-45B1-B617-2F51F7E34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04F4F-0E17-4090-B719-DECA3FAA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7FC2-D9C9-4EB5-AD42-9176DEE1C6E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515A-CF31-48E8-A15E-699532B5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73A38-4B44-423C-8D58-2C8E70BC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D1BC-428B-4C67-AAA8-4CA2B52A1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9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91A2-5540-45D3-B52C-D60D8DB6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B9AE-0383-45E2-AD6C-A9FCFA70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16A32-49C2-4943-846D-2DE16712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7FC2-D9C9-4EB5-AD42-9176DEE1C6E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EF2ED-733C-43E8-994A-A86BA292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AE7B4-5CF0-48FC-9939-D7F897E4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D1BC-428B-4C67-AAA8-4CA2B52A1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44D8-3D65-4FDC-B5C9-F84114FE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202DF-C86E-407B-BDC3-7D426F10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AEA5-FBE3-4656-AE1F-DF85F14E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7FC2-D9C9-4EB5-AD42-9176DEE1C6E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4C2C-AE8A-4BA4-B40B-2FDA0CC7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307A7-3175-40CC-A1E8-B76B0999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D1BC-428B-4C67-AAA8-4CA2B52A1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074B-C8A0-4CA2-8222-C2C0E889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B5C8-AFED-464A-B856-8A8D620CB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FEFAA-A9E6-4361-9064-277E45163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AA09A-160E-4F9A-ABC5-2EF8E4B5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7FC2-D9C9-4EB5-AD42-9176DEE1C6E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C9EA-F78E-455A-A428-81DFF387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32953-09BC-4F09-BB25-827A8C2E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D1BC-428B-4C67-AAA8-4CA2B52A1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3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67A0-65B9-4517-84D2-20D1572C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1B23-F201-4F81-96D5-6F85C6B9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2935D-ED71-4A39-835B-EB07B75DF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B17DE-53AD-483A-8CC4-7A45D4E74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1DE6B-5CA7-425C-B859-078A77288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A6C2A-61D8-46A3-BE7D-7F58FBCF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7FC2-D9C9-4EB5-AD42-9176DEE1C6E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11B6C-EE76-40CA-91E9-239B77AD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36A8A-E49A-4FD9-88B0-E31BA021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D1BC-428B-4C67-AAA8-4CA2B52A1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1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0ECF-41FB-401B-8A00-C5016E43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BF655-4418-4E7A-AB97-7ED8804D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7FC2-D9C9-4EB5-AD42-9176DEE1C6E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6D1E3-175E-4148-8B03-5CAEC636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CCE4A-419E-48AF-81A2-B35D432D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D1BC-428B-4C67-AAA8-4CA2B52A1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49997-76A7-451F-A9CE-447D1D4B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7FC2-D9C9-4EB5-AD42-9176DEE1C6E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2BBE2-AE8F-4ADE-87B8-14E50B13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29AEF-FC90-44BB-8D21-E5690123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D1BC-428B-4C67-AAA8-4CA2B52A1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B593-F2C1-43E6-93C4-F6B81833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A30E-5D24-4D04-BC8C-3CE071F2C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1F8CD-3174-48F9-90F8-20BC7A37E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09341-8AFC-4E7E-ADD1-C953242E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7FC2-D9C9-4EB5-AD42-9176DEE1C6E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021EE-353E-404D-A674-AF4EB258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801F-4188-48F1-8654-42B83038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D1BC-428B-4C67-AAA8-4CA2B52A1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F19C-B42D-4A20-BFA2-8CC1FC37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4E634-E313-4DA3-9703-78ED96AE4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70DB2-000F-42BB-BD32-20721EF4B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7E3A-CF80-436C-BCCE-78AF8929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7FC2-D9C9-4EB5-AD42-9176DEE1C6E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CC187-5CC7-43C7-A903-527B0BC6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FCFE-1E9F-463C-8122-1E53CF13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D1BC-428B-4C67-AAA8-4CA2B52A1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7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1928D-A516-4636-AE7D-8288D9C8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32F6C-0E61-4D5B-9C68-85430139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D6578-6FD1-4363-8258-E884D8669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7FC2-D9C9-4EB5-AD42-9176DEE1C6E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57BE-4D8D-44D9-9834-6873465AB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714E-DDFF-4CD1-9BE4-6AD2B054E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D1BC-428B-4C67-AAA8-4CA2B52A1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E0B91C-E8C5-4900-AD44-B8B6559790AF}"/>
              </a:ext>
            </a:extLst>
          </p:cNvPr>
          <p:cNvSpPr/>
          <p:nvPr/>
        </p:nvSpPr>
        <p:spPr>
          <a:xfrm>
            <a:off x="5231847" y="1835193"/>
            <a:ext cx="1244754" cy="7379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11A9CF-146A-45B2-9D10-179539DC88A8}"/>
              </a:ext>
            </a:extLst>
          </p:cNvPr>
          <p:cNvSpPr/>
          <p:nvPr/>
        </p:nvSpPr>
        <p:spPr>
          <a:xfrm>
            <a:off x="600188" y="1835193"/>
            <a:ext cx="1244754" cy="7379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Quality Care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22C2F-FC5C-426C-BB32-BBD4D3C4171C}"/>
              </a:ext>
            </a:extLst>
          </p:cNvPr>
          <p:cNvSpPr/>
          <p:nvPr/>
        </p:nvSpPr>
        <p:spPr>
          <a:xfrm>
            <a:off x="1879629" y="1840073"/>
            <a:ext cx="1244754" cy="7379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Trusting Relationships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4A5CF1-5AFF-4F54-932F-15CBD0BA08A7}"/>
              </a:ext>
            </a:extLst>
          </p:cNvPr>
          <p:cNvSpPr/>
          <p:nvPr/>
        </p:nvSpPr>
        <p:spPr>
          <a:xfrm>
            <a:off x="6507013" y="1836236"/>
            <a:ext cx="1244754" cy="7379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B82773-31E6-4510-9BF0-F7A308EBDAC1}"/>
              </a:ext>
            </a:extLst>
          </p:cNvPr>
          <p:cNvSpPr/>
          <p:nvPr/>
        </p:nvSpPr>
        <p:spPr>
          <a:xfrm>
            <a:off x="3154574" y="1847419"/>
            <a:ext cx="1244754" cy="7379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Exceptional Workplace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14EA5F-32B0-4A41-8E2C-33BF27F24C83}"/>
              </a:ext>
            </a:extLst>
          </p:cNvPr>
          <p:cNvSpPr/>
          <p:nvPr/>
        </p:nvSpPr>
        <p:spPr>
          <a:xfrm>
            <a:off x="9053083" y="1835548"/>
            <a:ext cx="1244754" cy="7379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Support Business Functions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9B5758-16F0-4655-B210-9D50539847F5}"/>
              </a:ext>
            </a:extLst>
          </p:cNvPr>
          <p:cNvSpPr/>
          <p:nvPr/>
        </p:nvSpPr>
        <p:spPr>
          <a:xfrm>
            <a:off x="10328215" y="1827187"/>
            <a:ext cx="1244754" cy="7379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Information Tech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2B6ABF-06E5-418F-9934-BE5803EFE319}"/>
              </a:ext>
            </a:extLst>
          </p:cNvPr>
          <p:cNvSpPr/>
          <p:nvPr/>
        </p:nvSpPr>
        <p:spPr>
          <a:xfrm>
            <a:off x="10372478" y="2607038"/>
            <a:ext cx="1200491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3D82-B780-458E-8C76-0F09B22950CA}"/>
              </a:ext>
            </a:extLst>
          </p:cNvPr>
          <p:cNvSpPr/>
          <p:nvPr/>
        </p:nvSpPr>
        <p:spPr>
          <a:xfrm>
            <a:off x="10357090" y="3086060"/>
            <a:ext cx="1215879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Information Security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0F607F-8281-48DD-BE6B-43513C7619B1}"/>
              </a:ext>
            </a:extLst>
          </p:cNvPr>
          <p:cNvSpPr/>
          <p:nvPr/>
        </p:nvSpPr>
        <p:spPr>
          <a:xfrm>
            <a:off x="10357647" y="3566186"/>
            <a:ext cx="1215322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Infrastructure Management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5287B-097E-4A02-B004-13C64BE66808}"/>
              </a:ext>
            </a:extLst>
          </p:cNvPr>
          <p:cNvSpPr/>
          <p:nvPr/>
        </p:nvSpPr>
        <p:spPr>
          <a:xfrm>
            <a:off x="7786289" y="2617899"/>
            <a:ext cx="1244755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Corporate Administration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E86261-AABF-4953-A6EA-25C2CF19ADE5}"/>
              </a:ext>
            </a:extLst>
          </p:cNvPr>
          <p:cNvSpPr/>
          <p:nvPr/>
        </p:nvSpPr>
        <p:spPr>
          <a:xfrm>
            <a:off x="9086004" y="2617899"/>
            <a:ext cx="1242211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Administrative 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FC5889-AA95-4B41-84F5-14B42249E946}"/>
              </a:ext>
            </a:extLst>
          </p:cNvPr>
          <p:cNvSpPr/>
          <p:nvPr/>
        </p:nvSpPr>
        <p:spPr>
          <a:xfrm>
            <a:off x="600187" y="2605145"/>
            <a:ext cx="1227015" cy="441720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Patient Care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C90FCD-4F07-4ED5-80E0-6588BFA01BB7}"/>
              </a:ext>
            </a:extLst>
          </p:cNvPr>
          <p:cNvSpPr/>
          <p:nvPr/>
        </p:nvSpPr>
        <p:spPr>
          <a:xfrm>
            <a:off x="7802236" y="3590407"/>
            <a:ext cx="1238185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Corporate Planning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5B09F9-F2D4-4F44-AD8A-5A292F575D63}"/>
              </a:ext>
            </a:extLst>
          </p:cNvPr>
          <p:cNvSpPr/>
          <p:nvPr/>
        </p:nvSpPr>
        <p:spPr>
          <a:xfrm>
            <a:off x="9084896" y="3600450"/>
            <a:ext cx="1234966" cy="4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Contracts &amp; Procurement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93639D-478B-43CB-8B3D-79D389DBE5E3}"/>
              </a:ext>
            </a:extLst>
          </p:cNvPr>
          <p:cNvSpPr/>
          <p:nvPr/>
        </p:nvSpPr>
        <p:spPr>
          <a:xfrm>
            <a:off x="10357647" y="4056424"/>
            <a:ext cx="1215322" cy="4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Quality &amp; Governance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406FEE-1972-4D3C-A65D-AF1A6A935B47}"/>
              </a:ext>
            </a:extLst>
          </p:cNvPr>
          <p:cNvSpPr/>
          <p:nvPr/>
        </p:nvSpPr>
        <p:spPr>
          <a:xfrm>
            <a:off x="10364053" y="4562316"/>
            <a:ext cx="1208916" cy="637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Management &amp; Integration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039EB-7AED-48B9-9D49-4ABCE992CAA4}"/>
              </a:ext>
            </a:extLst>
          </p:cNvPr>
          <p:cNvSpPr/>
          <p:nvPr/>
        </p:nvSpPr>
        <p:spPr>
          <a:xfrm>
            <a:off x="9087064" y="4110446"/>
            <a:ext cx="1230649" cy="4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DCA683-AD32-4B2C-9700-44FBAB56B621}"/>
              </a:ext>
            </a:extLst>
          </p:cNvPr>
          <p:cNvSpPr/>
          <p:nvPr/>
        </p:nvSpPr>
        <p:spPr>
          <a:xfrm>
            <a:off x="9074800" y="3098897"/>
            <a:ext cx="1244754" cy="4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Supply Chain Management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3E29F0B-005B-4DE4-B7EC-ED8568331AC8}"/>
              </a:ext>
            </a:extLst>
          </p:cNvPr>
          <p:cNvSpPr/>
          <p:nvPr/>
        </p:nvSpPr>
        <p:spPr>
          <a:xfrm>
            <a:off x="7780800" y="1839858"/>
            <a:ext cx="1244754" cy="7379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 Services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7B04BA-1061-4BEB-9AE4-019B2358E002}"/>
              </a:ext>
            </a:extLst>
          </p:cNvPr>
          <p:cNvSpPr/>
          <p:nvPr/>
        </p:nvSpPr>
        <p:spPr>
          <a:xfrm>
            <a:off x="7801728" y="4076730"/>
            <a:ext cx="1239199" cy="276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Legal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F7DDEB-ACA8-42DC-B558-FF65BAABB8E3}"/>
              </a:ext>
            </a:extLst>
          </p:cNvPr>
          <p:cNvSpPr/>
          <p:nvPr/>
        </p:nvSpPr>
        <p:spPr>
          <a:xfrm>
            <a:off x="7801083" y="3105458"/>
            <a:ext cx="1239198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Corporate Communication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E32312-918E-4CC7-9059-7E68D2AB3311}"/>
              </a:ext>
            </a:extLst>
          </p:cNvPr>
          <p:cNvSpPr/>
          <p:nvPr/>
        </p:nvSpPr>
        <p:spPr>
          <a:xfrm>
            <a:off x="1871240" y="3600750"/>
            <a:ext cx="1244754" cy="462262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Community Engagement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3F564C-9839-4FC5-8733-66FED5C7BD4C}"/>
              </a:ext>
            </a:extLst>
          </p:cNvPr>
          <p:cNvSpPr/>
          <p:nvPr/>
        </p:nvSpPr>
        <p:spPr>
          <a:xfrm>
            <a:off x="3151896" y="5016880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HR Management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8B599C-19CE-47F3-B521-330D26BC26C9}"/>
              </a:ext>
            </a:extLst>
          </p:cNvPr>
          <p:cNvSpPr/>
          <p:nvPr/>
        </p:nvSpPr>
        <p:spPr>
          <a:xfrm>
            <a:off x="1872928" y="3122587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 Management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03901C-4973-4C04-9527-E8DA9EF6896E}"/>
              </a:ext>
            </a:extLst>
          </p:cNvPr>
          <p:cNvSpPr/>
          <p:nvPr/>
        </p:nvSpPr>
        <p:spPr>
          <a:xfrm>
            <a:off x="1871240" y="4104036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Quality Management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2E132F-8FCB-4E3B-BE11-E2E66BF4519E}"/>
              </a:ext>
            </a:extLst>
          </p:cNvPr>
          <p:cNvSpPr/>
          <p:nvPr/>
        </p:nvSpPr>
        <p:spPr>
          <a:xfrm>
            <a:off x="3161074" y="2620131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CD58C6-9BA2-4D65-9E35-101F0E447F93}"/>
              </a:ext>
            </a:extLst>
          </p:cNvPr>
          <p:cNvSpPr/>
          <p:nvPr/>
        </p:nvSpPr>
        <p:spPr>
          <a:xfrm>
            <a:off x="3161074" y="3098897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Policy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4C69BF-9ADA-4304-81DA-224758197DD5}"/>
              </a:ext>
            </a:extLst>
          </p:cNvPr>
          <p:cNvSpPr/>
          <p:nvPr/>
        </p:nvSpPr>
        <p:spPr>
          <a:xfrm>
            <a:off x="609249" y="4607698"/>
            <a:ext cx="122154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Investigation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A1D6F-9306-4733-A6E7-60F017EF0810}"/>
              </a:ext>
            </a:extLst>
          </p:cNvPr>
          <p:cNvSpPr/>
          <p:nvPr/>
        </p:nvSpPr>
        <p:spPr>
          <a:xfrm>
            <a:off x="6520355" y="4574854"/>
            <a:ext cx="1240914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Treasury Management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4FB6C2-E447-428C-95E0-F1F21529C849}"/>
              </a:ext>
            </a:extLst>
          </p:cNvPr>
          <p:cNvSpPr/>
          <p:nvPr/>
        </p:nvSpPr>
        <p:spPr>
          <a:xfrm>
            <a:off x="6517212" y="4092144"/>
            <a:ext cx="1231863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CC3477-EC68-473C-A23F-8D0997C46B6B}"/>
              </a:ext>
            </a:extLst>
          </p:cNvPr>
          <p:cNvSpPr/>
          <p:nvPr/>
        </p:nvSpPr>
        <p:spPr>
          <a:xfrm>
            <a:off x="6512647" y="3608227"/>
            <a:ext cx="1231863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Budgeting and Forecasting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F95ADA-1F06-4263-AB74-6E22745C6629}"/>
              </a:ext>
            </a:extLst>
          </p:cNvPr>
          <p:cNvSpPr/>
          <p:nvPr/>
        </p:nvSpPr>
        <p:spPr>
          <a:xfrm>
            <a:off x="6515624" y="3122850"/>
            <a:ext cx="1233451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Accounting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95D044-F482-4CD2-ADF6-B572056863C9}"/>
              </a:ext>
            </a:extLst>
          </p:cNvPr>
          <p:cNvSpPr/>
          <p:nvPr/>
        </p:nvSpPr>
        <p:spPr>
          <a:xfrm>
            <a:off x="605378" y="3095890"/>
            <a:ext cx="1215880" cy="462262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Health Screening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4BD61-9B66-423A-B747-76FB06014FC8}"/>
              </a:ext>
            </a:extLst>
          </p:cNvPr>
          <p:cNvSpPr/>
          <p:nvPr/>
        </p:nvSpPr>
        <p:spPr>
          <a:xfrm>
            <a:off x="1872928" y="2617745"/>
            <a:ext cx="1244754" cy="462262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Service Quality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A62203-F2F2-4FB0-8590-14C4BCA06861}"/>
              </a:ext>
            </a:extLst>
          </p:cNvPr>
          <p:cNvSpPr/>
          <p:nvPr/>
        </p:nvSpPr>
        <p:spPr>
          <a:xfrm>
            <a:off x="1869365" y="5083352"/>
            <a:ext cx="1239445" cy="462262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Provider 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A802C5-B5C8-4B01-879D-179656B45B5F}"/>
              </a:ext>
            </a:extLst>
          </p:cNvPr>
          <p:cNvSpPr/>
          <p:nvPr/>
        </p:nvSpPr>
        <p:spPr>
          <a:xfrm>
            <a:off x="5238369" y="2628900"/>
            <a:ext cx="1244754" cy="4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Campaign Management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EFD9BE8-1401-460A-BF68-2AC61993A482}"/>
              </a:ext>
            </a:extLst>
          </p:cNvPr>
          <p:cNvSpPr/>
          <p:nvPr/>
        </p:nvSpPr>
        <p:spPr>
          <a:xfrm>
            <a:off x="5236516" y="3134373"/>
            <a:ext cx="1244754" cy="691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 Data Management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3B92FEA-4D2B-4C01-9526-2C8866135E21}"/>
              </a:ext>
            </a:extLst>
          </p:cNvPr>
          <p:cNvSpPr/>
          <p:nvPr/>
        </p:nvSpPr>
        <p:spPr>
          <a:xfrm>
            <a:off x="5236516" y="3869673"/>
            <a:ext cx="1244754" cy="4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Marketing Analytics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576FA8-D27F-4B17-95CE-41DDF88F88AF}"/>
              </a:ext>
            </a:extLst>
          </p:cNvPr>
          <p:cNvSpPr/>
          <p:nvPr/>
        </p:nvSpPr>
        <p:spPr>
          <a:xfrm>
            <a:off x="6520355" y="2618697"/>
            <a:ext cx="1224155" cy="4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Bill Processing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2EED3-9B8D-436F-865C-DACA11FFE57D}"/>
              </a:ext>
            </a:extLst>
          </p:cNvPr>
          <p:cNvSpPr/>
          <p:nvPr/>
        </p:nvSpPr>
        <p:spPr>
          <a:xfrm>
            <a:off x="602994" y="4112983"/>
            <a:ext cx="1218263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Clinical Services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D2292F-E6C7-4874-98ED-B04AAB60C78F}"/>
              </a:ext>
            </a:extLst>
          </p:cNvPr>
          <p:cNvSpPr/>
          <p:nvPr/>
        </p:nvSpPr>
        <p:spPr>
          <a:xfrm>
            <a:off x="3154687" y="3578591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Research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61AA96-9DAD-4868-B4B3-533A42FEC9CA}"/>
              </a:ext>
            </a:extLst>
          </p:cNvPr>
          <p:cNvSpPr/>
          <p:nvPr/>
        </p:nvSpPr>
        <p:spPr>
          <a:xfrm>
            <a:off x="10368683" y="5233554"/>
            <a:ext cx="1211454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Telecom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B1CCA70D-DD24-41EC-9FB0-43A99DE6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707154"/>
          </a:xfrm>
          <a:solidFill>
            <a:srgbClr val="009900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Capability Model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108C172-CF1A-4893-B4CA-2CFC5C9D1F6D}"/>
              </a:ext>
            </a:extLst>
          </p:cNvPr>
          <p:cNvSpPr/>
          <p:nvPr/>
        </p:nvSpPr>
        <p:spPr>
          <a:xfrm>
            <a:off x="609600" y="1184067"/>
            <a:ext cx="3802406" cy="5751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Core Business Areas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5C7691D-4717-479A-8FDD-3AFE915C029F}"/>
              </a:ext>
            </a:extLst>
          </p:cNvPr>
          <p:cNvSpPr/>
          <p:nvPr/>
        </p:nvSpPr>
        <p:spPr>
          <a:xfrm>
            <a:off x="5229252" y="1181807"/>
            <a:ext cx="6354401" cy="57518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Enabling Business Areas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836911-65BF-4E9C-A40B-999943004340}"/>
              </a:ext>
            </a:extLst>
          </p:cNvPr>
          <p:cNvSpPr/>
          <p:nvPr/>
        </p:nvSpPr>
        <p:spPr>
          <a:xfrm>
            <a:off x="7790731" y="4396674"/>
            <a:ext cx="1245909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Accreditation &amp; Licensing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5D293F-7C77-417B-B8C0-D74DACD4B42D}"/>
              </a:ext>
            </a:extLst>
          </p:cNvPr>
          <p:cNvSpPr/>
          <p:nvPr/>
        </p:nvSpPr>
        <p:spPr>
          <a:xfrm>
            <a:off x="605377" y="3608025"/>
            <a:ext cx="1218263" cy="462262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Chronic Care Management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FEEA91-A20D-469C-8C39-43A66C75B0BF}"/>
              </a:ext>
            </a:extLst>
          </p:cNvPr>
          <p:cNvSpPr/>
          <p:nvPr/>
        </p:nvSpPr>
        <p:spPr>
          <a:xfrm>
            <a:off x="3158587" y="4052227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Administration Support Services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4CD75E0-45C1-455B-BEF8-3CD2CF50C296}"/>
              </a:ext>
            </a:extLst>
          </p:cNvPr>
          <p:cNvSpPr/>
          <p:nvPr/>
        </p:nvSpPr>
        <p:spPr>
          <a:xfrm>
            <a:off x="1865240" y="4588139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Cost Management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7408BA-64C7-4631-B647-26DD03891150}"/>
              </a:ext>
            </a:extLst>
          </p:cNvPr>
          <p:cNvSpPr/>
          <p:nvPr/>
        </p:nvSpPr>
        <p:spPr>
          <a:xfrm>
            <a:off x="3154574" y="4534134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Recruit talented employees</a:t>
            </a:r>
          </a:p>
        </p:txBody>
      </p:sp>
    </p:spTree>
    <p:extLst>
      <p:ext uri="{BB962C8B-B14F-4D97-AF65-F5344CB8AC3E}">
        <p14:creationId xmlns:p14="http://schemas.microsoft.com/office/powerpoint/2010/main" val="304100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E0B91C-E8C5-4900-AD44-B8B6559790AF}"/>
              </a:ext>
            </a:extLst>
          </p:cNvPr>
          <p:cNvSpPr/>
          <p:nvPr/>
        </p:nvSpPr>
        <p:spPr>
          <a:xfrm>
            <a:off x="5231847" y="1835193"/>
            <a:ext cx="1244754" cy="7379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11A9CF-146A-45B2-9D10-179539DC88A8}"/>
              </a:ext>
            </a:extLst>
          </p:cNvPr>
          <p:cNvSpPr/>
          <p:nvPr/>
        </p:nvSpPr>
        <p:spPr>
          <a:xfrm>
            <a:off x="600188" y="1835193"/>
            <a:ext cx="1244754" cy="7379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Quality Care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22C2F-FC5C-426C-BB32-BBD4D3C4171C}"/>
              </a:ext>
            </a:extLst>
          </p:cNvPr>
          <p:cNvSpPr/>
          <p:nvPr/>
        </p:nvSpPr>
        <p:spPr>
          <a:xfrm>
            <a:off x="1879629" y="1840073"/>
            <a:ext cx="1244754" cy="7379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Trusting Relationships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4A5CF1-5AFF-4F54-932F-15CBD0BA08A7}"/>
              </a:ext>
            </a:extLst>
          </p:cNvPr>
          <p:cNvSpPr/>
          <p:nvPr/>
        </p:nvSpPr>
        <p:spPr>
          <a:xfrm>
            <a:off x="6507013" y="1836236"/>
            <a:ext cx="1244754" cy="7379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B82773-31E6-4510-9BF0-F7A308EBDAC1}"/>
              </a:ext>
            </a:extLst>
          </p:cNvPr>
          <p:cNvSpPr/>
          <p:nvPr/>
        </p:nvSpPr>
        <p:spPr>
          <a:xfrm>
            <a:off x="3154574" y="1847419"/>
            <a:ext cx="1244754" cy="7379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Exceptional Workplace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14EA5F-32B0-4A41-8E2C-33BF27F24C83}"/>
              </a:ext>
            </a:extLst>
          </p:cNvPr>
          <p:cNvSpPr/>
          <p:nvPr/>
        </p:nvSpPr>
        <p:spPr>
          <a:xfrm>
            <a:off x="9053083" y="1835548"/>
            <a:ext cx="1244754" cy="7379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Support Business Functions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9B5758-16F0-4655-B210-9D50539847F5}"/>
              </a:ext>
            </a:extLst>
          </p:cNvPr>
          <p:cNvSpPr/>
          <p:nvPr/>
        </p:nvSpPr>
        <p:spPr>
          <a:xfrm>
            <a:off x="10328215" y="1827187"/>
            <a:ext cx="1244754" cy="7379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Information Tech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2B6ABF-06E5-418F-9934-BE5803EFE319}"/>
              </a:ext>
            </a:extLst>
          </p:cNvPr>
          <p:cNvSpPr/>
          <p:nvPr/>
        </p:nvSpPr>
        <p:spPr>
          <a:xfrm>
            <a:off x="10372478" y="2607038"/>
            <a:ext cx="1200491" cy="4420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B3D82-B780-458E-8C76-0F09B22950CA}"/>
              </a:ext>
            </a:extLst>
          </p:cNvPr>
          <p:cNvSpPr/>
          <p:nvPr/>
        </p:nvSpPr>
        <p:spPr>
          <a:xfrm>
            <a:off x="10357090" y="3086060"/>
            <a:ext cx="1215879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Information Security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0F607F-8281-48DD-BE6B-43513C7619B1}"/>
              </a:ext>
            </a:extLst>
          </p:cNvPr>
          <p:cNvSpPr/>
          <p:nvPr/>
        </p:nvSpPr>
        <p:spPr>
          <a:xfrm>
            <a:off x="10357647" y="3566186"/>
            <a:ext cx="1215322" cy="4420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Infrastructure Management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5287B-097E-4A02-B004-13C64BE66808}"/>
              </a:ext>
            </a:extLst>
          </p:cNvPr>
          <p:cNvSpPr/>
          <p:nvPr/>
        </p:nvSpPr>
        <p:spPr>
          <a:xfrm>
            <a:off x="7786289" y="2617899"/>
            <a:ext cx="1244755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Corporate Administration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E86261-AABF-4953-A6EA-25C2CF19ADE5}"/>
              </a:ext>
            </a:extLst>
          </p:cNvPr>
          <p:cNvSpPr/>
          <p:nvPr/>
        </p:nvSpPr>
        <p:spPr>
          <a:xfrm>
            <a:off x="9086004" y="2617899"/>
            <a:ext cx="1242211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Administrative 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FC5889-AA95-4B41-84F5-14B42249E946}"/>
              </a:ext>
            </a:extLst>
          </p:cNvPr>
          <p:cNvSpPr/>
          <p:nvPr/>
        </p:nvSpPr>
        <p:spPr>
          <a:xfrm>
            <a:off x="600187" y="2605145"/>
            <a:ext cx="1227015" cy="441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Patient Care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C90FCD-4F07-4ED5-80E0-6588BFA01BB7}"/>
              </a:ext>
            </a:extLst>
          </p:cNvPr>
          <p:cNvSpPr/>
          <p:nvPr/>
        </p:nvSpPr>
        <p:spPr>
          <a:xfrm>
            <a:off x="7802236" y="3590407"/>
            <a:ext cx="1238185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Corporate Planning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5B09F9-F2D4-4F44-AD8A-5A292F575D63}"/>
              </a:ext>
            </a:extLst>
          </p:cNvPr>
          <p:cNvSpPr/>
          <p:nvPr/>
        </p:nvSpPr>
        <p:spPr>
          <a:xfrm>
            <a:off x="9084896" y="3600450"/>
            <a:ext cx="1234966" cy="4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Contracts &amp; Procurement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93639D-478B-43CB-8B3D-79D389DBE5E3}"/>
              </a:ext>
            </a:extLst>
          </p:cNvPr>
          <p:cNvSpPr/>
          <p:nvPr/>
        </p:nvSpPr>
        <p:spPr>
          <a:xfrm>
            <a:off x="10357647" y="4056424"/>
            <a:ext cx="1215322" cy="4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Quality &amp; Governance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406FEE-1972-4D3C-A65D-AF1A6A935B47}"/>
              </a:ext>
            </a:extLst>
          </p:cNvPr>
          <p:cNvSpPr/>
          <p:nvPr/>
        </p:nvSpPr>
        <p:spPr>
          <a:xfrm>
            <a:off x="10364053" y="4562316"/>
            <a:ext cx="1208916" cy="6377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Management &amp; Integration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039EB-7AED-48B9-9D49-4ABCE992CAA4}"/>
              </a:ext>
            </a:extLst>
          </p:cNvPr>
          <p:cNvSpPr/>
          <p:nvPr/>
        </p:nvSpPr>
        <p:spPr>
          <a:xfrm>
            <a:off x="9087064" y="4110446"/>
            <a:ext cx="1230649" cy="4622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DCA683-AD32-4B2C-9700-44FBAB56B621}"/>
              </a:ext>
            </a:extLst>
          </p:cNvPr>
          <p:cNvSpPr/>
          <p:nvPr/>
        </p:nvSpPr>
        <p:spPr>
          <a:xfrm>
            <a:off x="9074800" y="3098897"/>
            <a:ext cx="1244754" cy="4622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Supply Chain Management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3E29F0B-005B-4DE4-B7EC-ED8568331AC8}"/>
              </a:ext>
            </a:extLst>
          </p:cNvPr>
          <p:cNvSpPr/>
          <p:nvPr/>
        </p:nvSpPr>
        <p:spPr>
          <a:xfrm>
            <a:off x="7780800" y="1839858"/>
            <a:ext cx="1244754" cy="7379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 Services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7B04BA-1061-4BEB-9AE4-019B2358E002}"/>
              </a:ext>
            </a:extLst>
          </p:cNvPr>
          <p:cNvSpPr/>
          <p:nvPr/>
        </p:nvSpPr>
        <p:spPr>
          <a:xfrm>
            <a:off x="7801728" y="4076730"/>
            <a:ext cx="1239199" cy="276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Legal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F7DDEB-ACA8-42DC-B558-FF65BAABB8E3}"/>
              </a:ext>
            </a:extLst>
          </p:cNvPr>
          <p:cNvSpPr/>
          <p:nvPr/>
        </p:nvSpPr>
        <p:spPr>
          <a:xfrm>
            <a:off x="7801083" y="3105458"/>
            <a:ext cx="1239198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Corporate Communication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E32312-918E-4CC7-9059-7E68D2AB3311}"/>
              </a:ext>
            </a:extLst>
          </p:cNvPr>
          <p:cNvSpPr/>
          <p:nvPr/>
        </p:nvSpPr>
        <p:spPr>
          <a:xfrm>
            <a:off x="1871240" y="3600750"/>
            <a:ext cx="1244754" cy="4622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Community Engagement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3F564C-9839-4FC5-8733-66FED5C7BD4C}"/>
              </a:ext>
            </a:extLst>
          </p:cNvPr>
          <p:cNvSpPr/>
          <p:nvPr/>
        </p:nvSpPr>
        <p:spPr>
          <a:xfrm>
            <a:off x="3151896" y="5016880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HR Management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8B599C-19CE-47F3-B521-330D26BC26C9}"/>
              </a:ext>
            </a:extLst>
          </p:cNvPr>
          <p:cNvSpPr/>
          <p:nvPr/>
        </p:nvSpPr>
        <p:spPr>
          <a:xfrm>
            <a:off x="1872928" y="3122587"/>
            <a:ext cx="1244754" cy="4420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 Management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03901C-4973-4C04-9527-E8DA9EF6896E}"/>
              </a:ext>
            </a:extLst>
          </p:cNvPr>
          <p:cNvSpPr/>
          <p:nvPr/>
        </p:nvSpPr>
        <p:spPr>
          <a:xfrm>
            <a:off x="1871240" y="4104036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Quality Management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2E132F-8FCB-4E3B-BE11-E2E66BF4519E}"/>
              </a:ext>
            </a:extLst>
          </p:cNvPr>
          <p:cNvSpPr/>
          <p:nvPr/>
        </p:nvSpPr>
        <p:spPr>
          <a:xfrm>
            <a:off x="3161074" y="2620131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CD58C6-9BA2-4D65-9E35-101F0E447F93}"/>
              </a:ext>
            </a:extLst>
          </p:cNvPr>
          <p:cNvSpPr/>
          <p:nvPr/>
        </p:nvSpPr>
        <p:spPr>
          <a:xfrm>
            <a:off x="3161074" y="3098897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Policy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4C69BF-9ADA-4304-81DA-224758197DD5}"/>
              </a:ext>
            </a:extLst>
          </p:cNvPr>
          <p:cNvSpPr/>
          <p:nvPr/>
        </p:nvSpPr>
        <p:spPr>
          <a:xfrm>
            <a:off x="609249" y="4607698"/>
            <a:ext cx="1221544" cy="4420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Investigation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A1D6F-9306-4733-A6E7-60F017EF0810}"/>
              </a:ext>
            </a:extLst>
          </p:cNvPr>
          <p:cNvSpPr/>
          <p:nvPr/>
        </p:nvSpPr>
        <p:spPr>
          <a:xfrm>
            <a:off x="6520355" y="4598906"/>
            <a:ext cx="1240914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Treasury Management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4FB6C2-E447-428C-95E0-F1F21529C849}"/>
              </a:ext>
            </a:extLst>
          </p:cNvPr>
          <p:cNvSpPr/>
          <p:nvPr/>
        </p:nvSpPr>
        <p:spPr>
          <a:xfrm>
            <a:off x="6518579" y="4104036"/>
            <a:ext cx="1231863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CC3477-EC68-473C-A23F-8D0997C46B6B}"/>
              </a:ext>
            </a:extLst>
          </p:cNvPr>
          <p:cNvSpPr/>
          <p:nvPr/>
        </p:nvSpPr>
        <p:spPr>
          <a:xfrm>
            <a:off x="6512647" y="3608227"/>
            <a:ext cx="1231863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Budgeting and Forecasting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F95ADA-1F06-4263-AB74-6E22745C6629}"/>
              </a:ext>
            </a:extLst>
          </p:cNvPr>
          <p:cNvSpPr/>
          <p:nvPr/>
        </p:nvSpPr>
        <p:spPr>
          <a:xfrm>
            <a:off x="6515624" y="3122850"/>
            <a:ext cx="1233451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Accounting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95D044-F482-4CD2-ADF6-B572056863C9}"/>
              </a:ext>
            </a:extLst>
          </p:cNvPr>
          <p:cNvSpPr/>
          <p:nvPr/>
        </p:nvSpPr>
        <p:spPr>
          <a:xfrm>
            <a:off x="605378" y="3095890"/>
            <a:ext cx="1215880" cy="4622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Health Screening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4BD61-9B66-423A-B747-76FB06014FC8}"/>
              </a:ext>
            </a:extLst>
          </p:cNvPr>
          <p:cNvSpPr/>
          <p:nvPr/>
        </p:nvSpPr>
        <p:spPr>
          <a:xfrm>
            <a:off x="1872928" y="2617745"/>
            <a:ext cx="1244754" cy="462262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Service Quality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A62203-F2F2-4FB0-8590-14C4BCA06861}"/>
              </a:ext>
            </a:extLst>
          </p:cNvPr>
          <p:cNvSpPr/>
          <p:nvPr/>
        </p:nvSpPr>
        <p:spPr>
          <a:xfrm>
            <a:off x="1869365" y="5083352"/>
            <a:ext cx="1239445" cy="462262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Provider 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A802C5-B5C8-4B01-879D-179656B45B5F}"/>
              </a:ext>
            </a:extLst>
          </p:cNvPr>
          <p:cNvSpPr/>
          <p:nvPr/>
        </p:nvSpPr>
        <p:spPr>
          <a:xfrm>
            <a:off x="5238369" y="2628900"/>
            <a:ext cx="1244754" cy="4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Campaign Management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EFD9BE8-1401-460A-BF68-2AC61993A482}"/>
              </a:ext>
            </a:extLst>
          </p:cNvPr>
          <p:cNvSpPr/>
          <p:nvPr/>
        </p:nvSpPr>
        <p:spPr>
          <a:xfrm>
            <a:off x="5236516" y="3134373"/>
            <a:ext cx="1244754" cy="691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 Data Management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3B92FEA-4D2B-4C01-9526-2C8866135E21}"/>
              </a:ext>
            </a:extLst>
          </p:cNvPr>
          <p:cNvSpPr/>
          <p:nvPr/>
        </p:nvSpPr>
        <p:spPr>
          <a:xfrm>
            <a:off x="5236516" y="3869673"/>
            <a:ext cx="1244754" cy="4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Marketing Analytics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576FA8-D27F-4B17-95CE-41DDF88F88AF}"/>
              </a:ext>
            </a:extLst>
          </p:cNvPr>
          <p:cNvSpPr/>
          <p:nvPr/>
        </p:nvSpPr>
        <p:spPr>
          <a:xfrm>
            <a:off x="6520355" y="2618697"/>
            <a:ext cx="1224155" cy="4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Bill Processing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2EED3-9B8D-436F-865C-DACA11FFE57D}"/>
              </a:ext>
            </a:extLst>
          </p:cNvPr>
          <p:cNvSpPr/>
          <p:nvPr/>
        </p:nvSpPr>
        <p:spPr>
          <a:xfrm>
            <a:off x="602994" y="4112983"/>
            <a:ext cx="1218263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Clinical Services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D2292F-E6C7-4874-98ED-B04AAB60C78F}"/>
              </a:ext>
            </a:extLst>
          </p:cNvPr>
          <p:cNvSpPr/>
          <p:nvPr/>
        </p:nvSpPr>
        <p:spPr>
          <a:xfrm>
            <a:off x="3154687" y="3578591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Research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61AA96-9DAD-4868-B4B3-533A42FEC9CA}"/>
              </a:ext>
            </a:extLst>
          </p:cNvPr>
          <p:cNvSpPr/>
          <p:nvPr/>
        </p:nvSpPr>
        <p:spPr>
          <a:xfrm>
            <a:off x="10368683" y="5233554"/>
            <a:ext cx="1211454" cy="4420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Telecom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B1CCA70D-DD24-41EC-9FB0-43A99DE6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707154"/>
          </a:xfrm>
          <a:solidFill>
            <a:srgbClr val="009900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Capability Model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108C172-CF1A-4893-B4CA-2CFC5C9D1F6D}"/>
              </a:ext>
            </a:extLst>
          </p:cNvPr>
          <p:cNvSpPr/>
          <p:nvPr/>
        </p:nvSpPr>
        <p:spPr>
          <a:xfrm>
            <a:off x="609600" y="1184067"/>
            <a:ext cx="3802406" cy="5751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Core Business Areas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5C7691D-4717-479A-8FDD-3AFE915C029F}"/>
              </a:ext>
            </a:extLst>
          </p:cNvPr>
          <p:cNvSpPr/>
          <p:nvPr/>
        </p:nvSpPr>
        <p:spPr>
          <a:xfrm>
            <a:off x="5229252" y="1181807"/>
            <a:ext cx="6354401" cy="57518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Enabling Business Areas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836911-65BF-4E9C-A40B-999943004340}"/>
              </a:ext>
            </a:extLst>
          </p:cNvPr>
          <p:cNvSpPr/>
          <p:nvPr/>
        </p:nvSpPr>
        <p:spPr>
          <a:xfrm>
            <a:off x="7790731" y="4396674"/>
            <a:ext cx="1245909" cy="442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Accreditation &amp; Licensing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5D293F-7C77-417B-B8C0-D74DACD4B42D}"/>
              </a:ext>
            </a:extLst>
          </p:cNvPr>
          <p:cNvSpPr/>
          <p:nvPr/>
        </p:nvSpPr>
        <p:spPr>
          <a:xfrm>
            <a:off x="605377" y="3608025"/>
            <a:ext cx="1218263" cy="4622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Chronic Care Management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FEEA91-A20D-469C-8C39-43A66C75B0BF}"/>
              </a:ext>
            </a:extLst>
          </p:cNvPr>
          <p:cNvSpPr/>
          <p:nvPr/>
        </p:nvSpPr>
        <p:spPr>
          <a:xfrm>
            <a:off x="3158587" y="4052227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Administration Support Services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4CD75E0-45C1-455B-BEF8-3CD2CF50C296}"/>
              </a:ext>
            </a:extLst>
          </p:cNvPr>
          <p:cNvSpPr/>
          <p:nvPr/>
        </p:nvSpPr>
        <p:spPr>
          <a:xfrm>
            <a:off x="1865240" y="4588139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Cost Management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7408BA-64C7-4631-B647-26DD03891150}"/>
              </a:ext>
            </a:extLst>
          </p:cNvPr>
          <p:cNvSpPr/>
          <p:nvPr/>
        </p:nvSpPr>
        <p:spPr>
          <a:xfrm>
            <a:off x="3154574" y="4534134"/>
            <a:ext cx="1244754" cy="442026"/>
          </a:xfrm>
          <a:prstGeom prst="rect">
            <a:avLst/>
          </a:prstGeom>
          <a:solidFill>
            <a:srgbClr val="D8C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Recruit talented employees</a:t>
            </a:r>
          </a:p>
        </p:txBody>
      </p:sp>
    </p:spTree>
    <p:extLst>
      <p:ext uri="{BB962C8B-B14F-4D97-AF65-F5344CB8AC3E}">
        <p14:creationId xmlns:p14="http://schemas.microsoft.com/office/powerpoint/2010/main" val="18260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C8D7F-75D2-47B6-AB8D-8FFB368A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58" y="342900"/>
            <a:ext cx="785868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CEC95DB-D345-4D6A-96BA-C6EC5F1F1EEE}"/>
              </a:ext>
            </a:extLst>
          </p:cNvPr>
          <p:cNvSpPr/>
          <p:nvPr/>
        </p:nvSpPr>
        <p:spPr>
          <a:xfrm>
            <a:off x="5695950" y="1885950"/>
            <a:ext cx="285750" cy="102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1B42EB-ECDE-46E4-9DC8-9388B9101C95}"/>
              </a:ext>
            </a:extLst>
          </p:cNvPr>
          <p:cNvSpPr/>
          <p:nvPr/>
        </p:nvSpPr>
        <p:spPr>
          <a:xfrm>
            <a:off x="5695950" y="4661559"/>
            <a:ext cx="285750" cy="1167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4A38A7C-77DA-49AC-B68B-059B544181BC}"/>
              </a:ext>
            </a:extLst>
          </p:cNvPr>
          <p:cNvGrpSpPr/>
          <p:nvPr/>
        </p:nvGrpSpPr>
        <p:grpSpPr>
          <a:xfrm>
            <a:off x="3152777" y="3532845"/>
            <a:ext cx="1142998" cy="442914"/>
            <a:chOff x="2293517" y="2409618"/>
            <a:chExt cx="1142998" cy="442914"/>
          </a:xfrm>
        </p:grpSpPr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47884DCD-FDA9-4AAF-A53B-2033AB2A10CF}"/>
                </a:ext>
              </a:extLst>
            </p:cNvPr>
            <p:cNvSpPr/>
            <p:nvPr/>
          </p:nvSpPr>
          <p:spPr>
            <a:xfrm rot="5400000">
              <a:off x="2650702" y="2066719"/>
              <a:ext cx="442914" cy="112871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DE9BA-59E0-45F0-9FF2-4B6F5A8A34D8}"/>
                </a:ext>
              </a:extLst>
            </p:cNvPr>
            <p:cNvSpPr txBox="1"/>
            <p:nvPr/>
          </p:nvSpPr>
          <p:spPr>
            <a:xfrm>
              <a:off x="2293517" y="2514600"/>
              <a:ext cx="11429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Business Reflexes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AF40301-AA33-4F0E-9D9A-BAEE8E5B7656}"/>
              </a:ext>
            </a:extLst>
          </p:cNvPr>
          <p:cNvGrpSpPr/>
          <p:nvPr/>
        </p:nvGrpSpPr>
        <p:grpSpPr>
          <a:xfrm>
            <a:off x="4067175" y="2889909"/>
            <a:ext cx="3429000" cy="1771650"/>
            <a:chOff x="3695700" y="2000250"/>
            <a:chExt cx="3429000" cy="177165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C24E3F57-213F-4224-9FB1-36D00224061C}"/>
                </a:ext>
              </a:extLst>
            </p:cNvPr>
            <p:cNvSpPr/>
            <p:nvPr/>
          </p:nvSpPr>
          <p:spPr>
            <a:xfrm>
              <a:off x="3695700" y="2000250"/>
              <a:ext cx="3429000" cy="177165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979C24C2-89B5-439E-B5E0-7D72DE440E5B}"/>
                </a:ext>
              </a:extLst>
            </p:cNvPr>
            <p:cNvSpPr/>
            <p:nvPr/>
          </p:nvSpPr>
          <p:spPr>
            <a:xfrm>
              <a:off x="3924300" y="2628900"/>
              <a:ext cx="685800" cy="2857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Patient</a:t>
              </a:r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46C260BB-2BEC-4B4F-9F2E-053D35862176}"/>
                </a:ext>
              </a:extLst>
            </p:cNvPr>
            <p:cNvSpPr/>
            <p:nvPr/>
          </p:nvSpPr>
          <p:spPr>
            <a:xfrm>
              <a:off x="4838700" y="2628900"/>
              <a:ext cx="685800" cy="2857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Assets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732B5586-4911-4B50-B0A9-2FF58098E402}"/>
                </a:ext>
              </a:extLst>
            </p:cNvPr>
            <p:cNvSpPr/>
            <p:nvPr/>
          </p:nvSpPr>
          <p:spPr>
            <a:xfrm>
              <a:off x="5777044" y="2576096"/>
              <a:ext cx="685800" cy="33855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Medical Condition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D34B3708-264B-44C4-9F01-B6710BFDB581}"/>
                </a:ext>
              </a:extLst>
            </p:cNvPr>
            <p:cNvSpPr/>
            <p:nvPr/>
          </p:nvSpPr>
          <p:spPr>
            <a:xfrm>
              <a:off x="4381500" y="2971800"/>
              <a:ext cx="685800" cy="2857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Staff</a:t>
              </a: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60B87AC4-E312-4CF8-812E-853BBCDAC0F1}"/>
                </a:ext>
              </a:extLst>
            </p:cNvPr>
            <p:cNvSpPr/>
            <p:nvPr/>
          </p:nvSpPr>
          <p:spPr>
            <a:xfrm>
              <a:off x="5353050" y="2971800"/>
              <a:ext cx="685800" cy="2857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Financial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8A218180-B40F-4C23-A011-FD48A91B620E}"/>
                </a:ext>
              </a:extLst>
            </p:cNvPr>
            <p:cNvSpPr/>
            <p:nvPr/>
          </p:nvSpPr>
          <p:spPr>
            <a:xfrm>
              <a:off x="6210300" y="2971800"/>
              <a:ext cx="685800" cy="2857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Corporate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F94CEBE-C04B-48DD-9557-898F0A5F99C4}"/>
              </a:ext>
            </a:extLst>
          </p:cNvPr>
          <p:cNvGrpSpPr/>
          <p:nvPr/>
        </p:nvGrpSpPr>
        <p:grpSpPr>
          <a:xfrm>
            <a:off x="7288813" y="3554277"/>
            <a:ext cx="1185862" cy="442914"/>
            <a:chOff x="7467600" y="2407443"/>
            <a:chExt cx="1185862" cy="442914"/>
          </a:xfrm>
        </p:grpSpPr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34B2C59A-304C-4D5F-A21C-2B0981FB98D5}"/>
                </a:ext>
              </a:extLst>
            </p:cNvPr>
            <p:cNvSpPr/>
            <p:nvPr/>
          </p:nvSpPr>
          <p:spPr>
            <a:xfrm rot="5400000">
              <a:off x="7867649" y="2064544"/>
              <a:ext cx="442914" cy="112871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F33F6B-432F-41B3-B8AF-59735D883AF1}"/>
                </a:ext>
              </a:extLst>
            </p:cNvPr>
            <p:cNvSpPr txBox="1"/>
            <p:nvPr/>
          </p:nvSpPr>
          <p:spPr>
            <a:xfrm>
              <a:off x="7467600" y="2461796"/>
              <a:ext cx="11429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Employee Relationship Management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8C4F910-F185-4F76-A899-66A1C31D8351}"/>
              </a:ext>
            </a:extLst>
          </p:cNvPr>
          <p:cNvSpPr txBox="1"/>
          <p:nvPr/>
        </p:nvSpPr>
        <p:spPr>
          <a:xfrm>
            <a:off x="5164997" y="6352401"/>
            <a:ext cx="146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Patient experience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FF4796C-A70A-470B-AA1F-C2550550BAA7}"/>
              </a:ext>
            </a:extLst>
          </p:cNvPr>
          <p:cNvGrpSpPr/>
          <p:nvPr/>
        </p:nvGrpSpPr>
        <p:grpSpPr>
          <a:xfrm>
            <a:off x="2499123" y="5786345"/>
            <a:ext cx="6483282" cy="444616"/>
            <a:chOff x="2013348" y="4336160"/>
            <a:chExt cx="6483282" cy="444616"/>
          </a:xfrm>
        </p:grpSpPr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CA6864A9-C9DC-485D-9253-D29CA9596434}"/>
                </a:ext>
              </a:extLst>
            </p:cNvPr>
            <p:cNvSpPr/>
            <p:nvPr/>
          </p:nvSpPr>
          <p:spPr>
            <a:xfrm rot="5400000">
              <a:off x="2356247" y="3993261"/>
              <a:ext cx="442914" cy="1128711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81B822-0706-4DEA-BA87-23FE402DE00F}"/>
                </a:ext>
              </a:extLst>
            </p:cNvPr>
            <p:cNvSpPr txBox="1"/>
            <p:nvPr/>
          </p:nvSpPr>
          <p:spPr>
            <a:xfrm>
              <a:off x="2095500" y="4440079"/>
              <a:ext cx="972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Appointments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DE5A6E-B139-4708-B00D-2707C8231516}"/>
                </a:ext>
              </a:extLst>
            </p:cNvPr>
            <p:cNvGrpSpPr/>
            <p:nvPr/>
          </p:nvGrpSpPr>
          <p:grpSpPr>
            <a:xfrm>
              <a:off x="3020976" y="4337862"/>
              <a:ext cx="1028700" cy="442914"/>
              <a:chOff x="3018234" y="3782780"/>
              <a:chExt cx="1028700" cy="442914"/>
            </a:xfrm>
          </p:grpSpPr>
          <p:sp>
            <p:nvSpPr>
              <p:cNvPr id="20" name="Cylinder 19">
                <a:extLst>
                  <a:ext uri="{FF2B5EF4-FFF2-40B4-BE49-F238E27FC236}">
                    <a16:creationId xmlns:a16="http://schemas.microsoft.com/office/drawing/2014/main" id="{C4EA7E65-4A61-4946-823E-7FCDF910FA6C}"/>
                  </a:ext>
                </a:extLst>
              </p:cNvPr>
              <p:cNvSpPr/>
              <p:nvPr/>
            </p:nvSpPr>
            <p:spPr>
              <a:xfrm rot="5400000">
                <a:off x="3311127" y="3489887"/>
                <a:ext cx="442914" cy="1028700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89CD2E-A84C-4C42-B160-B4ACFA71260A}"/>
                  </a:ext>
                </a:extLst>
              </p:cNvPr>
              <p:cNvSpPr txBox="1"/>
              <p:nvPr/>
            </p:nvSpPr>
            <p:spPr>
              <a:xfrm>
                <a:off x="3027759" y="3899250"/>
                <a:ext cx="9729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Follow-up Care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D156BA-A8E8-4FA2-B0CE-079E167E77FD}"/>
                </a:ext>
              </a:extLst>
            </p:cNvPr>
            <p:cNvGrpSpPr/>
            <p:nvPr/>
          </p:nvGrpSpPr>
          <p:grpSpPr>
            <a:xfrm>
              <a:off x="3924300" y="4336160"/>
              <a:ext cx="1128712" cy="442914"/>
              <a:chOff x="3942159" y="3779608"/>
              <a:chExt cx="1128712" cy="442914"/>
            </a:xfrm>
          </p:grpSpPr>
          <p:sp>
            <p:nvSpPr>
              <p:cNvPr id="30" name="Cylinder 29">
                <a:extLst>
                  <a:ext uri="{FF2B5EF4-FFF2-40B4-BE49-F238E27FC236}">
                    <a16:creationId xmlns:a16="http://schemas.microsoft.com/office/drawing/2014/main" id="{1DD85A0D-BF5A-4696-BE03-508E57430837}"/>
                  </a:ext>
                </a:extLst>
              </p:cNvPr>
              <p:cNvSpPr/>
              <p:nvPr/>
            </p:nvSpPr>
            <p:spPr>
              <a:xfrm rot="5400000">
                <a:off x="4285058" y="3436709"/>
                <a:ext cx="442914" cy="112871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C52FD2-8961-45ED-A5A9-098D10E09235}"/>
                  </a:ext>
                </a:extLst>
              </p:cNvPr>
              <p:cNvSpPr txBox="1"/>
              <p:nvPr/>
            </p:nvSpPr>
            <p:spPr>
              <a:xfrm>
                <a:off x="3942159" y="3904452"/>
                <a:ext cx="9981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Clinical Services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55FC79-07FA-4282-B4C2-CE3CB78AE00D}"/>
                </a:ext>
              </a:extLst>
            </p:cNvPr>
            <p:cNvGrpSpPr/>
            <p:nvPr/>
          </p:nvGrpSpPr>
          <p:grpSpPr>
            <a:xfrm>
              <a:off x="4895850" y="4337861"/>
              <a:ext cx="1214438" cy="442914"/>
              <a:chOff x="6210300" y="5557836"/>
              <a:chExt cx="1214438" cy="442914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BEA04640-1948-40C2-81A6-04690F8D2092}"/>
                  </a:ext>
                </a:extLst>
              </p:cNvPr>
              <p:cNvSpPr/>
              <p:nvPr/>
            </p:nvSpPr>
            <p:spPr>
              <a:xfrm rot="5400000">
                <a:off x="6596062" y="5172074"/>
                <a:ext cx="442914" cy="1214438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0EE12B-F458-45EC-95DA-92D56A26CBA5}"/>
                  </a:ext>
                </a:extLst>
              </p:cNvPr>
              <p:cNvSpPr txBox="1"/>
              <p:nvPr/>
            </p:nvSpPr>
            <p:spPr>
              <a:xfrm>
                <a:off x="6210300" y="5672136"/>
                <a:ext cx="11477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Care Management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FE691E-7A28-41DF-8BC7-E82A57F56DD8}"/>
                </a:ext>
              </a:extLst>
            </p:cNvPr>
            <p:cNvGrpSpPr/>
            <p:nvPr/>
          </p:nvGrpSpPr>
          <p:grpSpPr>
            <a:xfrm>
              <a:off x="5981700" y="4336835"/>
              <a:ext cx="998618" cy="442914"/>
              <a:chOff x="3363833" y="5564668"/>
              <a:chExt cx="998618" cy="442914"/>
            </a:xfrm>
          </p:grpSpPr>
          <p:sp>
            <p:nvSpPr>
              <p:cNvPr id="27" name="Cylinder 26">
                <a:extLst>
                  <a:ext uri="{FF2B5EF4-FFF2-40B4-BE49-F238E27FC236}">
                    <a16:creationId xmlns:a16="http://schemas.microsoft.com/office/drawing/2014/main" id="{B3ED38F4-E2B6-4940-84D5-F7B4BF1B1B9F}"/>
                  </a:ext>
                </a:extLst>
              </p:cNvPr>
              <p:cNvSpPr/>
              <p:nvPr/>
            </p:nvSpPr>
            <p:spPr>
              <a:xfrm rot="5400000">
                <a:off x="3610981" y="5317520"/>
                <a:ext cx="442914" cy="937209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BCEE2-AC4C-4A55-9B7F-BF147C36F3B3}"/>
                  </a:ext>
                </a:extLst>
              </p:cNvPr>
              <p:cNvSpPr txBox="1"/>
              <p:nvPr/>
            </p:nvSpPr>
            <p:spPr>
              <a:xfrm>
                <a:off x="3425243" y="5600640"/>
                <a:ext cx="937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Information Gathering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3A29605-0C30-4205-9A9A-A54567AF01FA}"/>
                </a:ext>
              </a:extLst>
            </p:cNvPr>
            <p:cNvGrpSpPr/>
            <p:nvPr/>
          </p:nvGrpSpPr>
          <p:grpSpPr>
            <a:xfrm>
              <a:off x="6781800" y="4337862"/>
              <a:ext cx="1128712" cy="442914"/>
              <a:chOff x="7553325" y="4922566"/>
              <a:chExt cx="1128712" cy="442914"/>
            </a:xfrm>
          </p:grpSpPr>
          <p:sp>
            <p:nvSpPr>
              <p:cNvPr id="29" name="Cylinder 28">
                <a:extLst>
                  <a:ext uri="{FF2B5EF4-FFF2-40B4-BE49-F238E27FC236}">
                    <a16:creationId xmlns:a16="http://schemas.microsoft.com/office/drawing/2014/main" id="{3936DC82-4B1E-4895-9707-936762F0B746}"/>
                  </a:ext>
                </a:extLst>
              </p:cNvPr>
              <p:cNvSpPr/>
              <p:nvPr/>
            </p:nvSpPr>
            <p:spPr>
              <a:xfrm rot="5400000">
                <a:off x="7896224" y="4579667"/>
                <a:ext cx="442914" cy="112871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E26FDC-18F8-455B-BB21-7577EC552F45}"/>
                  </a:ext>
                </a:extLst>
              </p:cNvPr>
              <p:cNvSpPr txBox="1"/>
              <p:nvPr/>
            </p:nvSpPr>
            <p:spPr>
              <a:xfrm>
                <a:off x="7567612" y="5039181"/>
                <a:ext cx="11144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Communication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56AA44-6BB0-4E5C-AC5C-421F4C0870EF}"/>
                </a:ext>
              </a:extLst>
            </p:cNvPr>
            <p:cNvGrpSpPr/>
            <p:nvPr/>
          </p:nvGrpSpPr>
          <p:grpSpPr>
            <a:xfrm>
              <a:off x="7788022" y="4336835"/>
              <a:ext cx="708608" cy="442914"/>
              <a:chOff x="4800600" y="5994497"/>
              <a:chExt cx="708608" cy="442914"/>
            </a:xfrm>
          </p:grpSpPr>
          <p:sp>
            <p:nvSpPr>
              <p:cNvPr id="28" name="Cylinder 27">
                <a:extLst>
                  <a:ext uri="{FF2B5EF4-FFF2-40B4-BE49-F238E27FC236}">
                    <a16:creationId xmlns:a16="http://schemas.microsoft.com/office/drawing/2014/main" id="{3261A470-A323-4DA6-8CCD-797B66FDF75A}"/>
                  </a:ext>
                </a:extLst>
              </p:cNvPr>
              <p:cNvSpPr/>
              <p:nvPr/>
            </p:nvSpPr>
            <p:spPr>
              <a:xfrm rot="5400000">
                <a:off x="4933447" y="5861650"/>
                <a:ext cx="442914" cy="708608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0A2470-4923-44A6-9594-0EF928819EEA}"/>
                  </a:ext>
                </a:extLst>
              </p:cNvPr>
              <p:cNvSpPr txBox="1"/>
              <p:nvPr/>
            </p:nvSpPr>
            <p:spPr>
              <a:xfrm>
                <a:off x="4895850" y="6092843"/>
                <a:ext cx="6133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Billing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3CAC27-ADF0-4B01-A945-AF8E443AAA63}"/>
              </a:ext>
            </a:extLst>
          </p:cNvPr>
          <p:cNvGrpSpPr/>
          <p:nvPr/>
        </p:nvGrpSpPr>
        <p:grpSpPr>
          <a:xfrm>
            <a:off x="2295525" y="1481435"/>
            <a:ext cx="6883997" cy="461665"/>
            <a:chOff x="1924050" y="971550"/>
            <a:chExt cx="6883997" cy="46166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F6FB46-368D-4660-BFA0-B69EB0EC03D5}"/>
                </a:ext>
              </a:extLst>
            </p:cNvPr>
            <p:cNvGrpSpPr/>
            <p:nvPr/>
          </p:nvGrpSpPr>
          <p:grpSpPr>
            <a:xfrm>
              <a:off x="1924050" y="981370"/>
              <a:ext cx="922773" cy="442914"/>
              <a:chOff x="2183418" y="634225"/>
              <a:chExt cx="922773" cy="442914"/>
            </a:xfrm>
          </p:grpSpPr>
          <p:sp>
            <p:nvSpPr>
              <p:cNvPr id="40" name="Cylinder 39">
                <a:extLst>
                  <a:ext uri="{FF2B5EF4-FFF2-40B4-BE49-F238E27FC236}">
                    <a16:creationId xmlns:a16="http://schemas.microsoft.com/office/drawing/2014/main" id="{E833A332-9CFC-4D76-9A80-EA185A977FDD}"/>
                  </a:ext>
                </a:extLst>
              </p:cNvPr>
              <p:cNvSpPr/>
              <p:nvPr/>
            </p:nvSpPr>
            <p:spPr>
              <a:xfrm rot="5400000">
                <a:off x="2318052" y="499591"/>
                <a:ext cx="442914" cy="71218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B14D17-8B59-4798-B997-DE41A873CD94}"/>
                  </a:ext>
                </a:extLst>
              </p:cNvPr>
              <p:cNvSpPr txBox="1"/>
              <p:nvPr/>
            </p:nvSpPr>
            <p:spPr>
              <a:xfrm>
                <a:off x="2217446" y="692448"/>
                <a:ext cx="888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Allocate </a:t>
                </a:r>
              </a:p>
              <a:p>
                <a:r>
                  <a:rPr lang="en-US" sz="800" dirty="0"/>
                  <a:t>resources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21E464F-97C7-47DC-B3C6-989EBA966CF4}"/>
                </a:ext>
              </a:extLst>
            </p:cNvPr>
            <p:cNvGrpSpPr/>
            <p:nvPr/>
          </p:nvGrpSpPr>
          <p:grpSpPr>
            <a:xfrm>
              <a:off x="2521547" y="981371"/>
              <a:ext cx="818832" cy="442914"/>
              <a:chOff x="3311946" y="648475"/>
              <a:chExt cx="818832" cy="442914"/>
            </a:xfrm>
          </p:grpSpPr>
          <p:sp>
            <p:nvSpPr>
              <p:cNvPr id="42" name="Cylinder 41">
                <a:extLst>
                  <a:ext uri="{FF2B5EF4-FFF2-40B4-BE49-F238E27FC236}">
                    <a16:creationId xmlns:a16="http://schemas.microsoft.com/office/drawing/2014/main" id="{64EB8007-7231-41F6-AF34-AFAEEFAB5D99}"/>
                  </a:ext>
                </a:extLst>
              </p:cNvPr>
              <p:cNvSpPr/>
              <p:nvPr/>
            </p:nvSpPr>
            <p:spPr>
              <a:xfrm rot="5400000">
                <a:off x="3499905" y="460516"/>
                <a:ext cx="442914" cy="818831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012DB6-9F9F-4242-93F7-ACE720D11F8E}"/>
                  </a:ext>
                </a:extLst>
              </p:cNvPr>
              <p:cNvSpPr txBox="1"/>
              <p:nvPr/>
            </p:nvSpPr>
            <p:spPr>
              <a:xfrm>
                <a:off x="3352800" y="700654"/>
                <a:ext cx="7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Prep for </a:t>
                </a:r>
              </a:p>
              <a:p>
                <a:r>
                  <a:rPr lang="en-US" sz="800" dirty="0"/>
                  <a:t>appointment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27806FC-FBCC-4BFF-BF32-08BC390335BE}"/>
                </a:ext>
              </a:extLst>
            </p:cNvPr>
            <p:cNvGrpSpPr/>
            <p:nvPr/>
          </p:nvGrpSpPr>
          <p:grpSpPr>
            <a:xfrm>
              <a:off x="3207347" y="981371"/>
              <a:ext cx="1142998" cy="442914"/>
              <a:chOff x="4610102" y="658430"/>
              <a:chExt cx="1142998" cy="442914"/>
            </a:xfrm>
          </p:grpSpPr>
          <p:sp>
            <p:nvSpPr>
              <p:cNvPr id="48" name="Cylinder 47">
                <a:extLst>
                  <a:ext uri="{FF2B5EF4-FFF2-40B4-BE49-F238E27FC236}">
                    <a16:creationId xmlns:a16="http://schemas.microsoft.com/office/drawing/2014/main" id="{C0A80756-B384-4BBE-BA6B-34024E8C5748}"/>
                  </a:ext>
                </a:extLst>
              </p:cNvPr>
              <p:cNvSpPr/>
              <p:nvPr/>
            </p:nvSpPr>
            <p:spPr>
              <a:xfrm rot="5400000">
                <a:off x="4962244" y="310488"/>
                <a:ext cx="442914" cy="1138797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41FB9D-AED8-49B2-9C1A-82D9E6B51D34}"/>
                  </a:ext>
                </a:extLst>
              </p:cNvPr>
              <p:cNvSpPr txBox="1"/>
              <p:nvPr/>
            </p:nvSpPr>
            <p:spPr>
              <a:xfrm>
                <a:off x="4610102" y="763412"/>
                <a:ext cx="11429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Initiate appointment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9C664C4-8899-431A-AEEA-B1CE701C1208}"/>
                </a:ext>
              </a:extLst>
            </p:cNvPr>
            <p:cNvGrpSpPr/>
            <p:nvPr/>
          </p:nvGrpSpPr>
          <p:grpSpPr>
            <a:xfrm>
              <a:off x="4178897" y="981371"/>
              <a:ext cx="1142998" cy="442914"/>
              <a:chOff x="5932419" y="664894"/>
              <a:chExt cx="1142998" cy="442914"/>
            </a:xfrm>
          </p:grpSpPr>
          <p:sp>
            <p:nvSpPr>
              <p:cNvPr id="44" name="Cylinder 43">
                <a:extLst>
                  <a:ext uri="{FF2B5EF4-FFF2-40B4-BE49-F238E27FC236}">
                    <a16:creationId xmlns:a16="http://schemas.microsoft.com/office/drawing/2014/main" id="{978F0A47-9B32-4EDB-A2E8-D80337B2F296}"/>
                  </a:ext>
                </a:extLst>
              </p:cNvPr>
              <p:cNvSpPr/>
              <p:nvPr/>
            </p:nvSpPr>
            <p:spPr>
              <a:xfrm rot="5400000">
                <a:off x="6247446" y="364153"/>
                <a:ext cx="442914" cy="1044396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8E1054-C92E-454B-8864-48F0BA8261AB}"/>
                  </a:ext>
                </a:extLst>
              </p:cNvPr>
              <p:cNvSpPr txBox="1"/>
              <p:nvPr/>
            </p:nvSpPr>
            <p:spPr>
              <a:xfrm>
                <a:off x="5932419" y="769876"/>
                <a:ext cx="11429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Record Information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DE468AF-B420-427D-8AD4-54E8E62FD4B5}"/>
                </a:ext>
              </a:extLst>
            </p:cNvPr>
            <p:cNvGrpSpPr/>
            <p:nvPr/>
          </p:nvGrpSpPr>
          <p:grpSpPr>
            <a:xfrm>
              <a:off x="5093297" y="981371"/>
              <a:ext cx="784900" cy="442914"/>
              <a:chOff x="7138708" y="619218"/>
              <a:chExt cx="784900" cy="442914"/>
            </a:xfrm>
          </p:grpSpPr>
          <p:sp>
            <p:nvSpPr>
              <p:cNvPr id="46" name="Cylinder 45">
                <a:extLst>
                  <a:ext uri="{FF2B5EF4-FFF2-40B4-BE49-F238E27FC236}">
                    <a16:creationId xmlns:a16="http://schemas.microsoft.com/office/drawing/2014/main" id="{D236FB0A-F417-44D5-BA72-7DE60D6F2990}"/>
                  </a:ext>
                </a:extLst>
              </p:cNvPr>
              <p:cNvSpPr/>
              <p:nvPr/>
            </p:nvSpPr>
            <p:spPr>
              <a:xfrm rot="5400000">
                <a:off x="7316844" y="455367"/>
                <a:ext cx="442914" cy="770615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FAD988-C8AA-4195-8743-4A9E7AC8AD8C}"/>
                  </a:ext>
                </a:extLst>
              </p:cNvPr>
              <p:cNvSpPr txBox="1"/>
              <p:nvPr/>
            </p:nvSpPr>
            <p:spPr>
              <a:xfrm>
                <a:off x="7138708" y="756106"/>
                <a:ext cx="7706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Assess Need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D1C6161-790B-489A-9AB8-BC459E1AB231}"/>
                </a:ext>
              </a:extLst>
            </p:cNvPr>
            <p:cNvGrpSpPr/>
            <p:nvPr/>
          </p:nvGrpSpPr>
          <p:grpSpPr>
            <a:xfrm>
              <a:off x="5721947" y="971550"/>
              <a:ext cx="1025503" cy="461665"/>
              <a:chOff x="7585095" y="610464"/>
              <a:chExt cx="1025503" cy="461665"/>
            </a:xfrm>
          </p:grpSpPr>
          <p:sp>
            <p:nvSpPr>
              <p:cNvPr id="50" name="Cylinder 49">
                <a:extLst>
                  <a:ext uri="{FF2B5EF4-FFF2-40B4-BE49-F238E27FC236}">
                    <a16:creationId xmlns:a16="http://schemas.microsoft.com/office/drawing/2014/main" id="{A3273107-5316-4975-A211-156196F9ABC4}"/>
                  </a:ext>
                </a:extLst>
              </p:cNvPr>
              <p:cNvSpPr/>
              <p:nvPr/>
            </p:nvSpPr>
            <p:spPr>
              <a:xfrm rot="5400000">
                <a:off x="7839383" y="365701"/>
                <a:ext cx="442914" cy="951490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915D7A-5C37-4855-AFAC-900FB69DABDA}"/>
                  </a:ext>
                </a:extLst>
              </p:cNvPr>
              <p:cNvSpPr txBox="1"/>
              <p:nvPr/>
            </p:nvSpPr>
            <p:spPr>
              <a:xfrm>
                <a:off x="7589046" y="610464"/>
                <a:ext cx="1021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Determine and communicate Treatment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401A634-A43A-4A7B-B5B9-8C0620D91A99}"/>
                </a:ext>
              </a:extLst>
            </p:cNvPr>
            <p:cNvGrpSpPr/>
            <p:nvPr/>
          </p:nvGrpSpPr>
          <p:grpSpPr>
            <a:xfrm>
              <a:off x="6522047" y="985836"/>
              <a:ext cx="837984" cy="442914"/>
              <a:chOff x="9499997" y="866287"/>
              <a:chExt cx="1064607" cy="442914"/>
            </a:xfrm>
          </p:grpSpPr>
          <p:sp>
            <p:nvSpPr>
              <p:cNvPr id="54" name="Cylinder 53">
                <a:extLst>
                  <a:ext uri="{FF2B5EF4-FFF2-40B4-BE49-F238E27FC236}">
                    <a16:creationId xmlns:a16="http://schemas.microsoft.com/office/drawing/2014/main" id="{106B96DA-4D6C-4C74-A36F-911723593925}"/>
                  </a:ext>
                </a:extLst>
              </p:cNvPr>
              <p:cNvSpPr/>
              <p:nvPr/>
            </p:nvSpPr>
            <p:spPr>
              <a:xfrm rot="5400000">
                <a:off x="9810844" y="555440"/>
                <a:ext cx="442914" cy="1064607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7E7EB70-4D45-49DA-91DF-B47B1F41B1CD}"/>
                  </a:ext>
                </a:extLst>
              </p:cNvPr>
              <p:cNvSpPr txBox="1"/>
              <p:nvPr/>
            </p:nvSpPr>
            <p:spPr>
              <a:xfrm>
                <a:off x="9577898" y="916573"/>
                <a:ext cx="8613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Record visit information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3698EE0-D0F3-43DD-BF28-B6738B7BE80D}"/>
                </a:ext>
              </a:extLst>
            </p:cNvPr>
            <p:cNvGrpSpPr/>
            <p:nvPr/>
          </p:nvGrpSpPr>
          <p:grpSpPr>
            <a:xfrm>
              <a:off x="7207847" y="981371"/>
              <a:ext cx="1142998" cy="442914"/>
              <a:chOff x="2159607" y="1230052"/>
              <a:chExt cx="1142998" cy="442914"/>
            </a:xfrm>
          </p:grpSpPr>
          <p:sp>
            <p:nvSpPr>
              <p:cNvPr id="56" name="Cylinder 55">
                <a:extLst>
                  <a:ext uri="{FF2B5EF4-FFF2-40B4-BE49-F238E27FC236}">
                    <a16:creationId xmlns:a16="http://schemas.microsoft.com/office/drawing/2014/main" id="{34D58771-98B2-4F08-84A4-A175707DF137}"/>
                  </a:ext>
                </a:extLst>
              </p:cNvPr>
              <p:cNvSpPr/>
              <p:nvPr/>
            </p:nvSpPr>
            <p:spPr>
              <a:xfrm rot="5400000">
                <a:off x="2345248" y="1058697"/>
                <a:ext cx="442914" cy="785624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6363AF-A14D-4A49-B6F4-C2C1EF302800}"/>
                  </a:ext>
                </a:extLst>
              </p:cNvPr>
              <p:cNvSpPr txBox="1"/>
              <p:nvPr/>
            </p:nvSpPr>
            <p:spPr>
              <a:xfrm>
                <a:off x="2159607" y="1335034"/>
                <a:ext cx="11429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Initiate Billing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4513CF-A825-427A-937D-979945F4628D}"/>
                </a:ext>
              </a:extLst>
            </p:cNvPr>
            <p:cNvGrpSpPr/>
            <p:nvPr/>
          </p:nvGrpSpPr>
          <p:grpSpPr>
            <a:xfrm>
              <a:off x="7879363" y="981371"/>
              <a:ext cx="928684" cy="442914"/>
              <a:chOff x="10253665" y="658431"/>
              <a:chExt cx="928684" cy="442914"/>
            </a:xfrm>
          </p:grpSpPr>
          <p:sp>
            <p:nvSpPr>
              <p:cNvPr id="52" name="Cylinder 51">
                <a:extLst>
                  <a:ext uri="{FF2B5EF4-FFF2-40B4-BE49-F238E27FC236}">
                    <a16:creationId xmlns:a16="http://schemas.microsoft.com/office/drawing/2014/main" id="{5C5EEBFB-31D3-459B-A953-987118019AAF}"/>
                  </a:ext>
                </a:extLst>
              </p:cNvPr>
              <p:cNvSpPr/>
              <p:nvPr/>
            </p:nvSpPr>
            <p:spPr>
              <a:xfrm rot="5400000">
                <a:off x="10503693" y="422688"/>
                <a:ext cx="442914" cy="914399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AD4075A-D5D4-4D2C-AF24-8D7D50489C8F}"/>
                  </a:ext>
                </a:extLst>
              </p:cNvPr>
              <p:cNvSpPr txBox="1"/>
              <p:nvPr/>
            </p:nvSpPr>
            <p:spPr>
              <a:xfrm>
                <a:off x="10253665" y="718269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Determine </a:t>
                </a:r>
              </a:p>
              <a:p>
                <a:r>
                  <a:rPr lang="en-US" sz="800" dirty="0"/>
                  <a:t>Follow-up needs</a:t>
                </a:r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7CD83F9-3497-47A5-B9BA-37D7261C3996}"/>
              </a:ext>
            </a:extLst>
          </p:cNvPr>
          <p:cNvSpPr txBox="1"/>
          <p:nvPr/>
        </p:nvSpPr>
        <p:spPr>
          <a:xfrm>
            <a:off x="4995862" y="1090136"/>
            <a:ext cx="2537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Appointment operational pipeline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1E0FE-6753-4BF3-BD45-1B09FD372E8A}"/>
              </a:ext>
            </a:extLst>
          </p:cNvPr>
          <p:cNvSpPr/>
          <p:nvPr/>
        </p:nvSpPr>
        <p:spPr>
          <a:xfrm>
            <a:off x="7546381" y="3072090"/>
            <a:ext cx="864200" cy="203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Kiosks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89272A-2CA8-4169-9D29-6097B4D4E683}"/>
              </a:ext>
            </a:extLst>
          </p:cNvPr>
          <p:cNvSpPr/>
          <p:nvPr/>
        </p:nvSpPr>
        <p:spPr>
          <a:xfrm>
            <a:off x="3742877" y="4968558"/>
            <a:ext cx="864200" cy="203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Cell Phones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08897D-5F62-4722-9DF6-2EDA17F2E972}"/>
              </a:ext>
            </a:extLst>
          </p:cNvPr>
          <p:cNvSpPr/>
          <p:nvPr/>
        </p:nvSpPr>
        <p:spPr>
          <a:xfrm>
            <a:off x="7533696" y="2598538"/>
            <a:ext cx="864200" cy="203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Desktops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3B855-D393-4A92-833A-48591FB144C1}"/>
              </a:ext>
            </a:extLst>
          </p:cNvPr>
          <p:cNvSpPr/>
          <p:nvPr/>
        </p:nvSpPr>
        <p:spPr>
          <a:xfrm>
            <a:off x="7330841" y="4747104"/>
            <a:ext cx="864200" cy="203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Laptops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0E6B26-A0D4-45E0-A578-748CC865E011}"/>
              </a:ext>
            </a:extLst>
          </p:cNvPr>
          <p:cNvSpPr/>
          <p:nvPr/>
        </p:nvSpPr>
        <p:spPr>
          <a:xfrm>
            <a:off x="3919928" y="2208180"/>
            <a:ext cx="864200" cy="203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Hand-held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93EAF0-4DDB-44BD-AC09-B6DB9CC470FD}"/>
              </a:ext>
            </a:extLst>
          </p:cNvPr>
          <p:cNvSpPr/>
          <p:nvPr/>
        </p:nvSpPr>
        <p:spPr>
          <a:xfrm>
            <a:off x="2933876" y="2871975"/>
            <a:ext cx="864200" cy="203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Voice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4C773F0-F951-424C-AD15-CA0A5C94D7B6}"/>
              </a:ext>
            </a:extLst>
          </p:cNvPr>
          <p:cNvSpPr/>
          <p:nvPr/>
        </p:nvSpPr>
        <p:spPr>
          <a:xfrm>
            <a:off x="3074651" y="2496163"/>
            <a:ext cx="864200" cy="203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Pagers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E8B7E8-1E4A-436B-A8D2-7857D39431BB}"/>
              </a:ext>
            </a:extLst>
          </p:cNvPr>
          <p:cNvSpPr/>
          <p:nvPr/>
        </p:nvSpPr>
        <p:spPr>
          <a:xfrm>
            <a:off x="6558662" y="5223997"/>
            <a:ext cx="864200" cy="203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Scanners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B773245-2DC2-4D79-9DAF-EEA0C3827400}"/>
              </a:ext>
            </a:extLst>
          </p:cNvPr>
          <p:cNvSpPr/>
          <p:nvPr/>
        </p:nvSpPr>
        <p:spPr>
          <a:xfrm>
            <a:off x="6249673" y="2269795"/>
            <a:ext cx="1629901" cy="203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Electronic Medical Devices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A166F7-F989-463D-9C05-4DBD7F47ABFB}"/>
              </a:ext>
            </a:extLst>
          </p:cNvPr>
          <p:cNvSpPr/>
          <p:nvPr/>
        </p:nvSpPr>
        <p:spPr>
          <a:xfrm>
            <a:off x="2164194" y="4381102"/>
            <a:ext cx="1505069" cy="203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Appointment Systems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4D909E-DD1F-475B-AD7C-46A03EB7712C}"/>
              </a:ext>
            </a:extLst>
          </p:cNvPr>
          <p:cNvCxnSpPr/>
          <p:nvPr/>
        </p:nvCxnSpPr>
        <p:spPr>
          <a:xfrm>
            <a:off x="4638675" y="2412039"/>
            <a:ext cx="145453" cy="45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D6934D-9769-4B13-8CB8-60B5BD9795AE}"/>
              </a:ext>
            </a:extLst>
          </p:cNvPr>
          <p:cNvCxnSpPr>
            <a:stCxn id="82" idx="3"/>
          </p:cNvCxnSpPr>
          <p:nvPr/>
        </p:nvCxnSpPr>
        <p:spPr>
          <a:xfrm>
            <a:off x="3938851" y="2598093"/>
            <a:ext cx="469038" cy="42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C6B8AD1-6395-46FC-AA50-58496D40138D}"/>
              </a:ext>
            </a:extLst>
          </p:cNvPr>
          <p:cNvCxnSpPr>
            <a:stCxn id="81" idx="3"/>
          </p:cNvCxnSpPr>
          <p:nvPr/>
        </p:nvCxnSpPr>
        <p:spPr>
          <a:xfrm>
            <a:off x="3798076" y="2973905"/>
            <a:ext cx="497634" cy="32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F4F840-B0B1-49C2-A33B-421CFCCD0318}"/>
              </a:ext>
            </a:extLst>
          </p:cNvPr>
          <p:cNvCxnSpPr/>
          <p:nvPr/>
        </p:nvCxnSpPr>
        <p:spPr>
          <a:xfrm>
            <a:off x="6558662" y="2478250"/>
            <a:ext cx="0" cy="40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951966F-879A-4AD7-898B-017BFB90F872}"/>
              </a:ext>
            </a:extLst>
          </p:cNvPr>
          <p:cNvCxnSpPr>
            <a:stCxn id="78" idx="1"/>
          </p:cNvCxnSpPr>
          <p:nvPr/>
        </p:nvCxnSpPr>
        <p:spPr>
          <a:xfrm flipH="1">
            <a:off x="7118925" y="2700468"/>
            <a:ext cx="414771" cy="31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6D78D38-CA99-474B-9701-AECF53E0E2C3}"/>
              </a:ext>
            </a:extLst>
          </p:cNvPr>
          <p:cNvCxnSpPr>
            <a:stCxn id="2" idx="1"/>
          </p:cNvCxnSpPr>
          <p:nvPr/>
        </p:nvCxnSpPr>
        <p:spPr>
          <a:xfrm flipH="1">
            <a:off x="7267575" y="3174020"/>
            <a:ext cx="278806" cy="9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9FEA368-7029-49D0-BCB9-9D2F557D98AA}"/>
              </a:ext>
            </a:extLst>
          </p:cNvPr>
          <p:cNvCxnSpPr>
            <a:cxnSpLocks/>
          </p:cNvCxnSpPr>
          <p:nvPr/>
        </p:nvCxnSpPr>
        <p:spPr>
          <a:xfrm flipH="1" flipV="1">
            <a:off x="7142199" y="4483031"/>
            <a:ext cx="280664" cy="26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92DF28-06C6-494A-941F-74430E295404}"/>
              </a:ext>
            </a:extLst>
          </p:cNvPr>
          <p:cNvCxnSpPr/>
          <p:nvPr/>
        </p:nvCxnSpPr>
        <p:spPr>
          <a:xfrm flipH="1" flipV="1">
            <a:off x="6596063" y="4683021"/>
            <a:ext cx="30890" cy="53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2D0C6B-3044-4EC5-AA8D-FA5D37A0B9D5}"/>
              </a:ext>
            </a:extLst>
          </p:cNvPr>
          <p:cNvCxnSpPr/>
          <p:nvPr/>
        </p:nvCxnSpPr>
        <p:spPr>
          <a:xfrm flipV="1">
            <a:off x="3938851" y="4483031"/>
            <a:ext cx="469038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B0686B1-4D78-459C-8322-A9D3CC7F4FC2}"/>
              </a:ext>
            </a:extLst>
          </p:cNvPr>
          <p:cNvCxnSpPr>
            <a:stCxn id="85" idx="3"/>
          </p:cNvCxnSpPr>
          <p:nvPr/>
        </p:nvCxnSpPr>
        <p:spPr>
          <a:xfrm flipV="1">
            <a:off x="3669263" y="4145078"/>
            <a:ext cx="614363" cy="33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itle 1">
            <a:extLst>
              <a:ext uri="{FF2B5EF4-FFF2-40B4-BE49-F238E27FC236}">
                <a16:creationId xmlns:a16="http://schemas.microsoft.com/office/drawing/2014/main" id="{7252B821-E97A-48F9-ACD7-5DF82F36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62601"/>
            <a:ext cx="10972800" cy="707154"/>
          </a:xfrm>
          <a:solidFill>
            <a:srgbClr val="009900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Diagram</a:t>
            </a:r>
          </a:p>
        </p:txBody>
      </p:sp>
    </p:spTree>
    <p:extLst>
      <p:ext uri="{BB962C8B-B14F-4D97-AF65-F5344CB8AC3E}">
        <p14:creationId xmlns:p14="http://schemas.microsoft.com/office/powerpoint/2010/main" val="299871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374</Words>
  <Application>Microsoft Office PowerPoint</Application>
  <PresentationFormat>Widescreen</PresentationFormat>
  <Paragraphs>175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Business Capability Model</vt:lpstr>
      <vt:lpstr>Business Capability Model</vt:lpstr>
      <vt:lpstr>PowerPoint Presentation</vt:lpstr>
      <vt:lpstr>Core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Mishra</dc:creator>
  <cp:lastModifiedBy>Kristina Mishra</cp:lastModifiedBy>
  <cp:revision>75</cp:revision>
  <dcterms:created xsi:type="dcterms:W3CDTF">2020-02-02T23:48:51Z</dcterms:created>
  <dcterms:modified xsi:type="dcterms:W3CDTF">2020-03-26T21:02:48Z</dcterms:modified>
</cp:coreProperties>
</file>