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60" r:id="rId2"/>
    <p:sldId id="257" r:id="rId3"/>
    <p:sldId id="261" r:id="rId4"/>
    <p:sldId id="262" r:id="rId5"/>
    <p:sldId id="1678" r:id="rId6"/>
    <p:sldId id="1665" r:id="rId7"/>
    <p:sldId id="1668" r:id="rId8"/>
    <p:sldId id="1669" r:id="rId9"/>
    <p:sldId id="1670" r:id="rId10"/>
    <p:sldId id="1671" r:id="rId11"/>
    <p:sldId id="1672" r:id="rId12"/>
    <p:sldId id="1673" r:id="rId13"/>
    <p:sldId id="263" r:id="rId14"/>
    <p:sldId id="275" r:id="rId15"/>
    <p:sldId id="264" r:id="rId16"/>
    <p:sldId id="270" r:id="rId17"/>
    <p:sldId id="271" r:id="rId18"/>
    <p:sldId id="272" r:id="rId19"/>
    <p:sldId id="276" r:id="rId20"/>
    <p:sldId id="265" r:id="rId21"/>
    <p:sldId id="266" r:id="rId22"/>
    <p:sldId id="1666" r:id="rId23"/>
    <p:sldId id="268" r:id="rId24"/>
    <p:sldId id="269" r:id="rId25"/>
    <p:sldId id="1667" r:id="rId26"/>
    <p:sldId id="267" r:id="rId27"/>
    <p:sldId id="273" r:id="rId28"/>
    <p:sldId id="274" r:id="rId29"/>
    <p:sldId id="1677" r:id="rId30"/>
  </p:sldIdLst>
  <p:sldSz cx="12192000" cy="6858000"/>
  <p:notesSz cx="6858000" cy="9144000"/>
  <p:embeddedFontLst>
    <p:embeddedFont>
      <p:font typeface="Century Gothic" panose="020B050202020202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Noto Sans Symbols" panose="020B0604020202020204" charset="0"/>
      <p:regular r:id="rId40"/>
      <p:bold r:id="rId41"/>
    </p:embeddedFont>
    <p:embeddedFont>
      <p:font typeface="Segoe UI" panose="020B050204020402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h15oHg/TeuaDtlOA5A0eP9+DXY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1A334-A143-4662-8D72-52430B5E8125}" v="17" dt="2022-05-19T18:38:26.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64" autoAdjust="0"/>
  </p:normalViewPr>
  <p:slideViewPr>
    <p:cSldViewPr snapToGrid="0">
      <p:cViewPr varScale="1">
        <p:scale>
          <a:sx n="89" d="100"/>
          <a:sy n="89" d="100"/>
        </p:scale>
        <p:origin x="1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56" Type="http://schemas.microsoft.com/office/2016/11/relationships/changesInfo" Target="changesInfos/changesInfo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Donahoe" userId="0af4432b-6ceb-48a8-81c0-c62e77283f35" providerId="ADAL" clId="{9331A334-A143-4662-8D72-52430B5E8125}"/>
    <pc:docChg chg="custSel addSld modSld sldOrd">
      <pc:chgData name="Jim Donahoe" userId="0af4432b-6ceb-48a8-81c0-c62e77283f35" providerId="ADAL" clId="{9331A334-A143-4662-8D72-52430B5E8125}" dt="2022-05-19T19:01:56.855" v="271" actId="1076"/>
      <pc:docMkLst>
        <pc:docMk/>
      </pc:docMkLst>
      <pc:sldChg chg="modSp mod">
        <pc:chgData name="Jim Donahoe" userId="0af4432b-6ceb-48a8-81c0-c62e77283f35" providerId="ADAL" clId="{9331A334-A143-4662-8D72-52430B5E8125}" dt="2022-05-18T21:02:37.812" v="0" actId="6549"/>
        <pc:sldMkLst>
          <pc:docMk/>
          <pc:sldMk cId="1178783995" sldId="260"/>
        </pc:sldMkLst>
        <pc:spChg chg="mod">
          <ac:chgData name="Jim Donahoe" userId="0af4432b-6ceb-48a8-81c0-c62e77283f35" providerId="ADAL" clId="{9331A334-A143-4662-8D72-52430B5E8125}" dt="2022-05-18T21:02:37.812" v="0" actId="6549"/>
          <ac:spMkLst>
            <pc:docMk/>
            <pc:sldMk cId="1178783995" sldId="260"/>
            <ac:spMk id="2" creationId="{742E3F37-2AC9-805C-3547-FE6ADDB1B9DD}"/>
          </ac:spMkLst>
        </pc:spChg>
      </pc:sldChg>
      <pc:sldChg chg="modSp new mod modNotesTx">
        <pc:chgData name="Jim Donahoe" userId="0af4432b-6ceb-48a8-81c0-c62e77283f35" providerId="ADAL" clId="{9331A334-A143-4662-8D72-52430B5E8125}" dt="2022-05-18T21:07:05.819" v="46" actId="20577"/>
        <pc:sldMkLst>
          <pc:docMk/>
          <pc:sldMk cId="1416176790" sldId="261"/>
        </pc:sldMkLst>
        <pc:spChg chg="mod">
          <ac:chgData name="Jim Donahoe" userId="0af4432b-6ceb-48a8-81c0-c62e77283f35" providerId="ADAL" clId="{9331A334-A143-4662-8D72-52430B5E8125}" dt="2022-05-18T21:04:47.199" v="21" actId="14100"/>
          <ac:spMkLst>
            <pc:docMk/>
            <pc:sldMk cId="1416176790" sldId="261"/>
            <ac:spMk id="2" creationId="{ADD8119D-1612-FE5A-61F7-F0E87E68A750}"/>
          </ac:spMkLst>
        </pc:spChg>
        <pc:spChg chg="mod">
          <ac:chgData name="Jim Donahoe" userId="0af4432b-6ceb-48a8-81c0-c62e77283f35" providerId="ADAL" clId="{9331A334-A143-4662-8D72-52430B5E8125}" dt="2022-05-18T21:05:34.719" v="23" actId="5793"/>
          <ac:spMkLst>
            <pc:docMk/>
            <pc:sldMk cId="1416176790" sldId="261"/>
            <ac:spMk id="3" creationId="{9A33EFB6-F34C-0987-633F-5F453677DCC7}"/>
          </ac:spMkLst>
        </pc:spChg>
      </pc:sldChg>
      <pc:sldChg chg="addSp delSp modSp new mod">
        <pc:chgData name="Jim Donahoe" userId="0af4432b-6ceb-48a8-81c0-c62e77283f35" providerId="ADAL" clId="{9331A334-A143-4662-8D72-52430B5E8125}" dt="2022-05-18T21:07:54.990" v="51" actId="207"/>
        <pc:sldMkLst>
          <pc:docMk/>
          <pc:sldMk cId="3999004876" sldId="262"/>
        </pc:sldMkLst>
        <pc:spChg chg="del">
          <ac:chgData name="Jim Donahoe" userId="0af4432b-6ceb-48a8-81c0-c62e77283f35" providerId="ADAL" clId="{9331A334-A143-4662-8D72-52430B5E8125}" dt="2022-05-18T21:07:28.760" v="47" actId="478"/>
          <ac:spMkLst>
            <pc:docMk/>
            <pc:sldMk cId="3999004876" sldId="262"/>
            <ac:spMk id="3" creationId="{0D3247D9-E670-B4D9-09A4-9940BD4AFEEF}"/>
          </ac:spMkLst>
        </pc:spChg>
        <pc:graphicFrameChg chg="add mod modGraphic">
          <ac:chgData name="Jim Donahoe" userId="0af4432b-6ceb-48a8-81c0-c62e77283f35" providerId="ADAL" clId="{9331A334-A143-4662-8D72-52430B5E8125}" dt="2022-05-18T21:07:54.990" v="51" actId="207"/>
          <ac:graphicFrameMkLst>
            <pc:docMk/>
            <pc:sldMk cId="3999004876" sldId="262"/>
            <ac:graphicFrameMk id="4" creationId="{20F4100E-EF27-9D74-CF3A-0C24DD80A405}"/>
          </ac:graphicFrameMkLst>
        </pc:graphicFrameChg>
      </pc:sldChg>
      <pc:sldChg chg="addSp delSp modSp new mod">
        <pc:chgData name="Jim Donahoe" userId="0af4432b-6ceb-48a8-81c0-c62e77283f35" providerId="ADAL" clId="{9331A334-A143-4662-8D72-52430B5E8125}" dt="2022-05-18T21:09:06.546" v="99" actId="14100"/>
        <pc:sldMkLst>
          <pc:docMk/>
          <pc:sldMk cId="4289597738" sldId="263"/>
        </pc:sldMkLst>
        <pc:spChg chg="mod">
          <ac:chgData name="Jim Donahoe" userId="0af4432b-6ceb-48a8-81c0-c62e77283f35" providerId="ADAL" clId="{9331A334-A143-4662-8D72-52430B5E8125}" dt="2022-05-18T21:08:57.319" v="95" actId="14100"/>
          <ac:spMkLst>
            <pc:docMk/>
            <pc:sldMk cId="4289597738" sldId="263"/>
            <ac:spMk id="2" creationId="{2FD27159-E3B8-CECF-388E-C93186207076}"/>
          </ac:spMkLst>
        </pc:spChg>
        <pc:spChg chg="del">
          <ac:chgData name="Jim Donahoe" userId="0af4432b-6ceb-48a8-81c0-c62e77283f35" providerId="ADAL" clId="{9331A334-A143-4662-8D72-52430B5E8125}" dt="2022-05-18T21:08:59.926" v="96" actId="478"/>
          <ac:spMkLst>
            <pc:docMk/>
            <pc:sldMk cId="4289597738" sldId="263"/>
            <ac:spMk id="3" creationId="{577FE3BD-E0D6-EF0C-9310-B43EBE0450D2}"/>
          </ac:spMkLst>
        </pc:spChg>
        <pc:picChg chg="add mod">
          <ac:chgData name="Jim Donahoe" userId="0af4432b-6ceb-48a8-81c0-c62e77283f35" providerId="ADAL" clId="{9331A334-A143-4662-8D72-52430B5E8125}" dt="2022-05-18T21:09:06.546" v="99" actId="14100"/>
          <ac:picMkLst>
            <pc:docMk/>
            <pc:sldMk cId="4289597738" sldId="263"/>
            <ac:picMk id="5" creationId="{75CC5458-BFC1-C807-BCD4-F77FEFB1E0C3}"/>
          </ac:picMkLst>
        </pc:picChg>
      </pc:sldChg>
      <pc:sldChg chg="addSp delSp modSp new mod">
        <pc:chgData name="Jim Donahoe" userId="0af4432b-6ceb-48a8-81c0-c62e77283f35" providerId="ADAL" clId="{9331A334-A143-4662-8D72-52430B5E8125}" dt="2022-05-18T21:10:56.500" v="104" actId="14100"/>
        <pc:sldMkLst>
          <pc:docMk/>
          <pc:sldMk cId="1808242416" sldId="264"/>
        </pc:sldMkLst>
        <pc:spChg chg="del">
          <ac:chgData name="Jim Donahoe" userId="0af4432b-6ceb-48a8-81c0-c62e77283f35" providerId="ADAL" clId="{9331A334-A143-4662-8D72-52430B5E8125}" dt="2022-05-18T21:10:24.815" v="101" actId="478"/>
          <ac:spMkLst>
            <pc:docMk/>
            <pc:sldMk cId="1808242416" sldId="264"/>
            <ac:spMk id="2" creationId="{D1CD615F-2BD4-E14A-E800-E034E06F3C85}"/>
          </ac:spMkLst>
        </pc:spChg>
        <pc:spChg chg="del">
          <ac:chgData name="Jim Donahoe" userId="0af4432b-6ceb-48a8-81c0-c62e77283f35" providerId="ADAL" clId="{9331A334-A143-4662-8D72-52430B5E8125}" dt="2022-05-18T21:10:24.815" v="101" actId="478"/>
          <ac:spMkLst>
            <pc:docMk/>
            <pc:sldMk cId="1808242416" sldId="264"/>
            <ac:spMk id="3" creationId="{5A9CFF70-42B1-235D-CD86-960A0E1A23DF}"/>
          </ac:spMkLst>
        </pc:spChg>
        <pc:spChg chg="add mod">
          <ac:chgData name="Jim Donahoe" userId="0af4432b-6ceb-48a8-81c0-c62e77283f35" providerId="ADAL" clId="{9331A334-A143-4662-8D72-52430B5E8125}" dt="2022-05-18T21:10:25.512" v="102"/>
          <ac:spMkLst>
            <pc:docMk/>
            <pc:sldMk cId="1808242416" sldId="264"/>
            <ac:spMk id="4" creationId="{5F0695BF-C64B-6D34-7016-03E8C09360FD}"/>
          </ac:spMkLst>
        </pc:spChg>
        <pc:spChg chg="add mod">
          <ac:chgData name="Jim Donahoe" userId="0af4432b-6ceb-48a8-81c0-c62e77283f35" providerId="ADAL" clId="{9331A334-A143-4662-8D72-52430B5E8125}" dt="2022-05-18T21:10:56.500" v="104" actId="14100"/>
          <ac:spMkLst>
            <pc:docMk/>
            <pc:sldMk cId="1808242416" sldId="264"/>
            <ac:spMk id="5" creationId="{8A8F1086-A345-B19F-1A41-37BFA5CCA265}"/>
          </ac:spMkLst>
        </pc:spChg>
        <pc:graphicFrameChg chg="add mod">
          <ac:chgData name="Jim Donahoe" userId="0af4432b-6ceb-48a8-81c0-c62e77283f35" providerId="ADAL" clId="{9331A334-A143-4662-8D72-52430B5E8125}" dt="2022-05-18T21:10:25.512" v="102"/>
          <ac:graphicFrameMkLst>
            <pc:docMk/>
            <pc:sldMk cId="1808242416" sldId="264"/>
            <ac:graphicFrameMk id="6" creationId="{DE3D7AAE-99A5-756C-BFB2-C8E2DC5C6707}"/>
          </ac:graphicFrameMkLst>
        </pc:graphicFrameChg>
      </pc:sldChg>
      <pc:sldChg chg="addSp delSp modSp new mod">
        <pc:chgData name="Jim Donahoe" userId="0af4432b-6ceb-48a8-81c0-c62e77283f35" providerId="ADAL" clId="{9331A334-A143-4662-8D72-52430B5E8125}" dt="2022-05-18T21:13:02.083" v="112" actId="1076"/>
        <pc:sldMkLst>
          <pc:docMk/>
          <pc:sldMk cId="1036793928" sldId="265"/>
        </pc:sldMkLst>
        <pc:spChg chg="del">
          <ac:chgData name="Jim Donahoe" userId="0af4432b-6ceb-48a8-81c0-c62e77283f35" providerId="ADAL" clId="{9331A334-A143-4662-8D72-52430B5E8125}" dt="2022-05-18T21:12:59.340" v="109" actId="478"/>
          <ac:spMkLst>
            <pc:docMk/>
            <pc:sldMk cId="1036793928" sldId="265"/>
            <ac:spMk id="2" creationId="{6D509D68-9AC4-86CD-4321-A8367C757ADF}"/>
          </ac:spMkLst>
        </pc:spChg>
        <pc:spChg chg="del">
          <ac:chgData name="Jim Donahoe" userId="0af4432b-6ceb-48a8-81c0-c62e77283f35" providerId="ADAL" clId="{9331A334-A143-4662-8D72-52430B5E8125}" dt="2022-05-18T21:12:59.340" v="109" actId="478"/>
          <ac:spMkLst>
            <pc:docMk/>
            <pc:sldMk cId="1036793928" sldId="265"/>
            <ac:spMk id="3" creationId="{FAF5A473-5095-0E38-9EB0-E042F0223AC3}"/>
          </ac:spMkLst>
        </pc:spChg>
        <pc:spChg chg="add del mod">
          <ac:chgData name="Jim Donahoe" userId="0af4432b-6ceb-48a8-81c0-c62e77283f35" providerId="ADAL" clId="{9331A334-A143-4662-8D72-52430B5E8125}" dt="2022-05-18T21:12:56.304" v="108"/>
          <ac:spMkLst>
            <pc:docMk/>
            <pc:sldMk cId="1036793928" sldId="265"/>
            <ac:spMk id="4" creationId="{1B9C56E8-24EE-18A4-5E5B-8F95827AAABC}"/>
          </ac:spMkLst>
        </pc:spChg>
        <pc:spChg chg="add del mod">
          <ac:chgData name="Jim Donahoe" userId="0af4432b-6ceb-48a8-81c0-c62e77283f35" providerId="ADAL" clId="{9331A334-A143-4662-8D72-52430B5E8125}" dt="2022-05-18T21:12:56.304" v="108"/>
          <ac:spMkLst>
            <pc:docMk/>
            <pc:sldMk cId="1036793928" sldId="265"/>
            <ac:spMk id="5" creationId="{60FF5E2B-9E7B-C84C-78B2-BB8DE94C112E}"/>
          </ac:spMkLst>
        </pc:spChg>
        <pc:spChg chg="add mod">
          <ac:chgData name="Jim Donahoe" userId="0af4432b-6ceb-48a8-81c0-c62e77283f35" providerId="ADAL" clId="{9331A334-A143-4662-8D72-52430B5E8125}" dt="2022-05-18T21:13:02.083" v="112" actId="1076"/>
          <ac:spMkLst>
            <pc:docMk/>
            <pc:sldMk cId="1036793928" sldId="265"/>
            <ac:spMk id="7" creationId="{014C1A4C-7D6E-D6DE-671E-F638585D725F}"/>
          </ac:spMkLst>
        </pc:spChg>
        <pc:spChg chg="add mod">
          <ac:chgData name="Jim Donahoe" userId="0af4432b-6ceb-48a8-81c0-c62e77283f35" providerId="ADAL" clId="{9331A334-A143-4662-8D72-52430B5E8125}" dt="2022-05-18T21:13:02.083" v="112" actId="1076"/>
          <ac:spMkLst>
            <pc:docMk/>
            <pc:sldMk cId="1036793928" sldId="265"/>
            <ac:spMk id="8" creationId="{E279EA84-E452-080A-7978-7559189E8829}"/>
          </ac:spMkLst>
        </pc:spChg>
        <pc:graphicFrameChg chg="add del mod">
          <ac:chgData name="Jim Donahoe" userId="0af4432b-6ceb-48a8-81c0-c62e77283f35" providerId="ADAL" clId="{9331A334-A143-4662-8D72-52430B5E8125}" dt="2022-05-18T21:12:56.304" v="108"/>
          <ac:graphicFrameMkLst>
            <pc:docMk/>
            <pc:sldMk cId="1036793928" sldId="265"/>
            <ac:graphicFrameMk id="6" creationId="{57B32608-FE07-22D7-D273-0694B48E99D9}"/>
          </ac:graphicFrameMkLst>
        </pc:graphicFrameChg>
        <pc:graphicFrameChg chg="add mod">
          <ac:chgData name="Jim Donahoe" userId="0af4432b-6ceb-48a8-81c0-c62e77283f35" providerId="ADAL" clId="{9331A334-A143-4662-8D72-52430B5E8125}" dt="2022-05-18T21:13:02.083" v="112" actId="1076"/>
          <ac:graphicFrameMkLst>
            <pc:docMk/>
            <pc:sldMk cId="1036793928" sldId="265"/>
            <ac:graphicFrameMk id="9" creationId="{0B9F9F65-198F-7C9C-1017-EABF3E49E1C3}"/>
          </ac:graphicFrameMkLst>
        </pc:graphicFrameChg>
      </pc:sldChg>
      <pc:sldChg chg="addSp delSp modSp new mod">
        <pc:chgData name="Jim Donahoe" userId="0af4432b-6ceb-48a8-81c0-c62e77283f35" providerId="ADAL" clId="{9331A334-A143-4662-8D72-52430B5E8125}" dt="2022-05-18T21:14:24.088" v="119" actId="478"/>
        <pc:sldMkLst>
          <pc:docMk/>
          <pc:sldMk cId="158396511" sldId="266"/>
        </pc:sldMkLst>
        <pc:spChg chg="del">
          <ac:chgData name="Jim Donahoe" userId="0af4432b-6ceb-48a8-81c0-c62e77283f35" providerId="ADAL" clId="{9331A334-A143-4662-8D72-52430B5E8125}" dt="2022-05-18T21:13:47.019" v="114" actId="478"/>
          <ac:spMkLst>
            <pc:docMk/>
            <pc:sldMk cId="158396511" sldId="266"/>
            <ac:spMk id="2" creationId="{263D79A1-C7BD-41AA-6323-491B9AB8DE03}"/>
          </ac:spMkLst>
        </pc:spChg>
        <pc:spChg chg="del">
          <ac:chgData name="Jim Donahoe" userId="0af4432b-6ceb-48a8-81c0-c62e77283f35" providerId="ADAL" clId="{9331A334-A143-4662-8D72-52430B5E8125}" dt="2022-05-18T21:13:47.019" v="114" actId="478"/>
          <ac:spMkLst>
            <pc:docMk/>
            <pc:sldMk cId="158396511" sldId="266"/>
            <ac:spMk id="3" creationId="{E11FC63B-39FE-BDED-5D88-2C6ED3C926B4}"/>
          </ac:spMkLst>
        </pc:spChg>
        <pc:spChg chg="add mod">
          <ac:chgData name="Jim Donahoe" userId="0af4432b-6ceb-48a8-81c0-c62e77283f35" providerId="ADAL" clId="{9331A334-A143-4662-8D72-52430B5E8125}" dt="2022-05-18T21:13:47.788" v="115"/>
          <ac:spMkLst>
            <pc:docMk/>
            <pc:sldMk cId="158396511" sldId="266"/>
            <ac:spMk id="4" creationId="{2643271C-E1DA-CAF7-5FA1-8B57A121F97A}"/>
          </ac:spMkLst>
        </pc:spChg>
        <pc:spChg chg="add mod">
          <ac:chgData name="Jim Donahoe" userId="0af4432b-6ceb-48a8-81c0-c62e77283f35" providerId="ADAL" clId="{9331A334-A143-4662-8D72-52430B5E8125}" dt="2022-05-18T21:13:47.788" v="115"/>
          <ac:spMkLst>
            <pc:docMk/>
            <pc:sldMk cId="158396511" sldId="266"/>
            <ac:spMk id="7" creationId="{AF1825A4-3152-DE3A-DF1D-92A830E345A6}"/>
          </ac:spMkLst>
        </pc:spChg>
        <pc:spChg chg="add mod">
          <ac:chgData name="Jim Donahoe" userId="0af4432b-6ceb-48a8-81c0-c62e77283f35" providerId="ADAL" clId="{9331A334-A143-4662-8D72-52430B5E8125}" dt="2022-05-18T21:13:47.788" v="115"/>
          <ac:spMkLst>
            <pc:docMk/>
            <pc:sldMk cId="158396511" sldId="266"/>
            <ac:spMk id="8" creationId="{D22A3194-F580-6D55-625D-64B477CF32CD}"/>
          </ac:spMkLst>
        </pc:spChg>
        <pc:spChg chg="add mod">
          <ac:chgData name="Jim Donahoe" userId="0af4432b-6ceb-48a8-81c0-c62e77283f35" providerId="ADAL" clId="{9331A334-A143-4662-8D72-52430B5E8125}" dt="2022-05-18T21:13:47.788" v="115"/>
          <ac:spMkLst>
            <pc:docMk/>
            <pc:sldMk cId="158396511" sldId="266"/>
            <ac:spMk id="9" creationId="{3BB6BBBD-2DF4-1478-1A1B-4D69F42FDCA4}"/>
          </ac:spMkLst>
        </pc:spChg>
        <pc:spChg chg="add mod">
          <ac:chgData name="Jim Donahoe" userId="0af4432b-6ceb-48a8-81c0-c62e77283f35" providerId="ADAL" clId="{9331A334-A143-4662-8D72-52430B5E8125}" dt="2022-05-18T21:13:47.788" v="115"/>
          <ac:spMkLst>
            <pc:docMk/>
            <pc:sldMk cId="158396511" sldId="266"/>
            <ac:spMk id="10" creationId="{4D4F3FFD-57AF-E2E2-E385-5C32625ACCF8}"/>
          </ac:spMkLst>
        </pc:spChg>
        <pc:spChg chg="add mod">
          <ac:chgData name="Jim Donahoe" userId="0af4432b-6ceb-48a8-81c0-c62e77283f35" providerId="ADAL" clId="{9331A334-A143-4662-8D72-52430B5E8125}" dt="2022-05-18T21:13:47.788" v="115"/>
          <ac:spMkLst>
            <pc:docMk/>
            <pc:sldMk cId="158396511" sldId="266"/>
            <ac:spMk id="11" creationId="{0E4E1D23-8F23-3E25-E4E1-6DB85C92AA18}"/>
          </ac:spMkLst>
        </pc:spChg>
        <pc:spChg chg="add mod">
          <ac:chgData name="Jim Donahoe" userId="0af4432b-6ceb-48a8-81c0-c62e77283f35" providerId="ADAL" clId="{9331A334-A143-4662-8D72-52430B5E8125}" dt="2022-05-18T21:13:47.788" v="115"/>
          <ac:spMkLst>
            <pc:docMk/>
            <pc:sldMk cId="158396511" sldId="266"/>
            <ac:spMk id="12" creationId="{30C8242E-1AE0-36CE-2760-06823FD4D1F3}"/>
          </ac:spMkLst>
        </pc:spChg>
        <pc:spChg chg="add mod">
          <ac:chgData name="Jim Donahoe" userId="0af4432b-6ceb-48a8-81c0-c62e77283f35" providerId="ADAL" clId="{9331A334-A143-4662-8D72-52430B5E8125}" dt="2022-05-18T21:13:47.788" v="115"/>
          <ac:spMkLst>
            <pc:docMk/>
            <pc:sldMk cId="158396511" sldId="266"/>
            <ac:spMk id="13" creationId="{7DE693E8-D1A6-7D18-D739-4A9EAB9465B8}"/>
          </ac:spMkLst>
        </pc:spChg>
        <pc:spChg chg="add mod">
          <ac:chgData name="Jim Donahoe" userId="0af4432b-6ceb-48a8-81c0-c62e77283f35" providerId="ADAL" clId="{9331A334-A143-4662-8D72-52430B5E8125}" dt="2022-05-18T21:13:47.788" v="115"/>
          <ac:spMkLst>
            <pc:docMk/>
            <pc:sldMk cId="158396511" sldId="266"/>
            <ac:spMk id="14" creationId="{8990D8BC-A91F-5A39-9AD0-D8A76DD20C0B}"/>
          </ac:spMkLst>
        </pc:spChg>
        <pc:spChg chg="add del mod">
          <ac:chgData name="Jim Donahoe" userId="0af4432b-6ceb-48a8-81c0-c62e77283f35" providerId="ADAL" clId="{9331A334-A143-4662-8D72-52430B5E8125}" dt="2022-05-18T21:14:24.088" v="119" actId="478"/>
          <ac:spMkLst>
            <pc:docMk/>
            <pc:sldMk cId="158396511" sldId="266"/>
            <ac:spMk id="15" creationId="{FFA78A92-B4FD-71FE-F109-EC7A8E8BBCB4}"/>
          </ac:spMkLst>
        </pc:spChg>
        <pc:graphicFrameChg chg="add mod modGraphic">
          <ac:chgData name="Jim Donahoe" userId="0af4432b-6ceb-48a8-81c0-c62e77283f35" providerId="ADAL" clId="{9331A334-A143-4662-8D72-52430B5E8125}" dt="2022-05-18T21:14:12.900" v="117" actId="207"/>
          <ac:graphicFrameMkLst>
            <pc:docMk/>
            <pc:sldMk cId="158396511" sldId="266"/>
            <ac:graphicFrameMk id="5" creationId="{73F1AAFC-659C-E3D2-4873-2DAF3ACC5FB6}"/>
          </ac:graphicFrameMkLst>
        </pc:graphicFrameChg>
        <pc:picChg chg="add mod">
          <ac:chgData name="Jim Donahoe" userId="0af4432b-6ceb-48a8-81c0-c62e77283f35" providerId="ADAL" clId="{9331A334-A143-4662-8D72-52430B5E8125}" dt="2022-05-18T21:13:47.788" v="115"/>
          <ac:picMkLst>
            <pc:docMk/>
            <pc:sldMk cId="158396511" sldId="266"/>
            <ac:picMk id="6" creationId="{7876A337-51DF-D06F-22ED-905A4CA98E64}"/>
          </ac:picMkLst>
        </pc:picChg>
      </pc:sldChg>
      <pc:sldChg chg="addSp delSp modSp new mod ord modAnim">
        <pc:chgData name="Jim Donahoe" userId="0af4432b-6ceb-48a8-81c0-c62e77283f35" providerId="ADAL" clId="{9331A334-A143-4662-8D72-52430B5E8125}" dt="2022-05-19T18:37:18.019" v="163"/>
        <pc:sldMkLst>
          <pc:docMk/>
          <pc:sldMk cId="3998786039" sldId="267"/>
        </pc:sldMkLst>
        <pc:spChg chg="del">
          <ac:chgData name="Jim Donahoe" userId="0af4432b-6ceb-48a8-81c0-c62e77283f35" providerId="ADAL" clId="{9331A334-A143-4662-8D72-52430B5E8125}" dt="2022-05-18T21:14:56.668" v="121" actId="478"/>
          <ac:spMkLst>
            <pc:docMk/>
            <pc:sldMk cId="3998786039" sldId="267"/>
            <ac:spMk id="2" creationId="{0398EF32-9842-9455-F4BF-7BC10719BE73}"/>
          </ac:spMkLst>
        </pc:spChg>
        <pc:spChg chg="del">
          <ac:chgData name="Jim Donahoe" userId="0af4432b-6ceb-48a8-81c0-c62e77283f35" providerId="ADAL" clId="{9331A334-A143-4662-8D72-52430B5E8125}" dt="2022-05-18T21:14:56.668" v="121" actId="478"/>
          <ac:spMkLst>
            <pc:docMk/>
            <pc:sldMk cId="3998786039" sldId="267"/>
            <ac:spMk id="3" creationId="{B06690F6-254B-1CC2-8EF8-D7D79329BCF4}"/>
          </ac:spMkLst>
        </pc:spChg>
        <pc:spChg chg="add mod">
          <ac:chgData name="Jim Donahoe" userId="0af4432b-6ceb-48a8-81c0-c62e77283f35" providerId="ADAL" clId="{9331A334-A143-4662-8D72-52430B5E8125}" dt="2022-05-18T21:14:57.073" v="122"/>
          <ac:spMkLst>
            <pc:docMk/>
            <pc:sldMk cId="3998786039" sldId="267"/>
            <ac:spMk id="4" creationId="{5EDCAD01-7550-317A-E02A-D6DB785D10E5}"/>
          </ac:spMkLst>
        </pc:spChg>
        <pc:graphicFrameChg chg="add mod">
          <ac:chgData name="Jim Donahoe" userId="0af4432b-6ceb-48a8-81c0-c62e77283f35" providerId="ADAL" clId="{9331A334-A143-4662-8D72-52430B5E8125}" dt="2022-05-18T21:14:57.073" v="122"/>
          <ac:graphicFrameMkLst>
            <pc:docMk/>
            <pc:sldMk cId="3998786039" sldId="267"/>
            <ac:graphicFrameMk id="5" creationId="{3587F41B-D536-7E15-1044-2C9567C1EAEC}"/>
          </ac:graphicFrameMkLst>
        </pc:graphicFrameChg>
      </pc:sldChg>
      <pc:sldChg chg="addSp delSp modSp new mod modAnim">
        <pc:chgData name="Jim Donahoe" userId="0af4432b-6ceb-48a8-81c0-c62e77283f35" providerId="ADAL" clId="{9331A334-A143-4662-8D72-52430B5E8125}" dt="2022-05-18T21:15:53.745" v="125"/>
        <pc:sldMkLst>
          <pc:docMk/>
          <pc:sldMk cId="2242743439" sldId="268"/>
        </pc:sldMkLst>
        <pc:spChg chg="del">
          <ac:chgData name="Jim Donahoe" userId="0af4432b-6ceb-48a8-81c0-c62e77283f35" providerId="ADAL" clId="{9331A334-A143-4662-8D72-52430B5E8125}" dt="2022-05-18T21:15:53.287" v="124" actId="478"/>
          <ac:spMkLst>
            <pc:docMk/>
            <pc:sldMk cId="2242743439" sldId="268"/>
            <ac:spMk id="2" creationId="{37F2E860-50E9-A7B6-0B69-748191B6D1EC}"/>
          </ac:spMkLst>
        </pc:spChg>
        <pc:spChg chg="del">
          <ac:chgData name="Jim Donahoe" userId="0af4432b-6ceb-48a8-81c0-c62e77283f35" providerId="ADAL" clId="{9331A334-A143-4662-8D72-52430B5E8125}" dt="2022-05-18T21:15:53.287" v="124" actId="478"/>
          <ac:spMkLst>
            <pc:docMk/>
            <pc:sldMk cId="2242743439" sldId="268"/>
            <ac:spMk id="3" creationId="{BB0AD8B5-6069-C97E-61AF-20AA7C6D9159}"/>
          </ac:spMkLst>
        </pc:spChg>
        <pc:spChg chg="add mod">
          <ac:chgData name="Jim Donahoe" userId="0af4432b-6ceb-48a8-81c0-c62e77283f35" providerId="ADAL" clId="{9331A334-A143-4662-8D72-52430B5E8125}" dt="2022-05-18T21:15:53.745" v="125"/>
          <ac:spMkLst>
            <pc:docMk/>
            <pc:sldMk cId="2242743439" sldId="268"/>
            <ac:spMk id="4" creationId="{E23B41B7-EA53-4E08-5552-42EA5A0159E5}"/>
          </ac:spMkLst>
        </pc:spChg>
        <pc:graphicFrameChg chg="add mod">
          <ac:chgData name="Jim Donahoe" userId="0af4432b-6ceb-48a8-81c0-c62e77283f35" providerId="ADAL" clId="{9331A334-A143-4662-8D72-52430B5E8125}" dt="2022-05-18T21:15:53.745" v="125"/>
          <ac:graphicFrameMkLst>
            <pc:docMk/>
            <pc:sldMk cId="2242743439" sldId="268"/>
            <ac:graphicFrameMk id="5" creationId="{4C67074C-1F24-4318-D04E-69FEFBCC1C95}"/>
          </ac:graphicFrameMkLst>
        </pc:graphicFrameChg>
      </pc:sldChg>
      <pc:sldChg chg="addSp delSp modSp new mod">
        <pc:chgData name="Jim Donahoe" userId="0af4432b-6ceb-48a8-81c0-c62e77283f35" providerId="ADAL" clId="{9331A334-A143-4662-8D72-52430B5E8125}" dt="2022-05-18T21:16:25.499" v="129" actId="207"/>
        <pc:sldMkLst>
          <pc:docMk/>
          <pc:sldMk cId="725043688" sldId="269"/>
        </pc:sldMkLst>
        <pc:spChg chg="del">
          <ac:chgData name="Jim Donahoe" userId="0af4432b-6ceb-48a8-81c0-c62e77283f35" providerId="ADAL" clId="{9331A334-A143-4662-8D72-52430B5E8125}" dt="2022-05-18T21:16:14.568" v="127" actId="478"/>
          <ac:spMkLst>
            <pc:docMk/>
            <pc:sldMk cId="725043688" sldId="269"/>
            <ac:spMk id="2" creationId="{2886167B-3E1D-F4B7-72B6-ABE781966AB4}"/>
          </ac:spMkLst>
        </pc:spChg>
        <pc:spChg chg="del">
          <ac:chgData name="Jim Donahoe" userId="0af4432b-6ceb-48a8-81c0-c62e77283f35" providerId="ADAL" clId="{9331A334-A143-4662-8D72-52430B5E8125}" dt="2022-05-18T21:16:14.568" v="127" actId="478"/>
          <ac:spMkLst>
            <pc:docMk/>
            <pc:sldMk cId="725043688" sldId="269"/>
            <ac:spMk id="3" creationId="{19C8C201-D409-3234-1AA3-C682E23F05BD}"/>
          </ac:spMkLst>
        </pc:spChg>
        <pc:spChg chg="add mod">
          <ac:chgData name="Jim Donahoe" userId="0af4432b-6ceb-48a8-81c0-c62e77283f35" providerId="ADAL" clId="{9331A334-A143-4662-8D72-52430B5E8125}" dt="2022-05-18T21:16:15.193" v="128"/>
          <ac:spMkLst>
            <pc:docMk/>
            <pc:sldMk cId="725043688" sldId="269"/>
            <ac:spMk id="4" creationId="{0FD53828-EEAA-47AB-96EE-6AC1002AD5E7}"/>
          </ac:spMkLst>
        </pc:spChg>
        <pc:graphicFrameChg chg="add mod modGraphic">
          <ac:chgData name="Jim Donahoe" userId="0af4432b-6ceb-48a8-81c0-c62e77283f35" providerId="ADAL" clId="{9331A334-A143-4662-8D72-52430B5E8125}" dt="2022-05-18T21:16:25.499" v="129" actId="207"/>
          <ac:graphicFrameMkLst>
            <pc:docMk/>
            <pc:sldMk cId="725043688" sldId="269"/>
            <ac:graphicFrameMk id="5" creationId="{AA0D718A-4291-432A-92F0-14AAE7971AA8}"/>
          </ac:graphicFrameMkLst>
        </pc:graphicFrameChg>
      </pc:sldChg>
      <pc:sldChg chg="addSp delSp modSp new mod">
        <pc:chgData name="Jim Donahoe" userId="0af4432b-6ceb-48a8-81c0-c62e77283f35" providerId="ADAL" clId="{9331A334-A143-4662-8D72-52430B5E8125}" dt="2022-05-18T21:19:45.036" v="134" actId="207"/>
        <pc:sldMkLst>
          <pc:docMk/>
          <pc:sldMk cId="2094522777" sldId="270"/>
        </pc:sldMkLst>
        <pc:spChg chg="del">
          <ac:chgData name="Jim Donahoe" userId="0af4432b-6ceb-48a8-81c0-c62e77283f35" providerId="ADAL" clId="{9331A334-A143-4662-8D72-52430B5E8125}" dt="2022-05-18T21:19:35" v="131" actId="478"/>
          <ac:spMkLst>
            <pc:docMk/>
            <pc:sldMk cId="2094522777" sldId="270"/>
            <ac:spMk id="2" creationId="{F8BDA9E8-B1C3-6423-9CE2-D2EBE2E984CC}"/>
          </ac:spMkLst>
        </pc:spChg>
        <pc:spChg chg="del">
          <ac:chgData name="Jim Donahoe" userId="0af4432b-6ceb-48a8-81c0-c62e77283f35" providerId="ADAL" clId="{9331A334-A143-4662-8D72-52430B5E8125}" dt="2022-05-18T21:19:35" v="131" actId="478"/>
          <ac:spMkLst>
            <pc:docMk/>
            <pc:sldMk cId="2094522777" sldId="270"/>
            <ac:spMk id="3" creationId="{4DF1CAFB-C65D-371E-6516-3406DC852AFD}"/>
          </ac:spMkLst>
        </pc:spChg>
        <pc:spChg chg="add mod">
          <ac:chgData name="Jim Donahoe" userId="0af4432b-6ceb-48a8-81c0-c62e77283f35" providerId="ADAL" clId="{9331A334-A143-4662-8D72-52430B5E8125}" dt="2022-05-18T21:19:38.712" v="133" actId="1076"/>
          <ac:spMkLst>
            <pc:docMk/>
            <pc:sldMk cId="2094522777" sldId="270"/>
            <ac:spMk id="4" creationId="{74A90088-A6ED-0D0F-F5FC-980417582E8F}"/>
          </ac:spMkLst>
        </pc:spChg>
        <pc:graphicFrameChg chg="add mod modGraphic">
          <ac:chgData name="Jim Donahoe" userId="0af4432b-6ceb-48a8-81c0-c62e77283f35" providerId="ADAL" clId="{9331A334-A143-4662-8D72-52430B5E8125}" dt="2022-05-18T21:19:45.036" v="134" actId="207"/>
          <ac:graphicFrameMkLst>
            <pc:docMk/>
            <pc:sldMk cId="2094522777" sldId="270"/>
            <ac:graphicFrameMk id="5" creationId="{E73D9F41-F9CF-F668-909E-E080B633C8BC}"/>
          </ac:graphicFrameMkLst>
        </pc:graphicFrameChg>
      </pc:sldChg>
      <pc:sldChg chg="addSp delSp modSp new mod">
        <pc:chgData name="Jim Donahoe" userId="0af4432b-6ceb-48a8-81c0-c62e77283f35" providerId="ADAL" clId="{9331A334-A143-4662-8D72-52430B5E8125}" dt="2022-05-18T21:20:51.301" v="137"/>
        <pc:sldMkLst>
          <pc:docMk/>
          <pc:sldMk cId="3022608227" sldId="271"/>
        </pc:sldMkLst>
        <pc:spChg chg="del">
          <ac:chgData name="Jim Donahoe" userId="0af4432b-6ceb-48a8-81c0-c62e77283f35" providerId="ADAL" clId="{9331A334-A143-4662-8D72-52430B5E8125}" dt="2022-05-18T21:20:50.767" v="136" actId="478"/>
          <ac:spMkLst>
            <pc:docMk/>
            <pc:sldMk cId="3022608227" sldId="271"/>
            <ac:spMk id="2" creationId="{5AE70679-0EC9-5D10-ED98-127EAA855273}"/>
          </ac:spMkLst>
        </pc:spChg>
        <pc:spChg chg="del">
          <ac:chgData name="Jim Donahoe" userId="0af4432b-6ceb-48a8-81c0-c62e77283f35" providerId="ADAL" clId="{9331A334-A143-4662-8D72-52430B5E8125}" dt="2022-05-18T21:20:50.767" v="136" actId="478"/>
          <ac:spMkLst>
            <pc:docMk/>
            <pc:sldMk cId="3022608227" sldId="271"/>
            <ac:spMk id="3" creationId="{741037CD-CB75-B0D9-2D22-41F6D77B7855}"/>
          </ac:spMkLst>
        </pc:spChg>
        <pc:spChg chg="add mod">
          <ac:chgData name="Jim Donahoe" userId="0af4432b-6ceb-48a8-81c0-c62e77283f35" providerId="ADAL" clId="{9331A334-A143-4662-8D72-52430B5E8125}" dt="2022-05-18T21:20:51.301" v="137"/>
          <ac:spMkLst>
            <pc:docMk/>
            <pc:sldMk cId="3022608227" sldId="271"/>
            <ac:spMk id="4" creationId="{FA1D7FF2-A223-9768-1E05-775EEB95CA6F}"/>
          </ac:spMkLst>
        </pc:spChg>
        <pc:graphicFrameChg chg="add mod">
          <ac:chgData name="Jim Donahoe" userId="0af4432b-6ceb-48a8-81c0-c62e77283f35" providerId="ADAL" clId="{9331A334-A143-4662-8D72-52430B5E8125}" dt="2022-05-18T21:20:51.301" v="137"/>
          <ac:graphicFrameMkLst>
            <pc:docMk/>
            <pc:sldMk cId="3022608227" sldId="271"/>
            <ac:graphicFrameMk id="5" creationId="{2205494E-FE82-2DA5-1A6C-1BDE16DC1A2D}"/>
          </ac:graphicFrameMkLst>
        </pc:graphicFrameChg>
      </pc:sldChg>
      <pc:sldChg chg="addSp delSp modSp new mod modAnim">
        <pc:chgData name="Jim Donahoe" userId="0af4432b-6ceb-48a8-81c0-c62e77283f35" providerId="ADAL" clId="{9331A334-A143-4662-8D72-52430B5E8125}" dt="2022-05-18T21:21:59.077" v="146" actId="207"/>
        <pc:sldMkLst>
          <pc:docMk/>
          <pc:sldMk cId="1765405003" sldId="272"/>
        </pc:sldMkLst>
        <pc:spChg chg="del">
          <ac:chgData name="Jim Donahoe" userId="0af4432b-6ceb-48a8-81c0-c62e77283f35" providerId="ADAL" clId="{9331A334-A143-4662-8D72-52430B5E8125}" dt="2022-05-18T21:21:22.276" v="139" actId="478"/>
          <ac:spMkLst>
            <pc:docMk/>
            <pc:sldMk cId="1765405003" sldId="272"/>
            <ac:spMk id="2" creationId="{C0A263E4-2AEF-717C-0A49-6B0189578211}"/>
          </ac:spMkLst>
        </pc:spChg>
        <pc:spChg chg="del">
          <ac:chgData name="Jim Donahoe" userId="0af4432b-6ceb-48a8-81c0-c62e77283f35" providerId="ADAL" clId="{9331A334-A143-4662-8D72-52430B5E8125}" dt="2022-05-18T21:21:22.276" v="139" actId="478"/>
          <ac:spMkLst>
            <pc:docMk/>
            <pc:sldMk cId="1765405003" sldId="272"/>
            <ac:spMk id="3" creationId="{D66CBEBE-3537-690A-3CF0-F2DF1E594E85}"/>
          </ac:spMkLst>
        </pc:spChg>
        <pc:spChg chg="add mod">
          <ac:chgData name="Jim Donahoe" userId="0af4432b-6ceb-48a8-81c0-c62e77283f35" providerId="ADAL" clId="{9331A334-A143-4662-8D72-52430B5E8125}" dt="2022-05-18T21:21:24.958" v="141" actId="1076"/>
          <ac:spMkLst>
            <pc:docMk/>
            <pc:sldMk cId="1765405003" sldId="272"/>
            <ac:spMk id="4" creationId="{D688FCA0-AE37-EC44-F670-0AA135935E4B}"/>
          </ac:spMkLst>
        </pc:spChg>
        <pc:spChg chg="add del mod">
          <ac:chgData name="Jim Donahoe" userId="0af4432b-6ceb-48a8-81c0-c62e77283f35" providerId="ADAL" clId="{9331A334-A143-4662-8D72-52430B5E8125}" dt="2022-05-18T21:21:35.478" v="143" actId="478"/>
          <ac:spMkLst>
            <pc:docMk/>
            <pc:sldMk cId="1765405003" sldId="272"/>
            <ac:spMk id="6" creationId="{F12BD3A9-34C8-9E87-A8D2-E3E0E2300C4B}"/>
          </ac:spMkLst>
        </pc:spChg>
        <pc:graphicFrameChg chg="add mod modGraphic">
          <ac:chgData name="Jim Donahoe" userId="0af4432b-6ceb-48a8-81c0-c62e77283f35" providerId="ADAL" clId="{9331A334-A143-4662-8D72-52430B5E8125}" dt="2022-05-18T21:21:59.077" v="146" actId="207"/>
          <ac:graphicFrameMkLst>
            <pc:docMk/>
            <pc:sldMk cId="1765405003" sldId="272"/>
            <ac:graphicFrameMk id="5" creationId="{45C642E5-DCD2-C706-F8F1-E9463648E489}"/>
          </ac:graphicFrameMkLst>
        </pc:graphicFrameChg>
      </pc:sldChg>
      <pc:sldChg chg="addSp delSp modSp new mod">
        <pc:chgData name="Jim Donahoe" userId="0af4432b-6ceb-48a8-81c0-c62e77283f35" providerId="ADAL" clId="{9331A334-A143-4662-8D72-52430B5E8125}" dt="2022-05-18T21:23:17.199" v="161" actId="1076"/>
        <pc:sldMkLst>
          <pc:docMk/>
          <pc:sldMk cId="1630956409" sldId="273"/>
        </pc:sldMkLst>
        <pc:spChg chg="del">
          <ac:chgData name="Jim Donahoe" userId="0af4432b-6ceb-48a8-81c0-c62e77283f35" providerId="ADAL" clId="{9331A334-A143-4662-8D72-52430B5E8125}" dt="2022-05-18T21:23:06.172" v="148" actId="478"/>
          <ac:spMkLst>
            <pc:docMk/>
            <pc:sldMk cId="1630956409" sldId="273"/>
            <ac:spMk id="2" creationId="{DFD20984-457D-4411-5D7A-BDCCF7459FA7}"/>
          </ac:spMkLst>
        </pc:spChg>
        <pc:spChg chg="del">
          <ac:chgData name="Jim Donahoe" userId="0af4432b-6ceb-48a8-81c0-c62e77283f35" providerId="ADAL" clId="{9331A334-A143-4662-8D72-52430B5E8125}" dt="2022-05-18T21:23:06.172" v="148" actId="478"/>
          <ac:spMkLst>
            <pc:docMk/>
            <pc:sldMk cId="1630956409" sldId="273"/>
            <ac:spMk id="3" creationId="{71EA7B40-9452-0F08-2A18-819AF93AA17C}"/>
          </ac:spMkLst>
        </pc:spChg>
        <pc:spChg chg="add mod">
          <ac:chgData name="Jim Donahoe" userId="0af4432b-6ceb-48a8-81c0-c62e77283f35" providerId="ADAL" clId="{9331A334-A143-4662-8D72-52430B5E8125}" dt="2022-05-18T21:23:17.199" v="161" actId="1076"/>
          <ac:spMkLst>
            <pc:docMk/>
            <pc:sldMk cId="1630956409" sldId="273"/>
            <ac:spMk id="4" creationId="{CA9522BF-8528-FF43-C855-C4C1DC1D37BF}"/>
          </ac:spMkLst>
        </pc:spChg>
        <pc:graphicFrameChg chg="add mod">
          <ac:chgData name="Jim Donahoe" userId="0af4432b-6ceb-48a8-81c0-c62e77283f35" providerId="ADAL" clId="{9331A334-A143-4662-8D72-52430B5E8125}" dt="2022-05-18T21:23:06.906" v="149"/>
          <ac:graphicFrameMkLst>
            <pc:docMk/>
            <pc:sldMk cId="1630956409" sldId="273"/>
            <ac:graphicFrameMk id="5" creationId="{D42ECB24-45B7-E9AB-DB6B-EFB1A53659A1}"/>
          </ac:graphicFrameMkLst>
        </pc:graphicFrameChg>
      </pc:sldChg>
      <pc:sldChg chg="addSp delSp modSp new mod">
        <pc:chgData name="Jim Donahoe" userId="0af4432b-6ceb-48a8-81c0-c62e77283f35" providerId="ADAL" clId="{9331A334-A143-4662-8D72-52430B5E8125}" dt="2022-05-19T18:38:37.303" v="221" actId="1076"/>
        <pc:sldMkLst>
          <pc:docMk/>
          <pc:sldMk cId="4098907946" sldId="274"/>
        </pc:sldMkLst>
        <pc:spChg chg="mod">
          <ac:chgData name="Jim Donahoe" userId="0af4432b-6ceb-48a8-81c0-c62e77283f35" providerId="ADAL" clId="{9331A334-A143-4662-8D72-52430B5E8125}" dt="2022-05-19T18:37:40.738" v="213" actId="20577"/>
          <ac:spMkLst>
            <pc:docMk/>
            <pc:sldMk cId="4098907946" sldId="274"/>
            <ac:spMk id="2" creationId="{1703626E-D018-EB31-6605-63EAFB273921}"/>
          </ac:spMkLst>
        </pc:spChg>
        <pc:spChg chg="del">
          <ac:chgData name="Jim Donahoe" userId="0af4432b-6ceb-48a8-81c0-c62e77283f35" providerId="ADAL" clId="{9331A334-A143-4662-8D72-52430B5E8125}" dt="2022-05-19T18:37:43.584" v="214" actId="478"/>
          <ac:spMkLst>
            <pc:docMk/>
            <pc:sldMk cId="4098907946" sldId="274"/>
            <ac:spMk id="3" creationId="{A433C33E-C53F-A391-2AE1-B39388974A38}"/>
          </ac:spMkLst>
        </pc:spChg>
        <pc:picChg chg="add mod">
          <ac:chgData name="Jim Donahoe" userId="0af4432b-6ceb-48a8-81c0-c62e77283f35" providerId="ADAL" clId="{9331A334-A143-4662-8D72-52430B5E8125}" dt="2022-05-19T18:38:37.303" v="221" actId="1076"/>
          <ac:picMkLst>
            <pc:docMk/>
            <pc:sldMk cId="4098907946" sldId="274"/>
            <ac:picMk id="5" creationId="{1FF9C781-BE3E-F928-5864-A61B8D291EFB}"/>
          </ac:picMkLst>
        </pc:picChg>
      </pc:sldChg>
      <pc:sldChg chg="delSp modSp new mod">
        <pc:chgData name="Jim Donahoe" userId="0af4432b-6ceb-48a8-81c0-c62e77283f35" providerId="ADAL" clId="{9331A334-A143-4662-8D72-52430B5E8125}" dt="2022-05-19T19:00:55.743" v="239" actId="1076"/>
        <pc:sldMkLst>
          <pc:docMk/>
          <pc:sldMk cId="2600560001" sldId="275"/>
        </pc:sldMkLst>
        <pc:spChg chg="mod">
          <ac:chgData name="Jim Donahoe" userId="0af4432b-6ceb-48a8-81c0-c62e77283f35" providerId="ADAL" clId="{9331A334-A143-4662-8D72-52430B5E8125}" dt="2022-05-19T19:00:55.743" v="239" actId="1076"/>
          <ac:spMkLst>
            <pc:docMk/>
            <pc:sldMk cId="2600560001" sldId="275"/>
            <ac:spMk id="2" creationId="{4F60F225-55F1-7509-8C55-55F337C729F2}"/>
          </ac:spMkLst>
        </pc:spChg>
        <pc:spChg chg="del">
          <ac:chgData name="Jim Donahoe" userId="0af4432b-6ceb-48a8-81c0-c62e77283f35" providerId="ADAL" clId="{9331A334-A143-4662-8D72-52430B5E8125}" dt="2022-05-19T19:00:00.134" v="223" actId="478"/>
          <ac:spMkLst>
            <pc:docMk/>
            <pc:sldMk cId="2600560001" sldId="275"/>
            <ac:spMk id="3" creationId="{DB3AB19B-746D-D601-CDFE-D98F03DB7BF5}"/>
          </ac:spMkLst>
        </pc:spChg>
      </pc:sldChg>
      <pc:sldChg chg="delSp modSp new mod ord">
        <pc:chgData name="Jim Donahoe" userId="0af4432b-6ceb-48a8-81c0-c62e77283f35" providerId="ADAL" clId="{9331A334-A143-4662-8D72-52430B5E8125}" dt="2022-05-19T19:01:56.855" v="271" actId="1076"/>
        <pc:sldMkLst>
          <pc:docMk/>
          <pc:sldMk cId="2821712488" sldId="276"/>
        </pc:sldMkLst>
        <pc:spChg chg="mod">
          <ac:chgData name="Jim Donahoe" userId="0af4432b-6ceb-48a8-81c0-c62e77283f35" providerId="ADAL" clId="{9331A334-A143-4662-8D72-52430B5E8125}" dt="2022-05-19T19:01:56.855" v="271" actId="1076"/>
          <ac:spMkLst>
            <pc:docMk/>
            <pc:sldMk cId="2821712488" sldId="276"/>
            <ac:spMk id="2" creationId="{A9342918-A617-9B24-B96D-EB8B02E3A369}"/>
          </ac:spMkLst>
        </pc:spChg>
        <pc:spChg chg="del">
          <ac:chgData name="Jim Donahoe" userId="0af4432b-6ceb-48a8-81c0-c62e77283f35" providerId="ADAL" clId="{9331A334-A143-4662-8D72-52430B5E8125}" dt="2022-05-19T19:01:09.964" v="243" actId="478"/>
          <ac:spMkLst>
            <pc:docMk/>
            <pc:sldMk cId="2821712488" sldId="276"/>
            <ac:spMk id="3" creationId="{0F3BE236-EBEB-95B1-BDA9-F38B96559D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944B7-D849-4FF1-9F60-B53CF92EA652}" type="doc">
      <dgm:prSet loTypeId="urn:microsoft.com/office/officeart/2011/layout/CircleProcess" loCatId="process" qsTypeId="urn:microsoft.com/office/officeart/2005/8/quickstyle/simple1" qsCatId="simple" csTypeId="urn:microsoft.com/office/officeart/2005/8/colors/accent0_3" csCatId="mainScheme"/>
      <dgm:spPr/>
      <dgm:t>
        <a:bodyPr/>
        <a:lstStyle/>
        <a:p>
          <a:endParaRPr lang="en-US"/>
        </a:p>
      </dgm:t>
    </dgm:pt>
    <dgm:pt modelId="{81752813-7A12-49FB-8507-3E76932BAAA0}">
      <dgm:prSet/>
      <dgm:spPr/>
      <dgm:t>
        <a:bodyPr/>
        <a:lstStyle/>
        <a:p>
          <a:r>
            <a:rPr lang="en-US" baseline="0"/>
            <a:t>Customers are happy with SQL Server but want options</a:t>
          </a:r>
          <a:endParaRPr lang="en-US"/>
        </a:p>
      </dgm:t>
    </dgm:pt>
    <dgm:pt modelId="{DF8BA92D-760B-41F7-8E29-667591F201FA}" type="parTrans" cxnId="{B8C89755-5333-4D2D-9C86-6C7284B80C90}">
      <dgm:prSet/>
      <dgm:spPr/>
      <dgm:t>
        <a:bodyPr/>
        <a:lstStyle/>
        <a:p>
          <a:endParaRPr lang="en-US"/>
        </a:p>
      </dgm:t>
    </dgm:pt>
    <dgm:pt modelId="{74497E50-4FA7-4C8F-998A-9589360D7A7A}" type="sibTrans" cxnId="{B8C89755-5333-4D2D-9C86-6C7284B80C90}">
      <dgm:prSet/>
      <dgm:spPr/>
      <dgm:t>
        <a:bodyPr/>
        <a:lstStyle/>
        <a:p>
          <a:endParaRPr lang="en-US"/>
        </a:p>
      </dgm:t>
    </dgm:pt>
    <dgm:pt modelId="{FD33787D-9BF4-4B9C-8C30-A519111B4AAE}">
      <dgm:prSet/>
      <dgm:spPr/>
      <dgm:t>
        <a:bodyPr/>
        <a:lstStyle/>
        <a:p>
          <a:r>
            <a:rPr lang="en-US" baseline="0" dirty="0">
              <a:solidFill>
                <a:schemeClr val="bg1"/>
              </a:solidFill>
            </a:rPr>
            <a:t>Customers want flexibility</a:t>
          </a:r>
          <a:endParaRPr lang="en-US" dirty="0">
            <a:solidFill>
              <a:schemeClr val="bg1"/>
            </a:solidFill>
          </a:endParaRPr>
        </a:p>
      </dgm:t>
    </dgm:pt>
    <dgm:pt modelId="{31141727-0620-421D-A8FE-343046844660}" type="parTrans" cxnId="{3895732B-CAA6-413E-BBA9-FFBFA130078E}">
      <dgm:prSet/>
      <dgm:spPr/>
      <dgm:t>
        <a:bodyPr/>
        <a:lstStyle/>
        <a:p>
          <a:endParaRPr lang="en-US"/>
        </a:p>
      </dgm:t>
    </dgm:pt>
    <dgm:pt modelId="{FD15B83F-F015-43CE-B1AC-4A6325BA234C}" type="sibTrans" cxnId="{3895732B-CAA6-413E-BBA9-FFBFA130078E}">
      <dgm:prSet/>
      <dgm:spPr/>
      <dgm:t>
        <a:bodyPr/>
        <a:lstStyle/>
        <a:p>
          <a:endParaRPr lang="en-US"/>
        </a:p>
      </dgm:t>
    </dgm:pt>
    <dgm:pt modelId="{CE839C03-59DD-4D40-A3C4-EB3027C34432}">
      <dgm:prSet/>
      <dgm:spPr/>
      <dgm:t>
        <a:bodyPr/>
        <a:lstStyle/>
        <a:p>
          <a:r>
            <a:rPr lang="en-US" baseline="0" dirty="0">
              <a:solidFill>
                <a:schemeClr val="bg1"/>
              </a:solidFill>
            </a:rPr>
            <a:t>Choice of platform in the cloud and on-premises</a:t>
          </a:r>
          <a:endParaRPr lang="en-US" dirty="0">
            <a:solidFill>
              <a:schemeClr val="bg1"/>
            </a:solidFill>
          </a:endParaRPr>
        </a:p>
      </dgm:t>
    </dgm:pt>
    <dgm:pt modelId="{DE73B8F4-B895-4F10-ACB5-9FACC412F4F2}" type="parTrans" cxnId="{3BBE2D4E-E4F4-4FF1-AD74-A0A1455F10A3}">
      <dgm:prSet/>
      <dgm:spPr/>
      <dgm:t>
        <a:bodyPr/>
        <a:lstStyle/>
        <a:p>
          <a:endParaRPr lang="en-US"/>
        </a:p>
      </dgm:t>
    </dgm:pt>
    <dgm:pt modelId="{1D72CFD3-2CF2-4453-8780-AA971B6E905D}" type="sibTrans" cxnId="{3BBE2D4E-E4F4-4FF1-AD74-A0A1455F10A3}">
      <dgm:prSet/>
      <dgm:spPr/>
      <dgm:t>
        <a:bodyPr/>
        <a:lstStyle/>
        <a:p>
          <a:endParaRPr lang="en-US"/>
        </a:p>
      </dgm:t>
    </dgm:pt>
    <dgm:pt modelId="{B0A37C17-2B86-46C6-B5B8-46D9EE1A882A}">
      <dgm:prSet/>
      <dgm:spPr/>
      <dgm:t>
        <a:bodyPr/>
        <a:lstStyle/>
        <a:p>
          <a:r>
            <a:rPr lang="en-US" baseline="0" dirty="0">
              <a:solidFill>
                <a:schemeClr val="bg1"/>
              </a:solidFill>
            </a:rPr>
            <a:t>Choice of development language that interacts with SQL server</a:t>
          </a:r>
          <a:endParaRPr lang="en-US" dirty="0">
            <a:solidFill>
              <a:schemeClr val="bg1"/>
            </a:solidFill>
          </a:endParaRPr>
        </a:p>
      </dgm:t>
    </dgm:pt>
    <dgm:pt modelId="{7403076D-70FA-40AE-9287-67DB5642C37D}" type="parTrans" cxnId="{2EE426D6-6248-41A3-B162-2B00A6D8B3FB}">
      <dgm:prSet/>
      <dgm:spPr/>
      <dgm:t>
        <a:bodyPr/>
        <a:lstStyle/>
        <a:p>
          <a:endParaRPr lang="en-US"/>
        </a:p>
      </dgm:t>
    </dgm:pt>
    <dgm:pt modelId="{8E1331CB-97A6-4B27-B4DE-700F2AAB8200}" type="sibTrans" cxnId="{2EE426D6-6248-41A3-B162-2B00A6D8B3FB}">
      <dgm:prSet/>
      <dgm:spPr/>
      <dgm:t>
        <a:bodyPr/>
        <a:lstStyle/>
        <a:p>
          <a:endParaRPr lang="en-US"/>
        </a:p>
      </dgm:t>
    </dgm:pt>
    <dgm:pt modelId="{A798E5EF-D6E1-4F0E-AB3D-55CE0B88515D}">
      <dgm:prSet/>
      <dgm:spPr/>
      <dgm:t>
        <a:bodyPr/>
        <a:lstStyle/>
        <a:p>
          <a:r>
            <a:rPr lang="en-US" baseline="0"/>
            <a:t>Customers are looking for a lower cost of ownership</a:t>
          </a:r>
          <a:endParaRPr lang="en-US"/>
        </a:p>
      </dgm:t>
    </dgm:pt>
    <dgm:pt modelId="{2A3CF16E-F3CC-4E99-895B-6D5DFFE0EFDC}" type="parTrans" cxnId="{55BAB0F1-A932-4FCA-BDDF-27E1BDC10AAA}">
      <dgm:prSet/>
      <dgm:spPr/>
      <dgm:t>
        <a:bodyPr/>
        <a:lstStyle/>
        <a:p>
          <a:endParaRPr lang="en-US"/>
        </a:p>
      </dgm:t>
    </dgm:pt>
    <dgm:pt modelId="{4179F447-036F-4ADC-BFC8-9C47DC00973D}" type="sibTrans" cxnId="{55BAB0F1-A932-4FCA-BDDF-27E1BDC10AAA}">
      <dgm:prSet/>
      <dgm:spPr/>
      <dgm:t>
        <a:bodyPr/>
        <a:lstStyle/>
        <a:p>
          <a:endParaRPr lang="en-US"/>
        </a:p>
      </dgm:t>
    </dgm:pt>
    <dgm:pt modelId="{272D0EF8-4311-42D6-A24F-E390B2D1183F}">
      <dgm:prSet/>
      <dgm:spPr/>
      <dgm:t>
        <a:bodyPr/>
        <a:lstStyle/>
        <a:p>
          <a:r>
            <a:rPr lang="en-US" baseline="0"/>
            <a:t>Customers are increasingly looking for open source software</a:t>
          </a:r>
          <a:endParaRPr lang="en-US"/>
        </a:p>
      </dgm:t>
    </dgm:pt>
    <dgm:pt modelId="{B770A517-1E75-411A-9A07-F6A295C3091B}" type="parTrans" cxnId="{58519FC1-75C5-4B1E-8995-9E998CAE42D0}">
      <dgm:prSet/>
      <dgm:spPr/>
      <dgm:t>
        <a:bodyPr/>
        <a:lstStyle/>
        <a:p>
          <a:endParaRPr lang="en-US"/>
        </a:p>
      </dgm:t>
    </dgm:pt>
    <dgm:pt modelId="{A71A0A7C-6080-4E77-BD12-4F01323F850F}" type="sibTrans" cxnId="{58519FC1-75C5-4B1E-8995-9E998CAE42D0}">
      <dgm:prSet/>
      <dgm:spPr/>
      <dgm:t>
        <a:bodyPr/>
        <a:lstStyle/>
        <a:p>
          <a:endParaRPr lang="en-US"/>
        </a:p>
      </dgm:t>
    </dgm:pt>
    <dgm:pt modelId="{B88CC491-93DF-4BA2-A035-D4536C1A40A3}">
      <dgm:prSet/>
      <dgm:spPr/>
      <dgm:t>
        <a:bodyPr/>
        <a:lstStyle/>
        <a:p>
          <a:r>
            <a:rPr lang="en-US" baseline="0"/>
            <a:t>Customers are asking for support of multiple languages and frameworks to interact with SQL Server</a:t>
          </a:r>
          <a:endParaRPr lang="en-US"/>
        </a:p>
      </dgm:t>
    </dgm:pt>
    <dgm:pt modelId="{233A7225-0A49-45FC-B75D-81E14C68FFC6}" type="parTrans" cxnId="{10AC87D3-3872-48D7-A6B9-09A45FCF45A6}">
      <dgm:prSet/>
      <dgm:spPr/>
      <dgm:t>
        <a:bodyPr/>
        <a:lstStyle/>
        <a:p>
          <a:endParaRPr lang="en-US"/>
        </a:p>
      </dgm:t>
    </dgm:pt>
    <dgm:pt modelId="{85D4CEA6-7091-440D-AEEE-BDD9C74DB40D}" type="sibTrans" cxnId="{10AC87D3-3872-48D7-A6B9-09A45FCF45A6}">
      <dgm:prSet/>
      <dgm:spPr/>
      <dgm:t>
        <a:bodyPr/>
        <a:lstStyle/>
        <a:p>
          <a:endParaRPr lang="en-US"/>
        </a:p>
      </dgm:t>
    </dgm:pt>
    <dgm:pt modelId="{8C880EAA-3687-44E4-99E1-B012702F501B}">
      <dgm:prSet/>
      <dgm:spPr/>
      <dgm:t>
        <a:bodyPr/>
        <a:lstStyle/>
        <a:p>
          <a:r>
            <a:rPr lang="en-US" baseline="0" dirty="0">
              <a:solidFill>
                <a:schemeClr val="bg1"/>
              </a:solidFill>
            </a:rPr>
            <a:t>Support for Node.js, PHP, Python, Ruby and others is available</a:t>
          </a:r>
          <a:endParaRPr lang="en-US" dirty="0">
            <a:solidFill>
              <a:schemeClr val="bg1"/>
            </a:solidFill>
          </a:endParaRPr>
        </a:p>
      </dgm:t>
    </dgm:pt>
    <dgm:pt modelId="{3554B92B-E49E-4411-B094-E6E733CFDC9B}" type="parTrans" cxnId="{ABC07EED-975B-41AD-99B6-C2E5173F0EC3}">
      <dgm:prSet/>
      <dgm:spPr/>
      <dgm:t>
        <a:bodyPr/>
        <a:lstStyle/>
        <a:p>
          <a:endParaRPr lang="en-US"/>
        </a:p>
      </dgm:t>
    </dgm:pt>
    <dgm:pt modelId="{FD3F38AF-EC76-4994-BC38-CEFC98F5C501}" type="sibTrans" cxnId="{ABC07EED-975B-41AD-99B6-C2E5173F0EC3}">
      <dgm:prSet/>
      <dgm:spPr/>
      <dgm:t>
        <a:bodyPr/>
        <a:lstStyle/>
        <a:p>
          <a:endParaRPr lang="en-US"/>
        </a:p>
      </dgm:t>
    </dgm:pt>
    <dgm:pt modelId="{930FD3F6-EA20-449F-B43F-931B9055B1AA}" type="pres">
      <dgm:prSet presAssocID="{A2A944B7-D849-4FF1-9F60-B53CF92EA652}" presName="Name0" presStyleCnt="0">
        <dgm:presLayoutVars>
          <dgm:chMax val="11"/>
          <dgm:chPref val="11"/>
          <dgm:dir/>
          <dgm:resizeHandles/>
        </dgm:presLayoutVars>
      </dgm:prSet>
      <dgm:spPr/>
    </dgm:pt>
    <dgm:pt modelId="{81A1F53E-F44F-40A9-ACD7-40B17B739542}" type="pres">
      <dgm:prSet presAssocID="{B88CC491-93DF-4BA2-A035-D4536C1A40A3}" presName="Accent4" presStyleCnt="0"/>
      <dgm:spPr/>
    </dgm:pt>
    <dgm:pt modelId="{59D671E3-4B80-43F2-B574-9DE463329BDE}" type="pres">
      <dgm:prSet presAssocID="{B88CC491-93DF-4BA2-A035-D4536C1A40A3}" presName="Accent" presStyleLbl="node1" presStyleIdx="0" presStyleCnt="4"/>
      <dgm:spPr/>
    </dgm:pt>
    <dgm:pt modelId="{AF93E897-0EAF-4858-BB7A-2719369252ED}" type="pres">
      <dgm:prSet presAssocID="{B88CC491-93DF-4BA2-A035-D4536C1A40A3}" presName="ParentBackground4" presStyleCnt="0"/>
      <dgm:spPr/>
    </dgm:pt>
    <dgm:pt modelId="{2AE32D06-988F-4362-B55C-C5E2A680BD26}" type="pres">
      <dgm:prSet presAssocID="{B88CC491-93DF-4BA2-A035-D4536C1A40A3}" presName="ParentBackground" presStyleLbl="fgAcc1" presStyleIdx="0" presStyleCnt="4"/>
      <dgm:spPr/>
    </dgm:pt>
    <dgm:pt modelId="{3B151D06-0D04-4C60-9F63-B48B2F2DE25C}" type="pres">
      <dgm:prSet presAssocID="{B88CC491-93DF-4BA2-A035-D4536C1A40A3}" presName="Child4" presStyleLbl="revTx" presStyleIdx="0" presStyleCnt="2">
        <dgm:presLayoutVars>
          <dgm:chMax val="0"/>
          <dgm:chPref val="0"/>
          <dgm:bulletEnabled val="1"/>
        </dgm:presLayoutVars>
      </dgm:prSet>
      <dgm:spPr/>
    </dgm:pt>
    <dgm:pt modelId="{910CD358-4753-46A1-AF10-0CC7380B4E6B}" type="pres">
      <dgm:prSet presAssocID="{B88CC491-93DF-4BA2-A035-D4536C1A40A3}" presName="Parent4" presStyleLbl="revTx" presStyleIdx="0" presStyleCnt="2">
        <dgm:presLayoutVars>
          <dgm:chMax val="1"/>
          <dgm:chPref val="1"/>
          <dgm:bulletEnabled val="1"/>
        </dgm:presLayoutVars>
      </dgm:prSet>
      <dgm:spPr/>
    </dgm:pt>
    <dgm:pt modelId="{0267DEC1-F9EA-41E4-9A3C-792B8A9A69CD}" type="pres">
      <dgm:prSet presAssocID="{272D0EF8-4311-42D6-A24F-E390B2D1183F}" presName="Accent3" presStyleCnt="0"/>
      <dgm:spPr/>
    </dgm:pt>
    <dgm:pt modelId="{528439E7-E3B3-43B4-926B-DFA93FB7D65C}" type="pres">
      <dgm:prSet presAssocID="{272D0EF8-4311-42D6-A24F-E390B2D1183F}" presName="Accent" presStyleLbl="node1" presStyleIdx="1" presStyleCnt="4"/>
      <dgm:spPr/>
    </dgm:pt>
    <dgm:pt modelId="{0B57F9B3-0303-4273-81FC-15A6D1E1373D}" type="pres">
      <dgm:prSet presAssocID="{272D0EF8-4311-42D6-A24F-E390B2D1183F}" presName="ParentBackground3" presStyleCnt="0"/>
      <dgm:spPr/>
    </dgm:pt>
    <dgm:pt modelId="{0FF148CD-C6AC-4D20-A53E-3587ED00C2F8}" type="pres">
      <dgm:prSet presAssocID="{272D0EF8-4311-42D6-A24F-E390B2D1183F}" presName="ParentBackground" presStyleLbl="fgAcc1" presStyleIdx="1" presStyleCnt="4"/>
      <dgm:spPr/>
    </dgm:pt>
    <dgm:pt modelId="{9F7F9C26-7CF0-4D83-B4F9-350F2F8D4725}" type="pres">
      <dgm:prSet presAssocID="{272D0EF8-4311-42D6-A24F-E390B2D1183F}" presName="Parent3" presStyleLbl="revTx" presStyleIdx="0" presStyleCnt="2">
        <dgm:presLayoutVars>
          <dgm:chMax val="1"/>
          <dgm:chPref val="1"/>
          <dgm:bulletEnabled val="1"/>
        </dgm:presLayoutVars>
      </dgm:prSet>
      <dgm:spPr/>
    </dgm:pt>
    <dgm:pt modelId="{B72F129D-6203-489F-A17F-85F0E8CD1AAA}" type="pres">
      <dgm:prSet presAssocID="{A798E5EF-D6E1-4F0E-AB3D-55CE0B88515D}" presName="Accent2" presStyleCnt="0"/>
      <dgm:spPr/>
    </dgm:pt>
    <dgm:pt modelId="{FBCF1D85-1854-4D96-8188-E998F1E63DD8}" type="pres">
      <dgm:prSet presAssocID="{A798E5EF-D6E1-4F0E-AB3D-55CE0B88515D}" presName="Accent" presStyleLbl="node1" presStyleIdx="2" presStyleCnt="4"/>
      <dgm:spPr/>
    </dgm:pt>
    <dgm:pt modelId="{A522B806-0D06-4120-BB76-A9AFD4BD6F53}" type="pres">
      <dgm:prSet presAssocID="{A798E5EF-D6E1-4F0E-AB3D-55CE0B88515D}" presName="ParentBackground2" presStyleCnt="0"/>
      <dgm:spPr/>
    </dgm:pt>
    <dgm:pt modelId="{EC3A138D-33EB-406B-AFFD-7D920A4384D8}" type="pres">
      <dgm:prSet presAssocID="{A798E5EF-D6E1-4F0E-AB3D-55CE0B88515D}" presName="ParentBackground" presStyleLbl="fgAcc1" presStyleIdx="2" presStyleCnt="4"/>
      <dgm:spPr/>
    </dgm:pt>
    <dgm:pt modelId="{A973A471-0869-43F3-ADB2-5C3E78DA4B2A}" type="pres">
      <dgm:prSet presAssocID="{A798E5EF-D6E1-4F0E-AB3D-55CE0B88515D}" presName="Parent2" presStyleLbl="revTx" presStyleIdx="0" presStyleCnt="2">
        <dgm:presLayoutVars>
          <dgm:chMax val="1"/>
          <dgm:chPref val="1"/>
          <dgm:bulletEnabled val="1"/>
        </dgm:presLayoutVars>
      </dgm:prSet>
      <dgm:spPr/>
    </dgm:pt>
    <dgm:pt modelId="{85FDA6E8-8019-4DF4-801B-A03B1D90AD46}" type="pres">
      <dgm:prSet presAssocID="{81752813-7A12-49FB-8507-3E76932BAAA0}" presName="Accent1" presStyleCnt="0"/>
      <dgm:spPr/>
    </dgm:pt>
    <dgm:pt modelId="{C1543BD6-F8FC-4084-883E-CDD80414EF46}" type="pres">
      <dgm:prSet presAssocID="{81752813-7A12-49FB-8507-3E76932BAAA0}" presName="Accent" presStyleLbl="node1" presStyleIdx="3" presStyleCnt="4" custLinFactNeighborX="136" custLinFactNeighborY="-136"/>
      <dgm:spPr/>
    </dgm:pt>
    <dgm:pt modelId="{118DB377-882B-4D40-A945-18E9193466ED}" type="pres">
      <dgm:prSet presAssocID="{81752813-7A12-49FB-8507-3E76932BAAA0}" presName="ParentBackground1" presStyleCnt="0"/>
      <dgm:spPr/>
    </dgm:pt>
    <dgm:pt modelId="{4B08316C-CE12-4005-8BCE-892AB6BC523C}" type="pres">
      <dgm:prSet presAssocID="{81752813-7A12-49FB-8507-3E76932BAAA0}" presName="ParentBackground" presStyleLbl="fgAcc1" presStyleIdx="3" presStyleCnt="4"/>
      <dgm:spPr/>
    </dgm:pt>
    <dgm:pt modelId="{B802DD3F-B96B-48B9-9FF9-CA4AF6715CC1}" type="pres">
      <dgm:prSet presAssocID="{81752813-7A12-49FB-8507-3E76932BAAA0}" presName="Child1" presStyleLbl="revTx" presStyleIdx="1" presStyleCnt="2">
        <dgm:presLayoutVars>
          <dgm:chMax val="0"/>
          <dgm:chPref val="0"/>
          <dgm:bulletEnabled val="1"/>
        </dgm:presLayoutVars>
      </dgm:prSet>
      <dgm:spPr/>
    </dgm:pt>
    <dgm:pt modelId="{958035D9-D414-4F93-8BA9-07B906258199}" type="pres">
      <dgm:prSet presAssocID="{81752813-7A12-49FB-8507-3E76932BAAA0}" presName="Parent1" presStyleLbl="revTx" presStyleIdx="1" presStyleCnt="2">
        <dgm:presLayoutVars>
          <dgm:chMax val="1"/>
          <dgm:chPref val="1"/>
          <dgm:bulletEnabled val="1"/>
        </dgm:presLayoutVars>
      </dgm:prSet>
      <dgm:spPr/>
    </dgm:pt>
  </dgm:ptLst>
  <dgm:cxnLst>
    <dgm:cxn modelId="{EEAA2707-AB04-4C33-87D6-1F7A163971A1}" type="presOf" srcId="{FD33787D-9BF4-4B9C-8C30-A519111B4AAE}" destId="{B802DD3F-B96B-48B9-9FF9-CA4AF6715CC1}" srcOrd="0" destOrd="0" presId="urn:microsoft.com/office/officeart/2011/layout/CircleProcess"/>
    <dgm:cxn modelId="{2F1B590A-BC7D-4DEA-A513-C86A67CA34B0}" type="presOf" srcId="{81752813-7A12-49FB-8507-3E76932BAAA0}" destId="{4B08316C-CE12-4005-8BCE-892AB6BC523C}" srcOrd="0" destOrd="0" presId="urn:microsoft.com/office/officeart/2011/layout/CircleProcess"/>
    <dgm:cxn modelId="{AE83D40B-C3C3-4E43-985D-D5BC5838DA16}" type="presOf" srcId="{A798E5EF-D6E1-4F0E-AB3D-55CE0B88515D}" destId="{EC3A138D-33EB-406B-AFFD-7D920A4384D8}" srcOrd="0" destOrd="0" presId="urn:microsoft.com/office/officeart/2011/layout/CircleProcess"/>
    <dgm:cxn modelId="{7205C717-8EB8-4065-A36F-36CBE39B9C9C}" type="presOf" srcId="{B88CC491-93DF-4BA2-A035-D4536C1A40A3}" destId="{910CD358-4753-46A1-AF10-0CC7380B4E6B}" srcOrd="1" destOrd="0" presId="urn:microsoft.com/office/officeart/2011/layout/CircleProcess"/>
    <dgm:cxn modelId="{3895732B-CAA6-413E-BBA9-FFBFA130078E}" srcId="{81752813-7A12-49FB-8507-3E76932BAAA0}" destId="{FD33787D-9BF4-4B9C-8C30-A519111B4AAE}" srcOrd="0" destOrd="0" parTransId="{31141727-0620-421D-A8FE-343046844660}" sibTransId="{FD15B83F-F015-43CE-B1AC-4A6325BA234C}"/>
    <dgm:cxn modelId="{6E4C6561-6C62-435E-A5DA-D6904A20CB1B}" type="presOf" srcId="{272D0EF8-4311-42D6-A24F-E390B2D1183F}" destId="{0FF148CD-C6AC-4D20-A53E-3587ED00C2F8}" srcOrd="0" destOrd="0" presId="urn:microsoft.com/office/officeart/2011/layout/CircleProcess"/>
    <dgm:cxn modelId="{774DF244-2FE1-40C9-BFD2-ED61F4C31F6B}" type="presOf" srcId="{A798E5EF-D6E1-4F0E-AB3D-55CE0B88515D}" destId="{A973A471-0869-43F3-ADB2-5C3E78DA4B2A}" srcOrd="1" destOrd="0" presId="urn:microsoft.com/office/officeart/2011/layout/CircleProcess"/>
    <dgm:cxn modelId="{3BBE2D4E-E4F4-4FF1-AD74-A0A1455F10A3}" srcId="{81752813-7A12-49FB-8507-3E76932BAAA0}" destId="{CE839C03-59DD-4D40-A3C4-EB3027C34432}" srcOrd="1" destOrd="0" parTransId="{DE73B8F4-B895-4F10-ACB5-9FACC412F4F2}" sibTransId="{1D72CFD3-2CF2-4453-8780-AA971B6E905D}"/>
    <dgm:cxn modelId="{40555070-A6C6-4ACA-837B-590ED1A03A8D}" type="presOf" srcId="{B0A37C17-2B86-46C6-B5B8-46D9EE1A882A}" destId="{B802DD3F-B96B-48B9-9FF9-CA4AF6715CC1}" srcOrd="0" destOrd="2" presId="urn:microsoft.com/office/officeart/2011/layout/CircleProcess"/>
    <dgm:cxn modelId="{B8C89755-5333-4D2D-9C86-6C7284B80C90}" srcId="{A2A944B7-D849-4FF1-9F60-B53CF92EA652}" destId="{81752813-7A12-49FB-8507-3E76932BAAA0}" srcOrd="0" destOrd="0" parTransId="{DF8BA92D-760B-41F7-8E29-667591F201FA}" sibTransId="{74497E50-4FA7-4C8F-998A-9589360D7A7A}"/>
    <dgm:cxn modelId="{1527BC98-2B2E-43F7-81FC-A319B732CA7B}" type="presOf" srcId="{CE839C03-59DD-4D40-A3C4-EB3027C34432}" destId="{B802DD3F-B96B-48B9-9FF9-CA4AF6715CC1}" srcOrd="0" destOrd="1" presId="urn:microsoft.com/office/officeart/2011/layout/CircleProcess"/>
    <dgm:cxn modelId="{7C1459B0-8C7D-487C-9AE0-8186D8A32AB7}" type="presOf" srcId="{81752813-7A12-49FB-8507-3E76932BAAA0}" destId="{958035D9-D414-4F93-8BA9-07B906258199}" srcOrd="1" destOrd="0" presId="urn:microsoft.com/office/officeart/2011/layout/CircleProcess"/>
    <dgm:cxn modelId="{B612E1BF-1A96-4477-AEA5-0E5E204B0993}" type="presOf" srcId="{8C880EAA-3687-44E4-99E1-B012702F501B}" destId="{3B151D06-0D04-4C60-9F63-B48B2F2DE25C}" srcOrd="0" destOrd="0" presId="urn:microsoft.com/office/officeart/2011/layout/CircleProcess"/>
    <dgm:cxn modelId="{58519FC1-75C5-4B1E-8995-9E998CAE42D0}" srcId="{A2A944B7-D849-4FF1-9F60-B53CF92EA652}" destId="{272D0EF8-4311-42D6-A24F-E390B2D1183F}" srcOrd="2" destOrd="0" parTransId="{B770A517-1E75-411A-9A07-F6A295C3091B}" sibTransId="{A71A0A7C-6080-4E77-BD12-4F01323F850F}"/>
    <dgm:cxn modelId="{85B052C7-7FD4-4445-A7F4-086B1B55BA51}" type="presOf" srcId="{B88CC491-93DF-4BA2-A035-D4536C1A40A3}" destId="{2AE32D06-988F-4362-B55C-C5E2A680BD26}" srcOrd="0" destOrd="0" presId="urn:microsoft.com/office/officeart/2011/layout/CircleProcess"/>
    <dgm:cxn modelId="{75F8F4CA-EE28-4D81-BD55-CAA5120F2787}" type="presOf" srcId="{A2A944B7-D849-4FF1-9F60-B53CF92EA652}" destId="{930FD3F6-EA20-449F-B43F-931B9055B1AA}" srcOrd="0" destOrd="0" presId="urn:microsoft.com/office/officeart/2011/layout/CircleProcess"/>
    <dgm:cxn modelId="{10AC87D3-3872-48D7-A6B9-09A45FCF45A6}" srcId="{A2A944B7-D849-4FF1-9F60-B53CF92EA652}" destId="{B88CC491-93DF-4BA2-A035-D4536C1A40A3}" srcOrd="3" destOrd="0" parTransId="{233A7225-0A49-45FC-B75D-81E14C68FFC6}" sibTransId="{85D4CEA6-7091-440D-AEEE-BDD9C74DB40D}"/>
    <dgm:cxn modelId="{2EE426D6-6248-41A3-B162-2B00A6D8B3FB}" srcId="{81752813-7A12-49FB-8507-3E76932BAAA0}" destId="{B0A37C17-2B86-46C6-B5B8-46D9EE1A882A}" srcOrd="2" destOrd="0" parTransId="{7403076D-70FA-40AE-9287-67DB5642C37D}" sibTransId="{8E1331CB-97A6-4B27-B4DE-700F2AAB8200}"/>
    <dgm:cxn modelId="{BC6766E9-7FBD-47DF-AA5E-8A882A294844}" type="presOf" srcId="{272D0EF8-4311-42D6-A24F-E390B2D1183F}" destId="{9F7F9C26-7CF0-4D83-B4F9-350F2F8D4725}" srcOrd="1" destOrd="0" presId="urn:microsoft.com/office/officeart/2011/layout/CircleProcess"/>
    <dgm:cxn modelId="{ABC07EED-975B-41AD-99B6-C2E5173F0EC3}" srcId="{B88CC491-93DF-4BA2-A035-D4536C1A40A3}" destId="{8C880EAA-3687-44E4-99E1-B012702F501B}" srcOrd="0" destOrd="0" parTransId="{3554B92B-E49E-4411-B094-E6E733CFDC9B}" sibTransId="{FD3F38AF-EC76-4994-BC38-CEFC98F5C501}"/>
    <dgm:cxn modelId="{55BAB0F1-A932-4FCA-BDDF-27E1BDC10AAA}" srcId="{A2A944B7-D849-4FF1-9F60-B53CF92EA652}" destId="{A798E5EF-D6E1-4F0E-AB3D-55CE0B88515D}" srcOrd="1" destOrd="0" parTransId="{2A3CF16E-F3CC-4E99-895B-6D5DFFE0EFDC}" sibTransId="{4179F447-036F-4ADC-BFC8-9C47DC00973D}"/>
    <dgm:cxn modelId="{7016D020-575C-4BCF-88D4-82BE2CC14534}" type="presParOf" srcId="{930FD3F6-EA20-449F-B43F-931B9055B1AA}" destId="{81A1F53E-F44F-40A9-ACD7-40B17B739542}" srcOrd="0" destOrd="0" presId="urn:microsoft.com/office/officeart/2011/layout/CircleProcess"/>
    <dgm:cxn modelId="{1C384ACD-F23E-4E29-96F6-CD346665C07B}" type="presParOf" srcId="{81A1F53E-F44F-40A9-ACD7-40B17B739542}" destId="{59D671E3-4B80-43F2-B574-9DE463329BDE}" srcOrd="0" destOrd="0" presId="urn:microsoft.com/office/officeart/2011/layout/CircleProcess"/>
    <dgm:cxn modelId="{8E7E3571-B90E-4C05-86ED-28D7CA6D31CA}" type="presParOf" srcId="{930FD3F6-EA20-449F-B43F-931B9055B1AA}" destId="{AF93E897-0EAF-4858-BB7A-2719369252ED}" srcOrd="1" destOrd="0" presId="urn:microsoft.com/office/officeart/2011/layout/CircleProcess"/>
    <dgm:cxn modelId="{F901688D-E56A-46D8-99B4-46DB7343097D}" type="presParOf" srcId="{AF93E897-0EAF-4858-BB7A-2719369252ED}" destId="{2AE32D06-988F-4362-B55C-C5E2A680BD26}" srcOrd="0" destOrd="0" presId="urn:microsoft.com/office/officeart/2011/layout/CircleProcess"/>
    <dgm:cxn modelId="{C51C7A7A-A915-4590-A1B2-99028A699153}" type="presParOf" srcId="{930FD3F6-EA20-449F-B43F-931B9055B1AA}" destId="{3B151D06-0D04-4C60-9F63-B48B2F2DE25C}" srcOrd="2" destOrd="0" presId="urn:microsoft.com/office/officeart/2011/layout/CircleProcess"/>
    <dgm:cxn modelId="{5887277B-94C4-4A82-A8E2-52E176A67832}" type="presParOf" srcId="{930FD3F6-EA20-449F-B43F-931B9055B1AA}" destId="{910CD358-4753-46A1-AF10-0CC7380B4E6B}" srcOrd="3" destOrd="0" presId="urn:microsoft.com/office/officeart/2011/layout/CircleProcess"/>
    <dgm:cxn modelId="{13AB4C36-CBE1-4546-B673-7D3CBF8A34F7}" type="presParOf" srcId="{930FD3F6-EA20-449F-B43F-931B9055B1AA}" destId="{0267DEC1-F9EA-41E4-9A3C-792B8A9A69CD}" srcOrd="4" destOrd="0" presId="urn:microsoft.com/office/officeart/2011/layout/CircleProcess"/>
    <dgm:cxn modelId="{387C2B4E-6813-4836-88C4-47FEC55912F0}" type="presParOf" srcId="{0267DEC1-F9EA-41E4-9A3C-792B8A9A69CD}" destId="{528439E7-E3B3-43B4-926B-DFA93FB7D65C}" srcOrd="0" destOrd="0" presId="urn:microsoft.com/office/officeart/2011/layout/CircleProcess"/>
    <dgm:cxn modelId="{3DA109FA-C9D5-44E6-980D-B506C99E818B}" type="presParOf" srcId="{930FD3F6-EA20-449F-B43F-931B9055B1AA}" destId="{0B57F9B3-0303-4273-81FC-15A6D1E1373D}" srcOrd="5" destOrd="0" presId="urn:microsoft.com/office/officeart/2011/layout/CircleProcess"/>
    <dgm:cxn modelId="{811A81DC-FA3B-46A2-9B5F-97847B3E4B3F}" type="presParOf" srcId="{0B57F9B3-0303-4273-81FC-15A6D1E1373D}" destId="{0FF148CD-C6AC-4D20-A53E-3587ED00C2F8}" srcOrd="0" destOrd="0" presId="urn:microsoft.com/office/officeart/2011/layout/CircleProcess"/>
    <dgm:cxn modelId="{78D5AD1B-A263-4726-BA22-6DA6A8077076}" type="presParOf" srcId="{930FD3F6-EA20-449F-B43F-931B9055B1AA}" destId="{9F7F9C26-7CF0-4D83-B4F9-350F2F8D4725}" srcOrd="6" destOrd="0" presId="urn:microsoft.com/office/officeart/2011/layout/CircleProcess"/>
    <dgm:cxn modelId="{31231A10-DA66-4782-A2CB-0A1A36066945}" type="presParOf" srcId="{930FD3F6-EA20-449F-B43F-931B9055B1AA}" destId="{B72F129D-6203-489F-A17F-85F0E8CD1AAA}" srcOrd="7" destOrd="0" presId="urn:microsoft.com/office/officeart/2011/layout/CircleProcess"/>
    <dgm:cxn modelId="{8A73D797-0060-4F61-9F28-750B9CDD0486}" type="presParOf" srcId="{B72F129D-6203-489F-A17F-85F0E8CD1AAA}" destId="{FBCF1D85-1854-4D96-8188-E998F1E63DD8}" srcOrd="0" destOrd="0" presId="urn:microsoft.com/office/officeart/2011/layout/CircleProcess"/>
    <dgm:cxn modelId="{6A7B7E69-E39E-40C9-A0E2-4AC20959BC46}" type="presParOf" srcId="{930FD3F6-EA20-449F-B43F-931B9055B1AA}" destId="{A522B806-0D06-4120-BB76-A9AFD4BD6F53}" srcOrd="8" destOrd="0" presId="urn:microsoft.com/office/officeart/2011/layout/CircleProcess"/>
    <dgm:cxn modelId="{FAA479F3-1EE2-4336-BB6F-6DBBDAF1250B}" type="presParOf" srcId="{A522B806-0D06-4120-BB76-A9AFD4BD6F53}" destId="{EC3A138D-33EB-406B-AFFD-7D920A4384D8}" srcOrd="0" destOrd="0" presId="urn:microsoft.com/office/officeart/2011/layout/CircleProcess"/>
    <dgm:cxn modelId="{E52AF3DA-8CFA-488D-9444-8879F0C3C862}" type="presParOf" srcId="{930FD3F6-EA20-449F-B43F-931B9055B1AA}" destId="{A973A471-0869-43F3-ADB2-5C3E78DA4B2A}" srcOrd="9" destOrd="0" presId="urn:microsoft.com/office/officeart/2011/layout/CircleProcess"/>
    <dgm:cxn modelId="{6F277F06-056D-4C75-BC24-569A8B6B4A49}" type="presParOf" srcId="{930FD3F6-EA20-449F-B43F-931B9055B1AA}" destId="{85FDA6E8-8019-4DF4-801B-A03B1D90AD46}" srcOrd="10" destOrd="0" presId="urn:microsoft.com/office/officeart/2011/layout/CircleProcess"/>
    <dgm:cxn modelId="{15B6DDEE-A4FA-405F-BAF8-8996B686051B}" type="presParOf" srcId="{85FDA6E8-8019-4DF4-801B-A03B1D90AD46}" destId="{C1543BD6-F8FC-4084-883E-CDD80414EF46}" srcOrd="0" destOrd="0" presId="urn:microsoft.com/office/officeart/2011/layout/CircleProcess"/>
    <dgm:cxn modelId="{75DFD56B-E25F-460D-9C0B-22A3F48F125B}" type="presParOf" srcId="{930FD3F6-EA20-449F-B43F-931B9055B1AA}" destId="{118DB377-882B-4D40-A945-18E9193466ED}" srcOrd="11" destOrd="0" presId="urn:microsoft.com/office/officeart/2011/layout/CircleProcess"/>
    <dgm:cxn modelId="{801DFFC0-0133-4CBE-B7E4-96DEBD5FCD43}" type="presParOf" srcId="{118DB377-882B-4D40-A945-18E9193466ED}" destId="{4B08316C-CE12-4005-8BCE-892AB6BC523C}" srcOrd="0" destOrd="0" presId="urn:microsoft.com/office/officeart/2011/layout/CircleProcess"/>
    <dgm:cxn modelId="{9BF3D253-3814-431D-965C-4EDC064152F4}" type="presParOf" srcId="{930FD3F6-EA20-449F-B43F-931B9055B1AA}" destId="{B802DD3F-B96B-48B9-9FF9-CA4AF6715CC1}" srcOrd="12" destOrd="0" presId="urn:microsoft.com/office/officeart/2011/layout/CircleProcess"/>
    <dgm:cxn modelId="{797262EE-5283-4DB9-96BB-01D931EA9C5D}" type="presParOf" srcId="{930FD3F6-EA20-449F-B43F-931B9055B1AA}" destId="{958035D9-D414-4F93-8BA9-07B906258199}" srcOrd="1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3B896-9868-492C-9B8B-A7BE1DED82C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C4EB48C-55DF-4B2B-BD0D-6F88EEEFCF63}">
      <dgm:prSet/>
      <dgm:spPr/>
      <dgm:t>
        <a:bodyPr/>
        <a:lstStyle/>
        <a:p>
          <a:r>
            <a:rPr lang="en-US" baseline="0"/>
            <a:t>Logs</a:t>
          </a:r>
          <a:endParaRPr lang="en-US"/>
        </a:p>
      </dgm:t>
    </dgm:pt>
    <dgm:pt modelId="{65BA037F-A75A-4839-8D79-3E9EE6F5A58A}" type="parTrans" cxnId="{BF986B77-D754-4656-8959-7FFD182257AD}">
      <dgm:prSet/>
      <dgm:spPr/>
      <dgm:t>
        <a:bodyPr/>
        <a:lstStyle/>
        <a:p>
          <a:endParaRPr lang="en-US"/>
        </a:p>
      </dgm:t>
    </dgm:pt>
    <dgm:pt modelId="{BE8F3F82-D62F-45E0-98C5-932DDC838F72}" type="sibTrans" cxnId="{BF986B77-D754-4656-8959-7FFD182257AD}">
      <dgm:prSet/>
      <dgm:spPr/>
      <dgm:t>
        <a:bodyPr/>
        <a:lstStyle/>
        <a:p>
          <a:endParaRPr lang="en-US"/>
        </a:p>
      </dgm:t>
    </dgm:pt>
    <dgm:pt modelId="{679C4E8B-7127-41AA-A877-895AAC6FE173}">
      <dgm:prSet/>
      <dgm:spPr/>
      <dgm:t>
        <a:bodyPr/>
        <a:lstStyle/>
        <a:p>
          <a:r>
            <a:rPr lang="en-US" baseline="0" dirty="0"/>
            <a:t>/var/opt/</a:t>
          </a:r>
          <a:r>
            <a:rPr lang="en-US" baseline="0" dirty="0" err="1"/>
            <a:t>mssql</a:t>
          </a:r>
          <a:r>
            <a:rPr lang="en-US" baseline="0" dirty="0"/>
            <a:t>/log</a:t>
          </a:r>
          <a:endParaRPr lang="en-US" dirty="0"/>
        </a:p>
      </dgm:t>
    </dgm:pt>
    <dgm:pt modelId="{21B6A1DA-68C4-4C61-A999-E55CC136C15A}" type="parTrans" cxnId="{B1E156A9-2E83-42B3-A73D-572B31E6822F}">
      <dgm:prSet/>
      <dgm:spPr/>
      <dgm:t>
        <a:bodyPr/>
        <a:lstStyle/>
        <a:p>
          <a:endParaRPr lang="en-US"/>
        </a:p>
      </dgm:t>
    </dgm:pt>
    <dgm:pt modelId="{5FCBA9A1-5CC5-4291-96E0-EF6B873D31CE}" type="sibTrans" cxnId="{B1E156A9-2E83-42B3-A73D-572B31E6822F}">
      <dgm:prSet/>
      <dgm:spPr/>
      <dgm:t>
        <a:bodyPr/>
        <a:lstStyle/>
        <a:p>
          <a:endParaRPr lang="en-US"/>
        </a:p>
      </dgm:t>
    </dgm:pt>
    <dgm:pt modelId="{404F153C-8A72-40D6-AB07-82BFC5B78924}">
      <dgm:prSet/>
      <dgm:spPr/>
      <dgm:t>
        <a:bodyPr/>
        <a:lstStyle/>
        <a:p>
          <a:r>
            <a:rPr lang="en-US" baseline="0"/>
            <a:t>Error logs</a:t>
          </a:r>
          <a:endParaRPr lang="en-US"/>
        </a:p>
      </dgm:t>
    </dgm:pt>
    <dgm:pt modelId="{9A4311A7-2B1D-4509-AEFE-E921FE26FBAD}" type="parTrans" cxnId="{F5813BAE-0210-496C-AF02-B8578078E1CA}">
      <dgm:prSet/>
      <dgm:spPr/>
      <dgm:t>
        <a:bodyPr/>
        <a:lstStyle/>
        <a:p>
          <a:endParaRPr lang="en-US"/>
        </a:p>
      </dgm:t>
    </dgm:pt>
    <dgm:pt modelId="{10E41FDB-A6FA-444C-A5B6-300EABF30B6D}" type="sibTrans" cxnId="{F5813BAE-0210-496C-AF02-B8578078E1CA}">
      <dgm:prSet/>
      <dgm:spPr/>
      <dgm:t>
        <a:bodyPr/>
        <a:lstStyle/>
        <a:p>
          <a:endParaRPr lang="en-US"/>
        </a:p>
      </dgm:t>
    </dgm:pt>
    <dgm:pt modelId="{7F41E34F-E07A-4A71-BE7A-80E6D7EC901A}">
      <dgm:prSet/>
      <dgm:spPr/>
      <dgm:t>
        <a:bodyPr/>
        <a:lstStyle/>
        <a:p>
          <a:r>
            <a:rPr lang="en-US" baseline="0" dirty="0"/>
            <a:t>SQL Agent logs</a:t>
          </a:r>
          <a:endParaRPr lang="en-US" dirty="0"/>
        </a:p>
      </dgm:t>
    </dgm:pt>
    <dgm:pt modelId="{DD4C5C43-4309-4199-969D-F3D5324E25A7}" type="parTrans" cxnId="{DB09DB9A-0D55-4629-9A9F-1E9B609670AA}">
      <dgm:prSet/>
      <dgm:spPr/>
      <dgm:t>
        <a:bodyPr/>
        <a:lstStyle/>
        <a:p>
          <a:endParaRPr lang="en-US"/>
        </a:p>
      </dgm:t>
    </dgm:pt>
    <dgm:pt modelId="{A6A79DC1-4370-402C-A2C6-C82A38A7E50F}" type="sibTrans" cxnId="{DB09DB9A-0D55-4629-9A9F-1E9B609670AA}">
      <dgm:prSet/>
      <dgm:spPr/>
      <dgm:t>
        <a:bodyPr/>
        <a:lstStyle/>
        <a:p>
          <a:endParaRPr lang="en-US"/>
        </a:p>
      </dgm:t>
    </dgm:pt>
    <dgm:pt modelId="{8C2C7049-3101-4774-8E17-66BF2B480D7A}">
      <dgm:prSet/>
      <dgm:spPr/>
      <dgm:t>
        <a:bodyPr/>
        <a:lstStyle/>
        <a:p>
          <a:r>
            <a:rPr lang="en-US" baseline="0"/>
            <a:t>Default trace</a:t>
          </a:r>
          <a:endParaRPr lang="en-US"/>
        </a:p>
      </dgm:t>
    </dgm:pt>
    <dgm:pt modelId="{15D8CF37-28E4-4E88-9F60-2703ED4C23E4}" type="parTrans" cxnId="{FFBC4DA9-E0F5-405C-8CBC-74D09837D360}">
      <dgm:prSet/>
      <dgm:spPr/>
      <dgm:t>
        <a:bodyPr/>
        <a:lstStyle/>
        <a:p>
          <a:endParaRPr lang="en-US"/>
        </a:p>
      </dgm:t>
    </dgm:pt>
    <dgm:pt modelId="{180FD8B6-DFB9-4B47-A11E-AB4C1CE93F74}" type="sibTrans" cxnId="{FFBC4DA9-E0F5-405C-8CBC-74D09837D360}">
      <dgm:prSet/>
      <dgm:spPr/>
      <dgm:t>
        <a:bodyPr/>
        <a:lstStyle/>
        <a:p>
          <a:endParaRPr lang="en-US"/>
        </a:p>
      </dgm:t>
    </dgm:pt>
    <dgm:pt modelId="{C77B474D-E693-4EF4-9BDE-D5203A3ED6FE}">
      <dgm:prSet/>
      <dgm:spPr/>
      <dgm:t>
        <a:bodyPr/>
        <a:lstStyle/>
        <a:p>
          <a:r>
            <a:rPr lang="en-US" baseline="0" dirty="0"/>
            <a:t>Configuration file</a:t>
          </a:r>
          <a:endParaRPr lang="en-US" dirty="0"/>
        </a:p>
      </dgm:t>
    </dgm:pt>
    <dgm:pt modelId="{0C267A27-CB58-4C37-8119-D0304253BE14}" type="parTrans" cxnId="{1F7A53CF-A5AF-4536-B5F1-A6ADBAB69B15}">
      <dgm:prSet/>
      <dgm:spPr/>
      <dgm:t>
        <a:bodyPr/>
        <a:lstStyle/>
        <a:p>
          <a:endParaRPr lang="en-US"/>
        </a:p>
      </dgm:t>
    </dgm:pt>
    <dgm:pt modelId="{2D7DC055-BE65-4503-93B1-DC3792139597}" type="sibTrans" cxnId="{1F7A53CF-A5AF-4536-B5F1-A6ADBAB69B15}">
      <dgm:prSet/>
      <dgm:spPr/>
      <dgm:t>
        <a:bodyPr/>
        <a:lstStyle/>
        <a:p>
          <a:endParaRPr lang="en-US"/>
        </a:p>
      </dgm:t>
    </dgm:pt>
    <dgm:pt modelId="{1D80281B-8577-4CAA-88C4-1704E1BCB444}">
      <dgm:prSet/>
      <dgm:spPr/>
      <dgm:t>
        <a:bodyPr/>
        <a:lstStyle/>
        <a:p>
          <a:r>
            <a:rPr lang="en-US" baseline="0" dirty="0"/>
            <a:t>/var/opt/</a:t>
          </a:r>
          <a:r>
            <a:rPr lang="en-US" baseline="0" dirty="0" err="1"/>
            <a:t>mssql</a:t>
          </a:r>
          <a:r>
            <a:rPr lang="en-US" baseline="0" dirty="0"/>
            <a:t>/</a:t>
          </a:r>
          <a:r>
            <a:rPr lang="en-US" baseline="0" dirty="0" err="1"/>
            <a:t>mssql.conf</a:t>
          </a:r>
          <a:endParaRPr lang="en-US" dirty="0"/>
        </a:p>
      </dgm:t>
    </dgm:pt>
    <dgm:pt modelId="{E2144DED-6BC0-4F60-A288-726E2E75F0C0}" type="parTrans" cxnId="{F8633B5E-5869-491A-A3C8-915B87FED745}">
      <dgm:prSet/>
      <dgm:spPr/>
      <dgm:t>
        <a:bodyPr/>
        <a:lstStyle/>
        <a:p>
          <a:endParaRPr lang="en-US"/>
        </a:p>
      </dgm:t>
    </dgm:pt>
    <dgm:pt modelId="{251AC786-581F-4BCC-9ACF-56DBCF358787}" type="sibTrans" cxnId="{F8633B5E-5869-491A-A3C8-915B87FED745}">
      <dgm:prSet/>
      <dgm:spPr/>
      <dgm:t>
        <a:bodyPr/>
        <a:lstStyle/>
        <a:p>
          <a:endParaRPr lang="en-US"/>
        </a:p>
      </dgm:t>
    </dgm:pt>
    <dgm:pt modelId="{02B9BE0C-F83B-4C36-9D9B-40032F771089}">
      <dgm:prSet/>
      <dgm:spPr/>
      <dgm:t>
        <a:bodyPr/>
        <a:lstStyle/>
        <a:p>
          <a:r>
            <a:rPr lang="en-US" baseline="0"/>
            <a:t>Server Master Key</a:t>
          </a:r>
          <a:endParaRPr lang="en-US"/>
        </a:p>
      </dgm:t>
    </dgm:pt>
    <dgm:pt modelId="{35451239-0542-4A53-BA16-94B514507A03}" type="parTrans" cxnId="{C5FDF781-3AC6-4B28-8614-8ECA39F44A11}">
      <dgm:prSet/>
      <dgm:spPr/>
      <dgm:t>
        <a:bodyPr/>
        <a:lstStyle/>
        <a:p>
          <a:endParaRPr lang="en-US"/>
        </a:p>
      </dgm:t>
    </dgm:pt>
    <dgm:pt modelId="{48E92766-38CB-46B3-987F-AFC12E845A0B}" type="sibTrans" cxnId="{C5FDF781-3AC6-4B28-8614-8ECA39F44A11}">
      <dgm:prSet/>
      <dgm:spPr/>
      <dgm:t>
        <a:bodyPr/>
        <a:lstStyle/>
        <a:p>
          <a:endParaRPr lang="en-US"/>
        </a:p>
      </dgm:t>
    </dgm:pt>
    <dgm:pt modelId="{CA340202-3B82-4423-8372-46398AD67E61}">
      <dgm:prSet/>
      <dgm:spPr/>
      <dgm:t>
        <a:bodyPr/>
        <a:lstStyle/>
        <a:p>
          <a:r>
            <a:rPr lang="en-US" baseline="0" dirty="0"/>
            <a:t>/var/opt/</a:t>
          </a:r>
          <a:r>
            <a:rPr lang="en-US" baseline="0" dirty="0" err="1"/>
            <a:t>mssql</a:t>
          </a:r>
          <a:r>
            <a:rPr lang="en-US" baseline="0" dirty="0"/>
            <a:t>/secrets/machine-key</a:t>
          </a:r>
          <a:endParaRPr lang="en-US" dirty="0"/>
        </a:p>
      </dgm:t>
    </dgm:pt>
    <dgm:pt modelId="{3615A9A6-B332-46A6-914A-2F887EBF4B42}" type="parTrans" cxnId="{BF47BA3E-E800-45CF-88BE-F1B96FC72D74}">
      <dgm:prSet/>
      <dgm:spPr/>
      <dgm:t>
        <a:bodyPr/>
        <a:lstStyle/>
        <a:p>
          <a:endParaRPr lang="en-US"/>
        </a:p>
      </dgm:t>
    </dgm:pt>
    <dgm:pt modelId="{EED13458-B70A-4E06-BEB4-F2CA1FDDC062}" type="sibTrans" cxnId="{BF47BA3E-E800-45CF-88BE-F1B96FC72D74}">
      <dgm:prSet/>
      <dgm:spPr/>
      <dgm:t>
        <a:bodyPr/>
        <a:lstStyle/>
        <a:p>
          <a:endParaRPr lang="en-US"/>
        </a:p>
      </dgm:t>
    </dgm:pt>
    <dgm:pt modelId="{9B4EF780-63C8-422E-9A21-835A8E915181}">
      <dgm:prSet/>
      <dgm:spPr/>
      <dgm:t>
        <a:bodyPr/>
        <a:lstStyle/>
        <a:p>
          <a:r>
            <a:rPr lang="en-US" baseline="0"/>
            <a:t>Binaries</a:t>
          </a:r>
          <a:endParaRPr lang="en-US"/>
        </a:p>
      </dgm:t>
    </dgm:pt>
    <dgm:pt modelId="{52FDFF53-9782-4501-85A6-842B3D8BDE6E}" type="parTrans" cxnId="{4B2159FD-82C4-4EE5-8917-ED7E4DF53297}">
      <dgm:prSet/>
      <dgm:spPr/>
      <dgm:t>
        <a:bodyPr/>
        <a:lstStyle/>
        <a:p>
          <a:endParaRPr lang="en-US"/>
        </a:p>
      </dgm:t>
    </dgm:pt>
    <dgm:pt modelId="{1353F3C7-61FA-440D-9D1D-1BC648C77364}" type="sibTrans" cxnId="{4B2159FD-82C4-4EE5-8917-ED7E4DF53297}">
      <dgm:prSet/>
      <dgm:spPr/>
      <dgm:t>
        <a:bodyPr/>
        <a:lstStyle/>
        <a:p>
          <a:endParaRPr lang="en-US"/>
        </a:p>
      </dgm:t>
    </dgm:pt>
    <dgm:pt modelId="{AECD65C1-FF84-47B0-B5BF-255BFD4CFFCD}">
      <dgm:prSet/>
      <dgm:spPr/>
      <dgm:t>
        <a:bodyPr/>
        <a:lstStyle/>
        <a:p>
          <a:r>
            <a:rPr lang="en-US" baseline="0"/>
            <a:t>/opt/mssql/bin</a:t>
          </a:r>
          <a:endParaRPr lang="en-US"/>
        </a:p>
      </dgm:t>
    </dgm:pt>
    <dgm:pt modelId="{5BA7F97B-6D32-4444-9EDF-4C58A2330A2F}" type="parTrans" cxnId="{CBC41FB7-B86E-4BBA-BA05-D52D20DD2BA9}">
      <dgm:prSet/>
      <dgm:spPr/>
      <dgm:t>
        <a:bodyPr/>
        <a:lstStyle/>
        <a:p>
          <a:endParaRPr lang="en-US"/>
        </a:p>
      </dgm:t>
    </dgm:pt>
    <dgm:pt modelId="{2B613F8E-D9A1-4834-B79B-62E7E9C0923F}" type="sibTrans" cxnId="{CBC41FB7-B86E-4BBA-BA05-D52D20DD2BA9}">
      <dgm:prSet/>
      <dgm:spPr/>
      <dgm:t>
        <a:bodyPr/>
        <a:lstStyle/>
        <a:p>
          <a:endParaRPr lang="en-US"/>
        </a:p>
      </dgm:t>
    </dgm:pt>
    <dgm:pt modelId="{D71B6439-14CD-4FF0-966D-A571F79A1EEA}">
      <dgm:prSet/>
      <dgm:spPr/>
      <dgm:t>
        <a:bodyPr/>
        <a:lstStyle/>
        <a:p>
          <a:r>
            <a:rPr lang="en-US" baseline="0" dirty="0" err="1"/>
            <a:t>mssql</a:t>
          </a:r>
          <a:r>
            <a:rPr lang="en-US" baseline="0" dirty="0"/>
            <a:t>-conf</a:t>
          </a:r>
          <a:endParaRPr lang="en-US" dirty="0"/>
        </a:p>
      </dgm:t>
    </dgm:pt>
    <dgm:pt modelId="{038EA79F-BF61-4CB5-A8F4-59EAAFCB14B5}" type="parTrans" cxnId="{AB5A776F-0CF9-44E6-A053-08B5BD520B0A}">
      <dgm:prSet/>
      <dgm:spPr/>
      <dgm:t>
        <a:bodyPr/>
        <a:lstStyle/>
        <a:p>
          <a:endParaRPr lang="en-US"/>
        </a:p>
      </dgm:t>
    </dgm:pt>
    <dgm:pt modelId="{0B3DBEF8-CB2E-4C80-AE55-5554655EB3E1}" type="sibTrans" cxnId="{AB5A776F-0CF9-44E6-A053-08B5BD520B0A}">
      <dgm:prSet/>
      <dgm:spPr/>
      <dgm:t>
        <a:bodyPr/>
        <a:lstStyle/>
        <a:p>
          <a:endParaRPr lang="en-US"/>
        </a:p>
      </dgm:t>
    </dgm:pt>
    <dgm:pt modelId="{2C743981-F832-49AF-AA6A-C70D042D58F8}">
      <dgm:prSet/>
      <dgm:spPr/>
      <dgm:t>
        <a:bodyPr/>
        <a:lstStyle/>
        <a:p>
          <a:r>
            <a:rPr lang="en-US" baseline="0" dirty="0" err="1"/>
            <a:t>sqlservr</a:t>
          </a:r>
          <a:endParaRPr lang="en-US" dirty="0"/>
        </a:p>
      </dgm:t>
    </dgm:pt>
    <dgm:pt modelId="{7FCA83EB-A0A5-4CD4-9509-61EA9817896C}" type="parTrans" cxnId="{0C2638BC-F6EC-4C3D-BB9E-7BE8B03A0165}">
      <dgm:prSet/>
      <dgm:spPr/>
      <dgm:t>
        <a:bodyPr/>
        <a:lstStyle/>
        <a:p>
          <a:endParaRPr lang="en-US"/>
        </a:p>
      </dgm:t>
    </dgm:pt>
    <dgm:pt modelId="{31BAEF6B-0B0A-40C4-8092-62EFC5FF7A2E}" type="sibTrans" cxnId="{0C2638BC-F6EC-4C3D-BB9E-7BE8B03A0165}">
      <dgm:prSet/>
      <dgm:spPr/>
      <dgm:t>
        <a:bodyPr/>
        <a:lstStyle/>
        <a:p>
          <a:endParaRPr lang="en-US"/>
        </a:p>
      </dgm:t>
    </dgm:pt>
    <dgm:pt modelId="{19B190EC-522A-49F4-9B6F-3C955AB5DF8D}">
      <dgm:prSet/>
      <dgm:spPr/>
      <dgm:t>
        <a:bodyPr/>
        <a:lstStyle/>
        <a:p>
          <a:r>
            <a:rPr lang="en-US" baseline="0"/>
            <a:t>Data, transaction log, and backup files</a:t>
          </a:r>
          <a:endParaRPr lang="en-US"/>
        </a:p>
      </dgm:t>
    </dgm:pt>
    <dgm:pt modelId="{FD4E80DE-1941-4768-A17B-478904CD99FB}" type="parTrans" cxnId="{2CB88208-3C87-404F-B76F-7C7A1811A81D}">
      <dgm:prSet/>
      <dgm:spPr/>
      <dgm:t>
        <a:bodyPr/>
        <a:lstStyle/>
        <a:p>
          <a:endParaRPr lang="en-US"/>
        </a:p>
      </dgm:t>
    </dgm:pt>
    <dgm:pt modelId="{BDB99191-7C4E-4434-B478-029F2C6792E3}" type="sibTrans" cxnId="{2CB88208-3C87-404F-B76F-7C7A1811A81D}">
      <dgm:prSet/>
      <dgm:spPr/>
      <dgm:t>
        <a:bodyPr/>
        <a:lstStyle/>
        <a:p>
          <a:endParaRPr lang="en-US"/>
        </a:p>
      </dgm:t>
    </dgm:pt>
    <dgm:pt modelId="{E2437DA1-D498-4EAF-84ED-0D46CCD7D500}">
      <dgm:prSet/>
      <dgm:spPr/>
      <dgm:t>
        <a:bodyPr/>
        <a:lstStyle/>
        <a:p>
          <a:r>
            <a:rPr lang="en-US" baseline="0"/>
            <a:t>/var/opt/mssql/data</a:t>
          </a:r>
          <a:endParaRPr lang="en-US"/>
        </a:p>
      </dgm:t>
    </dgm:pt>
    <dgm:pt modelId="{960BEAD3-279F-478F-8C3E-10D883A3B4C6}" type="parTrans" cxnId="{9269D6A2-78A0-4406-A87F-D1AE588DF14B}">
      <dgm:prSet/>
      <dgm:spPr/>
      <dgm:t>
        <a:bodyPr/>
        <a:lstStyle/>
        <a:p>
          <a:endParaRPr lang="en-US"/>
        </a:p>
      </dgm:t>
    </dgm:pt>
    <dgm:pt modelId="{DFA94853-5035-4054-9484-919A29D005BB}" type="sibTrans" cxnId="{9269D6A2-78A0-4406-A87F-D1AE588DF14B}">
      <dgm:prSet/>
      <dgm:spPr/>
      <dgm:t>
        <a:bodyPr/>
        <a:lstStyle/>
        <a:p>
          <a:endParaRPr lang="en-US"/>
        </a:p>
      </dgm:t>
    </dgm:pt>
    <dgm:pt modelId="{919B7AE2-CB0E-42AA-BF49-9CC7413544BD}" type="pres">
      <dgm:prSet presAssocID="{6B13B896-9868-492C-9B8B-A7BE1DED82CF}" presName="diagram" presStyleCnt="0">
        <dgm:presLayoutVars>
          <dgm:dir/>
          <dgm:resizeHandles val="exact"/>
        </dgm:presLayoutVars>
      </dgm:prSet>
      <dgm:spPr/>
    </dgm:pt>
    <dgm:pt modelId="{5F43A665-C5C2-4B41-BA46-794C4091FD2F}" type="pres">
      <dgm:prSet presAssocID="{FC4EB48C-55DF-4B2B-BD0D-6F88EEEFCF63}" presName="node" presStyleLbl="node1" presStyleIdx="0" presStyleCnt="5">
        <dgm:presLayoutVars>
          <dgm:bulletEnabled val="1"/>
        </dgm:presLayoutVars>
      </dgm:prSet>
      <dgm:spPr/>
    </dgm:pt>
    <dgm:pt modelId="{5483E7CE-28E7-47D3-86DF-A1D4F1E20A8B}" type="pres">
      <dgm:prSet presAssocID="{BE8F3F82-D62F-45E0-98C5-932DDC838F72}" presName="sibTrans" presStyleCnt="0"/>
      <dgm:spPr/>
    </dgm:pt>
    <dgm:pt modelId="{F180D6B3-32D2-4374-8FA7-E8B636966444}" type="pres">
      <dgm:prSet presAssocID="{C77B474D-E693-4EF4-9BDE-D5203A3ED6FE}" presName="node" presStyleLbl="node1" presStyleIdx="1" presStyleCnt="5">
        <dgm:presLayoutVars>
          <dgm:bulletEnabled val="1"/>
        </dgm:presLayoutVars>
      </dgm:prSet>
      <dgm:spPr/>
    </dgm:pt>
    <dgm:pt modelId="{B269A398-54DF-4ACB-BD33-B676240288FE}" type="pres">
      <dgm:prSet presAssocID="{2D7DC055-BE65-4503-93B1-DC3792139597}" presName="sibTrans" presStyleCnt="0"/>
      <dgm:spPr/>
    </dgm:pt>
    <dgm:pt modelId="{FC5182DC-08AF-4A28-94D1-08B2D2ACD282}" type="pres">
      <dgm:prSet presAssocID="{02B9BE0C-F83B-4C36-9D9B-40032F771089}" presName="node" presStyleLbl="node1" presStyleIdx="2" presStyleCnt="5">
        <dgm:presLayoutVars>
          <dgm:bulletEnabled val="1"/>
        </dgm:presLayoutVars>
      </dgm:prSet>
      <dgm:spPr/>
    </dgm:pt>
    <dgm:pt modelId="{B16CB456-A216-4CB8-9D86-440A1BC3E49F}" type="pres">
      <dgm:prSet presAssocID="{48E92766-38CB-46B3-987F-AFC12E845A0B}" presName="sibTrans" presStyleCnt="0"/>
      <dgm:spPr/>
    </dgm:pt>
    <dgm:pt modelId="{52107226-9A9F-4050-AB9F-A59BBE06421D}" type="pres">
      <dgm:prSet presAssocID="{9B4EF780-63C8-422E-9A21-835A8E915181}" presName="node" presStyleLbl="node1" presStyleIdx="3" presStyleCnt="5">
        <dgm:presLayoutVars>
          <dgm:bulletEnabled val="1"/>
        </dgm:presLayoutVars>
      </dgm:prSet>
      <dgm:spPr/>
    </dgm:pt>
    <dgm:pt modelId="{186641B8-1379-47E5-9E78-2D7D35A62BB5}" type="pres">
      <dgm:prSet presAssocID="{1353F3C7-61FA-440D-9D1D-1BC648C77364}" presName="sibTrans" presStyleCnt="0"/>
      <dgm:spPr/>
    </dgm:pt>
    <dgm:pt modelId="{066C09A8-1984-4594-B666-696870A1B3AC}" type="pres">
      <dgm:prSet presAssocID="{19B190EC-522A-49F4-9B6F-3C955AB5DF8D}" presName="node" presStyleLbl="node1" presStyleIdx="4" presStyleCnt="5">
        <dgm:presLayoutVars>
          <dgm:bulletEnabled val="1"/>
        </dgm:presLayoutVars>
      </dgm:prSet>
      <dgm:spPr/>
    </dgm:pt>
  </dgm:ptLst>
  <dgm:cxnLst>
    <dgm:cxn modelId="{5B4DA003-E4A1-4F4B-BBA8-C1901F384B17}" type="presOf" srcId="{FC4EB48C-55DF-4B2B-BD0D-6F88EEEFCF63}" destId="{5F43A665-C5C2-4B41-BA46-794C4091FD2F}" srcOrd="0" destOrd="0" presId="urn:microsoft.com/office/officeart/2005/8/layout/default"/>
    <dgm:cxn modelId="{2CB88208-3C87-404F-B76F-7C7A1811A81D}" srcId="{6B13B896-9868-492C-9B8B-A7BE1DED82CF}" destId="{19B190EC-522A-49F4-9B6F-3C955AB5DF8D}" srcOrd="4" destOrd="0" parTransId="{FD4E80DE-1941-4768-A17B-478904CD99FB}" sibTransId="{BDB99191-7C4E-4434-B478-029F2C6792E3}"/>
    <dgm:cxn modelId="{748FAE1C-CDCC-4E3C-A195-52D2F281C153}" type="presOf" srcId="{AECD65C1-FF84-47B0-B5BF-255BFD4CFFCD}" destId="{52107226-9A9F-4050-AB9F-A59BBE06421D}" srcOrd="0" destOrd="1" presId="urn:microsoft.com/office/officeart/2005/8/layout/default"/>
    <dgm:cxn modelId="{E2FB7120-7E31-4A63-A798-C8A825502AEB}" type="presOf" srcId="{CA340202-3B82-4423-8372-46398AD67E61}" destId="{FC5182DC-08AF-4A28-94D1-08B2D2ACD282}" srcOrd="0" destOrd="1" presId="urn:microsoft.com/office/officeart/2005/8/layout/default"/>
    <dgm:cxn modelId="{84178A20-6EF9-436F-9116-EDF4718C04DF}" type="presOf" srcId="{8C2C7049-3101-4774-8E17-66BF2B480D7A}" destId="{5F43A665-C5C2-4B41-BA46-794C4091FD2F}" srcOrd="0" destOrd="4" presId="urn:microsoft.com/office/officeart/2005/8/layout/default"/>
    <dgm:cxn modelId="{BE1E5027-4004-4926-9885-72D935D14BC3}" type="presOf" srcId="{9B4EF780-63C8-422E-9A21-835A8E915181}" destId="{52107226-9A9F-4050-AB9F-A59BBE06421D}" srcOrd="0" destOrd="0" presId="urn:microsoft.com/office/officeart/2005/8/layout/default"/>
    <dgm:cxn modelId="{C520982E-A1D2-4346-BB2A-8EBB64CBB9BC}" type="presOf" srcId="{02B9BE0C-F83B-4C36-9D9B-40032F771089}" destId="{FC5182DC-08AF-4A28-94D1-08B2D2ACD282}" srcOrd="0" destOrd="0" presId="urn:microsoft.com/office/officeart/2005/8/layout/default"/>
    <dgm:cxn modelId="{1CEE542F-4F3E-4032-969E-1BBD4EA9985C}" type="presOf" srcId="{7F41E34F-E07A-4A71-BE7A-80E6D7EC901A}" destId="{5F43A665-C5C2-4B41-BA46-794C4091FD2F}" srcOrd="0" destOrd="3" presId="urn:microsoft.com/office/officeart/2005/8/layout/default"/>
    <dgm:cxn modelId="{DDA0852F-C08B-4D6A-8505-23386F9BA63E}" type="presOf" srcId="{1D80281B-8577-4CAA-88C4-1704E1BCB444}" destId="{F180D6B3-32D2-4374-8FA7-E8B636966444}" srcOrd="0" destOrd="1" presId="urn:microsoft.com/office/officeart/2005/8/layout/default"/>
    <dgm:cxn modelId="{BF47BA3E-E800-45CF-88BE-F1B96FC72D74}" srcId="{02B9BE0C-F83B-4C36-9D9B-40032F771089}" destId="{CA340202-3B82-4423-8372-46398AD67E61}" srcOrd="0" destOrd="0" parTransId="{3615A9A6-B332-46A6-914A-2F887EBF4B42}" sibTransId="{EED13458-B70A-4E06-BEB4-F2CA1FDDC062}"/>
    <dgm:cxn modelId="{F8633B5E-5869-491A-A3C8-915B87FED745}" srcId="{C77B474D-E693-4EF4-9BDE-D5203A3ED6FE}" destId="{1D80281B-8577-4CAA-88C4-1704E1BCB444}" srcOrd="0" destOrd="0" parTransId="{E2144DED-6BC0-4F60-A288-726E2E75F0C0}" sibTransId="{251AC786-581F-4BCC-9ACF-56DBCF358787}"/>
    <dgm:cxn modelId="{AB5A776F-0CF9-44E6-A053-08B5BD520B0A}" srcId="{AECD65C1-FF84-47B0-B5BF-255BFD4CFFCD}" destId="{D71B6439-14CD-4FF0-966D-A571F79A1EEA}" srcOrd="0" destOrd="0" parTransId="{038EA79F-BF61-4CB5-A8F4-59EAAFCB14B5}" sibTransId="{0B3DBEF8-CB2E-4C80-AE55-5554655EB3E1}"/>
    <dgm:cxn modelId="{3E18B572-4ABD-4055-BFB6-A47FAE058478}" type="presOf" srcId="{19B190EC-522A-49F4-9B6F-3C955AB5DF8D}" destId="{066C09A8-1984-4594-B666-696870A1B3AC}" srcOrd="0" destOrd="0" presId="urn:microsoft.com/office/officeart/2005/8/layout/default"/>
    <dgm:cxn modelId="{C7F8F454-4294-45C0-A1F0-15B2D6F511E6}" type="presOf" srcId="{6B13B896-9868-492C-9B8B-A7BE1DED82CF}" destId="{919B7AE2-CB0E-42AA-BF49-9CC7413544BD}" srcOrd="0" destOrd="0" presId="urn:microsoft.com/office/officeart/2005/8/layout/default"/>
    <dgm:cxn modelId="{BF986B77-D754-4656-8959-7FFD182257AD}" srcId="{6B13B896-9868-492C-9B8B-A7BE1DED82CF}" destId="{FC4EB48C-55DF-4B2B-BD0D-6F88EEEFCF63}" srcOrd="0" destOrd="0" parTransId="{65BA037F-A75A-4839-8D79-3E9EE6F5A58A}" sibTransId="{BE8F3F82-D62F-45E0-98C5-932DDC838F72}"/>
    <dgm:cxn modelId="{C5FDF781-3AC6-4B28-8614-8ECA39F44A11}" srcId="{6B13B896-9868-492C-9B8B-A7BE1DED82CF}" destId="{02B9BE0C-F83B-4C36-9D9B-40032F771089}" srcOrd="2" destOrd="0" parTransId="{35451239-0542-4A53-BA16-94B514507A03}" sibTransId="{48E92766-38CB-46B3-987F-AFC12E845A0B}"/>
    <dgm:cxn modelId="{8BB3238C-C350-4394-842C-4EBAFDE4D8ED}" type="presOf" srcId="{E2437DA1-D498-4EAF-84ED-0D46CCD7D500}" destId="{066C09A8-1984-4594-B666-696870A1B3AC}" srcOrd="0" destOrd="1" presId="urn:microsoft.com/office/officeart/2005/8/layout/default"/>
    <dgm:cxn modelId="{719CED94-801B-4417-8C0B-1A43D1267BB9}" type="presOf" srcId="{D71B6439-14CD-4FF0-966D-A571F79A1EEA}" destId="{52107226-9A9F-4050-AB9F-A59BBE06421D}" srcOrd="0" destOrd="2" presId="urn:microsoft.com/office/officeart/2005/8/layout/default"/>
    <dgm:cxn modelId="{DB09DB9A-0D55-4629-9A9F-1E9B609670AA}" srcId="{679C4E8B-7127-41AA-A877-895AAC6FE173}" destId="{7F41E34F-E07A-4A71-BE7A-80E6D7EC901A}" srcOrd="1" destOrd="0" parTransId="{DD4C5C43-4309-4199-969D-F3D5324E25A7}" sibTransId="{A6A79DC1-4370-402C-A2C6-C82A38A7E50F}"/>
    <dgm:cxn modelId="{9269D6A2-78A0-4406-A87F-D1AE588DF14B}" srcId="{19B190EC-522A-49F4-9B6F-3C955AB5DF8D}" destId="{E2437DA1-D498-4EAF-84ED-0D46CCD7D500}" srcOrd="0" destOrd="0" parTransId="{960BEAD3-279F-478F-8C3E-10D883A3B4C6}" sibTransId="{DFA94853-5035-4054-9484-919A29D005BB}"/>
    <dgm:cxn modelId="{FFBC4DA9-E0F5-405C-8CBC-74D09837D360}" srcId="{679C4E8B-7127-41AA-A877-895AAC6FE173}" destId="{8C2C7049-3101-4774-8E17-66BF2B480D7A}" srcOrd="2" destOrd="0" parTransId="{15D8CF37-28E4-4E88-9F60-2703ED4C23E4}" sibTransId="{180FD8B6-DFB9-4B47-A11E-AB4C1CE93F74}"/>
    <dgm:cxn modelId="{B1E156A9-2E83-42B3-A73D-572B31E6822F}" srcId="{FC4EB48C-55DF-4B2B-BD0D-6F88EEEFCF63}" destId="{679C4E8B-7127-41AA-A877-895AAC6FE173}" srcOrd="0" destOrd="0" parTransId="{21B6A1DA-68C4-4C61-A999-E55CC136C15A}" sibTransId="{5FCBA9A1-5CC5-4291-96E0-EF6B873D31CE}"/>
    <dgm:cxn modelId="{32C73CAA-E3F8-48AE-8E47-CB7E68733957}" type="presOf" srcId="{C77B474D-E693-4EF4-9BDE-D5203A3ED6FE}" destId="{F180D6B3-32D2-4374-8FA7-E8B636966444}" srcOrd="0" destOrd="0" presId="urn:microsoft.com/office/officeart/2005/8/layout/default"/>
    <dgm:cxn modelId="{F5813BAE-0210-496C-AF02-B8578078E1CA}" srcId="{679C4E8B-7127-41AA-A877-895AAC6FE173}" destId="{404F153C-8A72-40D6-AB07-82BFC5B78924}" srcOrd="0" destOrd="0" parTransId="{9A4311A7-2B1D-4509-AEFE-E921FE26FBAD}" sibTransId="{10E41FDB-A6FA-444C-A5B6-300EABF30B6D}"/>
    <dgm:cxn modelId="{CBC41FB7-B86E-4BBA-BA05-D52D20DD2BA9}" srcId="{9B4EF780-63C8-422E-9A21-835A8E915181}" destId="{AECD65C1-FF84-47B0-B5BF-255BFD4CFFCD}" srcOrd="0" destOrd="0" parTransId="{5BA7F97B-6D32-4444-9EDF-4C58A2330A2F}" sibTransId="{2B613F8E-D9A1-4834-B79B-62E7E9C0923F}"/>
    <dgm:cxn modelId="{0C2638BC-F6EC-4C3D-BB9E-7BE8B03A0165}" srcId="{AECD65C1-FF84-47B0-B5BF-255BFD4CFFCD}" destId="{2C743981-F832-49AF-AA6A-C70D042D58F8}" srcOrd="1" destOrd="0" parTransId="{7FCA83EB-A0A5-4CD4-9509-61EA9817896C}" sibTransId="{31BAEF6B-0B0A-40C4-8092-62EFC5FF7A2E}"/>
    <dgm:cxn modelId="{1F7A53CF-A5AF-4536-B5F1-A6ADBAB69B15}" srcId="{6B13B896-9868-492C-9B8B-A7BE1DED82CF}" destId="{C77B474D-E693-4EF4-9BDE-D5203A3ED6FE}" srcOrd="1" destOrd="0" parTransId="{0C267A27-CB58-4C37-8119-D0304253BE14}" sibTransId="{2D7DC055-BE65-4503-93B1-DC3792139597}"/>
    <dgm:cxn modelId="{4E81CFDC-FD63-4ECD-A310-713A0B1CEF5C}" type="presOf" srcId="{404F153C-8A72-40D6-AB07-82BFC5B78924}" destId="{5F43A665-C5C2-4B41-BA46-794C4091FD2F}" srcOrd="0" destOrd="2" presId="urn:microsoft.com/office/officeart/2005/8/layout/default"/>
    <dgm:cxn modelId="{0404F4E0-CDA4-4A3A-B9C2-1212C83FF602}" type="presOf" srcId="{2C743981-F832-49AF-AA6A-C70D042D58F8}" destId="{52107226-9A9F-4050-AB9F-A59BBE06421D}" srcOrd="0" destOrd="3" presId="urn:microsoft.com/office/officeart/2005/8/layout/default"/>
    <dgm:cxn modelId="{77B5ADF8-2F9E-4D9C-9459-C7310C780C9B}" type="presOf" srcId="{679C4E8B-7127-41AA-A877-895AAC6FE173}" destId="{5F43A665-C5C2-4B41-BA46-794C4091FD2F}" srcOrd="0" destOrd="1" presId="urn:microsoft.com/office/officeart/2005/8/layout/default"/>
    <dgm:cxn modelId="{4B2159FD-82C4-4EE5-8917-ED7E4DF53297}" srcId="{6B13B896-9868-492C-9B8B-A7BE1DED82CF}" destId="{9B4EF780-63C8-422E-9A21-835A8E915181}" srcOrd="3" destOrd="0" parTransId="{52FDFF53-9782-4501-85A6-842B3D8BDE6E}" sibTransId="{1353F3C7-61FA-440D-9D1D-1BC648C77364}"/>
    <dgm:cxn modelId="{D968AC1D-211A-4E84-81D0-11DED178864A}" type="presParOf" srcId="{919B7AE2-CB0E-42AA-BF49-9CC7413544BD}" destId="{5F43A665-C5C2-4B41-BA46-794C4091FD2F}" srcOrd="0" destOrd="0" presId="urn:microsoft.com/office/officeart/2005/8/layout/default"/>
    <dgm:cxn modelId="{6EAD6038-1F7B-4030-B8C0-DDD513325B9E}" type="presParOf" srcId="{919B7AE2-CB0E-42AA-BF49-9CC7413544BD}" destId="{5483E7CE-28E7-47D3-86DF-A1D4F1E20A8B}" srcOrd="1" destOrd="0" presId="urn:microsoft.com/office/officeart/2005/8/layout/default"/>
    <dgm:cxn modelId="{90818244-8501-40F5-9794-376D65AD22FA}" type="presParOf" srcId="{919B7AE2-CB0E-42AA-BF49-9CC7413544BD}" destId="{F180D6B3-32D2-4374-8FA7-E8B636966444}" srcOrd="2" destOrd="0" presId="urn:microsoft.com/office/officeart/2005/8/layout/default"/>
    <dgm:cxn modelId="{4B37D796-27B9-4833-80EB-5DF5C125F8F3}" type="presParOf" srcId="{919B7AE2-CB0E-42AA-BF49-9CC7413544BD}" destId="{B269A398-54DF-4ACB-BD33-B676240288FE}" srcOrd="3" destOrd="0" presId="urn:microsoft.com/office/officeart/2005/8/layout/default"/>
    <dgm:cxn modelId="{18735261-FBA3-40EC-923D-0AB8DC7BE777}" type="presParOf" srcId="{919B7AE2-CB0E-42AA-BF49-9CC7413544BD}" destId="{FC5182DC-08AF-4A28-94D1-08B2D2ACD282}" srcOrd="4" destOrd="0" presId="urn:microsoft.com/office/officeart/2005/8/layout/default"/>
    <dgm:cxn modelId="{D264F734-4ADD-448A-8E53-A371107347D6}" type="presParOf" srcId="{919B7AE2-CB0E-42AA-BF49-9CC7413544BD}" destId="{B16CB456-A216-4CB8-9D86-440A1BC3E49F}" srcOrd="5" destOrd="0" presId="urn:microsoft.com/office/officeart/2005/8/layout/default"/>
    <dgm:cxn modelId="{201B7C01-E761-46BC-9B58-F37A3123D4F1}" type="presParOf" srcId="{919B7AE2-CB0E-42AA-BF49-9CC7413544BD}" destId="{52107226-9A9F-4050-AB9F-A59BBE06421D}" srcOrd="6" destOrd="0" presId="urn:microsoft.com/office/officeart/2005/8/layout/default"/>
    <dgm:cxn modelId="{F6ACC39C-ADF0-4BF2-BDDE-9D627186A3C3}" type="presParOf" srcId="{919B7AE2-CB0E-42AA-BF49-9CC7413544BD}" destId="{186641B8-1379-47E5-9E78-2D7D35A62BB5}" srcOrd="7" destOrd="0" presId="urn:microsoft.com/office/officeart/2005/8/layout/default"/>
    <dgm:cxn modelId="{3DD1958C-B120-415B-9778-8BC4E7C4C83A}" type="presParOf" srcId="{919B7AE2-CB0E-42AA-BF49-9CC7413544BD}" destId="{066C09A8-1984-4594-B666-696870A1B3A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2E91BF-0833-4289-91E5-302D3DE5AE0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B8BD79A-7CAB-42FE-AFFA-1BE47355A9D6}">
      <dgm:prSet/>
      <dgm:spPr/>
      <dgm:t>
        <a:bodyPr/>
        <a:lstStyle/>
        <a:p>
          <a:r>
            <a:rPr lang="en-US" baseline="0"/>
            <a:t>df – file system disk usage</a:t>
          </a:r>
          <a:endParaRPr lang="en-US"/>
        </a:p>
      </dgm:t>
    </dgm:pt>
    <dgm:pt modelId="{B561662F-69C1-4E87-9FB3-E2D5BE5B6A0F}" type="parTrans" cxnId="{3FB83DDA-D245-4527-A8BC-B6C3268291E1}">
      <dgm:prSet/>
      <dgm:spPr/>
      <dgm:t>
        <a:bodyPr/>
        <a:lstStyle/>
        <a:p>
          <a:endParaRPr lang="en-US"/>
        </a:p>
      </dgm:t>
    </dgm:pt>
    <dgm:pt modelId="{6A3948CA-86C3-4C06-A17F-377D697AFEDA}" type="sibTrans" cxnId="{3FB83DDA-D245-4527-A8BC-B6C3268291E1}">
      <dgm:prSet/>
      <dgm:spPr/>
      <dgm:t>
        <a:bodyPr/>
        <a:lstStyle/>
        <a:p>
          <a:endParaRPr lang="en-US"/>
        </a:p>
      </dgm:t>
    </dgm:pt>
    <dgm:pt modelId="{24F61CE7-A2B2-47D0-A50B-79B1B4498EDB}">
      <dgm:prSet/>
      <dgm:spPr/>
      <dgm:t>
        <a:bodyPr/>
        <a:lstStyle/>
        <a:p>
          <a:r>
            <a:rPr lang="en-US" baseline="0"/>
            <a:t>dstat –system statistics</a:t>
          </a:r>
          <a:endParaRPr lang="en-US"/>
        </a:p>
      </dgm:t>
    </dgm:pt>
    <dgm:pt modelId="{F76CDD8F-C7DA-45A9-B96F-4B8DD4F91A30}" type="parTrans" cxnId="{E2744724-438C-4BF6-8910-2715186EFE34}">
      <dgm:prSet/>
      <dgm:spPr/>
      <dgm:t>
        <a:bodyPr/>
        <a:lstStyle/>
        <a:p>
          <a:endParaRPr lang="en-US"/>
        </a:p>
      </dgm:t>
    </dgm:pt>
    <dgm:pt modelId="{1BC29E8C-C7D6-478C-9B3B-7BC12C2A1EB6}" type="sibTrans" cxnId="{E2744724-438C-4BF6-8910-2715186EFE34}">
      <dgm:prSet/>
      <dgm:spPr/>
      <dgm:t>
        <a:bodyPr/>
        <a:lstStyle/>
        <a:p>
          <a:endParaRPr lang="en-US"/>
        </a:p>
      </dgm:t>
    </dgm:pt>
    <dgm:pt modelId="{BF3DEA32-9EA0-4882-BA5D-922021158848}">
      <dgm:prSet/>
      <dgm:spPr/>
      <dgm:t>
        <a:bodyPr/>
        <a:lstStyle/>
        <a:p>
          <a:r>
            <a:rPr lang="en-US" baseline="0"/>
            <a:t>free – free and used memory</a:t>
          </a:r>
          <a:endParaRPr lang="en-US"/>
        </a:p>
      </dgm:t>
    </dgm:pt>
    <dgm:pt modelId="{B563178E-8E4C-40CF-80D5-80C2DCE68050}" type="parTrans" cxnId="{413BF7D1-66F9-401B-B169-BC2BD8B05E04}">
      <dgm:prSet/>
      <dgm:spPr/>
      <dgm:t>
        <a:bodyPr/>
        <a:lstStyle/>
        <a:p>
          <a:endParaRPr lang="en-US"/>
        </a:p>
      </dgm:t>
    </dgm:pt>
    <dgm:pt modelId="{6C69EEEA-2BB8-4E2A-A71C-CC0CC1E95951}" type="sibTrans" cxnId="{413BF7D1-66F9-401B-B169-BC2BD8B05E04}">
      <dgm:prSet/>
      <dgm:spPr/>
      <dgm:t>
        <a:bodyPr/>
        <a:lstStyle/>
        <a:p>
          <a:endParaRPr lang="en-US"/>
        </a:p>
      </dgm:t>
    </dgm:pt>
    <dgm:pt modelId="{B21D9122-A85E-4E1E-A8F4-DBA9491A488F}">
      <dgm:prSet/>
      <dgm:spPr/>
      <dgm:t>
        <a:bodyPr/>
        <a:lstStyle/>
        <a:p>
          <a:r>
            <a:rPr lang="en-US" baseline="0"/>
            <a:t>htop – interactive process viewer</a:t>
          </a:r>
          <a:endParaRPr lang="en-US"/>
        </a:p>
      </dgm:t>
    </dgm:pt>
    <dgm:pt modelId="{EB89FC13-C4C7-4C82-8EBA-4695637475F1}" type="parTrans" cxnId="{B349EAD1-A4CF-4A7E-80E1-F2448A0F7DF1}">
      <dgm:prSet/>
      <dgm:spPr/>
      <dgm:t>
        <a:bodyPr/>
        <a:lstStyle/>
        <a:p>
          <a:endParaRPr lang="en-US"/>
        </a:p>
      </dgm:t>
    </dgm:pt>
    <dgm:pt modelId="{57E19670-A371-43DB-8536-916A6FFCDE09}" type="sibTrans" cxnId="{B349EAD1-A4CF-4A7E-80E1-F2448A0F7DF1}">
      <dgm:prSet/>
      <dgm:spPr/>
      <dgm:t>
        <a:bodyPr/>
        <a:lstStyle/>
        <a:p>
          <a:endParaRPr lang="en-US"/>
        </a:p>
      </dgm:t>
    </dgm:pt>
    <dgm:pt modelId="{452D5EDE-64FF-4619-9076-F16D92E4D8E2}">
      <dgm:prSet/>
      <dgm:spPr/>
      <dgm:t>
        <a:bodyPr/>
        <a:lstStyle/>
        <a:p>
          <a:r>
            <a:rPr lang="en-US" baseline="0"/>
            <a:t>iostat – CPU and I/O statistics</a:t>
          </a:r>
          <a:endParaRPr lang="en-US"/>
        </a:p>
      </dgm:t>
    </dgm:pt>
    <dgm:pt modelId="{0930500D-B87B-4682-9E00-CC91D4A53F72}" type="parTrans" cxnId="{5D0B0820-9652-4225-923C-54B59AF93B54}">
      <dgm:prSet/>
      <dgm:spPr/>
      <dgm:t>
        <a:bodyPr/>
        <a:lstStyle/>
        <a:p>
          <a:endParaRPr lang="en-US"/>
        </a:p>
      </dgm:t>
    </dgm:pt>
    <dgm:pt modelId="{BC992A47-07D1-4BFF-992A-CF1E00FC6C4A}" type="sibTrans" cxnId="{5D0B0820-9652-4225-923C-54B59AF93B54}">
      <dgm:prSet/>
      <dgm:spPr/>
      <dgm:t>
        <a:bodyPr/>
        <a:lstStyle/>
        <a:p>
          <a:endParaRPr lang="en-US"/>
        </a:p>
      </dgm:t>
    </dgm:pt>
    <dgm:pt modelId="{11622152-3202-4A16-AE3F-77860F50647C}">
      <dgm:prSet/>
      <dgm:spPr/>
      <dgm:t>
        <a:bodyPr/>
        <a:lstStyle/>
        <a:p>
          <a:r>
            <a:rPr lang="en-US" baseline="0"/>
            <a:t>mpstat – processor-related statistics</a:t>
          </a:r>
          <a:endParaRPr lang="en-US"/>
        </a:p>
      </dgm:t>
    </dgm:pt>
    <dgm:pt modelId="{545E360D-C057-4B33-9D02-E17F85CB10B3}" type="parTrans" cxnId="{BADE5AE9-5A4E-426A-837D-1D7C47499DE0}">
      <dgm:prSet/>
      <dgm:spPr/>
      <dgm:t>
        <a:bodyPr/>
        <a:lstStyle/>
        <a:p>
          <a:endParaRPr lang="en-US"/>
        </a:p>
      </dgm:t>
    </dgm:pt>
    <dgm:pt modelId="{D91F995D-79AE-4083-9186-E8FDA4F89F70}" type="sibTrans" cxnId="{BADE5AE9-5A4E-426A-837D-1D7C47499DE0}">
      <dgm:prSet/>
      <dgm:spPr/>
      <dgm:t>
        <a:bodyPr/>
        <a:lstStyle/>
        <a:p>
          <a:endParaRPr lang="en-US"/>
        </a:p>
      </dgm:t>
    </dgm:pt>
    <dgm:pt modelId="{CEA4F946-AC7D-4F4B-8969-0298C6B04B1A}">
      <dgm:prSet/>
      <dgm:spPr/>
      <dgm:t>
        <a:bodyPr/>
        <a:lstStyle/>
        <a:p>
          <a:r>
            <a:rPr lang="en-US" baseline="0"/>
            <a:t>pidstat – statistics for tasks</a:t>
          </a:r>
          <a:endParaRPr lang="en-US"/>
        </a:p>
      </dgm:t>
    </dgm:pt>
    <dgm:pt modelId="{63152989-26D0-4FC3-B900-66D29D843266}" type="parTrans" cxnId="{7015A5B1-559B-4B98-B80D-17859C36E897}">
      <dgm:prSet/>
      <dgm:spPr/>
      <dgm:t>
        <a:bodyPr/>
        <a:lstStyle/>
        <a:p>
          <a:endParaRPr lang="en-US"/>
        </a:p>
      </dgm:t>
    </dgm:pt>
    <dgm:pt modelId="{D9E94BEC-4162-45FB-BA56-F5AD3ACF0FE0}" type="sibTrans" cxnId="{7015A5B1-559B-4B98-B80D-17859C36E897}">
      <dgm:prSet/>
      <dgm:spPr/>
      <dgm:t>
        <a:bodyPr/>
        <a:lstStyle/>
        <a:p>
          <a:endParaRPr lang="en-US"/>
        </a:p>
      </dgm:t>
    </dgm:pt>
    <dgm:pt modelId="{D31F663D-00FE-416D-B1D2-47C7D5AEDDA9}">
      <dgm:prSet/>
      <dgm:spPr/>
      <dgm:t>
        <a:bodyPr/>
        <a:lstStyle/>
        <a:p>
          <a:r>
            <a:rPr lang="en-US" baseline="0"/>
            <a:t>Use </a:t>
          </a:r>
          <a:r>
            <a:rPr lang="en-US" b="1" i="1" baseline="0"/>
            <a:t>man &lt;command&gt; </a:t>
          </a:r>
          <a:r>
            <a:rPr lang="en-US" baseline="0"/>
            <a:t>to get help on syntax and options</a:t>
          </a:r>
          <a:endParaRPr lang="en-US"/>
        </a:p>
      </dgm:t>
    </dgm:pt>
    <dgm:pt modelId="{E35FFA4B-1786-4C39-9F51-926EB1AFBBD8}" type="parTrans" cxnId="{38EFCF1B-6C10-46E1-B656-C6F247F5B741}">
      <dgm:prSet/>
      <dgm:spPr/>
      <dgm:t>
        <a:bodyPr/>
        <a:lstStyle/>
        <a:p>
          <a:endParaRPr lang="en-US"/>
        </a:p>
      </dgm:t>
    </dgm:pt>
    <dgm:pt modelId="{589A96E8-E430-4004-940E-CB768219EE2E}" type="sibTrans" cxnId="{38EFCF1B-6C10-46E1-B656-C6F247F5B741}">
      <dgm:prSet/>
      <dgm:spPr/>
      <dgm:t>
        <a:bodyPr/>
        <a:lstStyle/>
        <a:p>
          <a:endParaRPr lang="en-US"/>
        </a:p>
      </dgm:t>
    </dgm:pt>
    <dgm:pt modelId="{45DE6DA1-5284-44E8-8283-27A1D4DC81FB}" type="pres">
      <dgm:prSet presAssocID="{D62E91BF-0833-4289-91E5-302D3DE5AE03}" presName="diagram" presStyleCnt="0">
        <dgm:presLayoutVars>
          <dgm:dir/>
          <dgm:resizeHandles val="exact"/>
        </dgm:presLayoutVars>
      </dgm:prSet>
      <dgm:spPr/>
    </dgm:pt>
    <dgm:pt modelId="{12B5EE56-1E72-4CE9-9846-0B3E071E7048}" type="pres">
      <dgm:prSet presAssocID="{9B8BD79A-7CAB-42FE-AFFA-1BE47355A9D6}" presName="node" presStyleLbl="node1" presStyleIdx="0" presStyleCnt="8">
        <dgm:presLayoutVars>
          <dgm:bulletEnabled val="1"/>
        </dgm:presLayoutVars>
      </dgm:prSet>
      <dgm:spPr/>
    </dgm:pt>
    <dgm:pt modelId="{9E1B636D-B9CF-4E99-9421-73587572247D}" type="pres">
      <dgm:prSet presAssocID="{6A3948CA-86C3-4C06-A17F-377D697AFEDA}" presName="sibTrans" presStyleCnt="0"/>
      <dgm:spPr/>
    </dgm:pt>
    <dgm:pt modelId="{806BC378-0DD1-40BB-A98B-37F157AE122D}" type="pres">
      <dgm:prSet presAssocID="{24F61CE7-A2B2-47D0-A50B-79B1B4498EDB}" presName="node" presStyleLbl="node1" presStyleIdx="1" presStyleCnt="8">
        <dgm:presLayoutVars>
          <dgm:bulletEnabled val="1"/>
        </dgm:presLayoutVars>
      </dgm:prSet>
      <dgm:spPr/>
    </dgm:pt>
    <dgm:pt modelId="{F38000E4-626A-4782-B7E9-528389C5C914}" type="pres">
      <dgm:prSet presAssocID="{1BC29E8C-C7D6-478C-9B3B-7BC12C2A1EB6}" presName="sibTrans" presStyleCnt="0"/>
      <dgm:spPr/>
    </dgm:pt>
    <dgm:pt modelId="{3E152400-201E-45D9-8DA2-A62B66A63184}" type="pres">
      <dgm:prSet presAssocID="{BF3DEA32-9EA0-4882-BA5D-922021158848}" presName="node" presStyleLbl="node1" presStyleIdx="2" presStyleCnt="8">
        <dgm:presLayoutVars>
          <dgm:bulletEnabled val="1"/>
        </dgm:presLayoutVars>
      </dgm:prSet>
      <dgm:spPr/>
    </dgm:pt>
    <dgm:pt modelId="{B0D258BD-3F62-4146-A9D1-12311E55F6E3}" type="pres">
      <dgm:prSet presAssocID="{6C69EEEA-2BB8-4E2A-A71C-CC0CC1E95951}" presName="sibTrans" presStyleCnt="0"/>
      <dgm:spPr/>
    </dgm:pt>
    <dgm:pt modelId="{84110CF7-4489-4D33-966A-B4DEACBF501F}" type="pres">
      <dgm:prSet presAssocID="{B21D9122-A85E-4E1E-A8F4-DBA9491A488F}" presName="node" presStyleLbl="node1" presStyleIdx="3" presStyleCnt="8">
        <dgm:presLayoutVars>
          <dgm:bulletEnabled val="1"/>
        </dgm:presLayoutVars>
      </dgm:prSet>
      <dgm:spPr/>
    </dgm:pt>
    <dgm:pt modelId="{D913071E-6838-41C2-BA0B-45CBD9431BD5}" type="pres">
      <dgm:prSet presAssocID="{57E19670-A371-43DB-8536-916A6FFCDE09}" presName="sibTrans" presStyleCnt="0"/>
      <dgm:spPr/>
    </dgm:pt>
    <dgm:pt modelId="{06A901AA-4029-4156-A310-F0AA7FDA1295}" type="pres">
      <dgm:prSet presAssocID="{452D5EDE-64FF-4619-9076-F16D92E4D8E2}" presName="node" presStyleLbl="node1" presStyleIdx="4" presStyleCnt="8">
        <dgm:presLayoutVars>
          <dgm:bulletEnabled val="1"/>
        </dgm:presLayoutVars>
      </dgm:prSet>
      <dgm:spPr/>
    </dgm:pt>
    <dgm:pt modelId="{4868D06B-EC74-4665-B045-294D03DF05BD}" type="pres">
      <dgm:prSet presAssocID="{BC992A47-07D1-4BFF-992A-CF1E00FC6C4A}" presName="sibTrans" presStyleCnt="0"/>
      <dgm:spPr/>
    </dgm:pt>
    <dgm:pt modelId="{9172D339-B4E3-47A0-A4C6-597DC7431FDF}" type="pres">
      <dgm:prSet presAssocID="{11622152-3202-4A16-AE3F-77860F50647C}" presName="node" presStyleLbl="node1" presStyleIdx="5" presStyleCnt="8">
        <dgm:presLayoutVars>
          <dgm:bulletEnabled val="1"/>
        </dgm:presLayoutVars>
      </dgm:prSet>
      <dgm:spPr/>
    </dgm:pt>
    <dgm:pt modelId="{4DB54F81-250F-4071-8481-259E4A2AD1A2}" type="pres">
      <dgm:prSet presAssocID="{D91F995D-79AE-4083-9186-E8FDA4F89F70}" presName="sibTrans" presStyleCnt="0"/>
      <dgm:spPr/>
    </dgm:pt>
    <dgm:pt modelId="{91362DD2-AA9F-4EA1-8979-B5AB62C7AC25}" type="pres">
      <dgm:prSet presAssocID="{CEA4F946-AC7D-4F4B-8969-0298C6B04B1A}" presName="node" presStyleLbl="node1" presStyleIdx="6" presStyleCnt="8">
        <dgm:presLayoutVars>
          <dgm:bulletEnabled val="1"/>
        </dgm:presLayoutVars>
      </dgm:prSet>
      <dgm:spPr/>
    </dgm:pt>
    <dgm:pt modelId="{41C823AD-F6C9-443F-80EB-CE19245B5E82}" type="pres">
      <dgm:prSet presAssocID="{D9E94BEC-4162-45FB-BA56-F5AD3ACF0FE0}" presName="sibTrans" presStyleCnt="0"/>
      <dgm:spPr/>
    </dgm:pt>
    <dgm:pt modelId="{BFBCAE6A-7988-4BA0-A8A9-008280182959}" type="pres">
      <dgm:prSet presAssocID="{D31F663D-00FE-416D-B1D2-47C7D5AEDDA9}" presName="node" presStyleLbl="node1" presStyleIdx="7" presStyleCnt="8">
        <dgm:presLayoutVars>
          <dgm:bulletEnabled val="1"/>
        </dgm:presLayoutVars>
      </dgm:prSet>
      <dgm:spPr/>
    </dgm:pt>
  </dgm:ptLst>
  <dgm:cxnLst>
    <dgm:cxn modelId="{DEC0EC07-EC8C-4C12-B829-C3E32AE9BE79}" type="presOf" srcId="{B21D9122-A85E-4E1E-A8F4-DBA9491A488F}" destId="{84110CF7-4489-4D33-966A-B4DEACBF501F}" srcOrd="0" destOrd="0" presId="urn:microsoft.com/office/officeart/2005/8/layout/default"/>
    <dgm:cxn modelId="{0E919E16-AB67-4849-9365-106FAACFC8FA}" type="presOf" srcId="{D62E91BF-0833-4289-91E5-302D3DE5AE03}" destId="{45DE6DA1-5284-44E8-8283-27A1D4DC81FB}" srcOrd="0" destOrd="0" presId="urn:microsoft.com/office/officeart/2005/8/layout/default"/>
    <dgm:cxn modelId="{38EFCF1B-6C10-46E1-B656-C6F247F5B741}" srcId="{D62E91BF-0833-4289-91E5-302D3DE5AE03}" destId="{D31F663D-00FE-416D-B1D2-47C7D5AEDDA9}" srcOrd="7" destOrd="0" parTransId="{E35FFA4B-1786-4C39-9F51-926EB1AFBBD8}" sibTransId="{589A96E8-E430-4004-940E-CB768219EE2E}"/>
    <dgm:cxn modelId="{5D0B0820-9652-4225-923C-54B59AF93B54}" srcId="{D62E91BF-0833-4289-91E5-302D3DE5AE03}" destId="{452D5EDE-64FF-4619-9076-F16D92E4D8E2}" srcOrd="4" destOrd="0" parTransId="{0930500D-B87B-4682-9E00-CC91D4A53F72}" sibTransId="{BC992A47-07D1-4BFF-992A-CF1E00FC6C4A}"/>
    <dgm:cxn modelId="{E2744724-438C-4BF6-8910-2715186EFE34}" srcId="{D62E91BF-0833-4289-91E5-302D3DE5AE03}" destId="{24F61CE7-A2B2-47D0-A50B-79B1B4498EDB}" srcOrd="1" destOrd="0" parTransId="{F76CDD8F-C7DA-45A9-B96F-4B8DD4F91A30}" sibTransId="{1BC29E8C-C7D6-478C-9B3B-7BC12C2A1EB6}"/>
    <dgm:cxn modelId="{46BC3026-5907-4337-A9A2-8E56BA649BD7}" type="presOf" srcId="{24F61CE7-A2B2-47D0-A50B-79B1B4498EDB}" destId="{806BC378-0DD1-40BB-A98B-37F157AE122D}" srcOrd="0" destOrd="0" presId="urn:microsoft.com/office/officeart/2005/8/layout/default"/>
    <dgm:cxn modelId="{E1EA7D28-F952-4133-ADC0-B5C29EB9C63F}" type="presOf" srcId="{452D5EDE-64FF-4619-9076-F16D92E4D8E2}" destId="{06A901AA-4029-4156-A310-F0AA7FDA1295}" srcOrd="0" destOrd="0" presId="urn:microsoft.com/office/officeart/2005/8/layout/default"/>
    <dgm:cxn modelId="{1902AB3A-8D64-43CE-8CC2-88B3AB9CE252}" type="presOf" srcId="{11622152-3202-4A16-AE3F-77860F50647C}" destId="{9172D339-B4E3-47A0-A4C6-597DC7431FDF}" srcOrd="0" destOrd="0" presId="urn:microsoft.com/office/officeart/2005/8/layout/default"/>
    <dgm:cxn modelId="{AC352D5B-F8D5-4699-B212-99560CB85403}" type="presOf" srcId="{CEA4F946-AC7D-4F4B-8969-0298C6B04B1A}" destId="{91362DD2-AA9F-4EA1-8979-B5AB62C7AC25}" srcOrd="0" destOrd="0" presId="urn:microsoft.com/office/officeart/2005/8/layout/default"/>
    <dgm:cxn modelId="{7015A5B1-559B-4B98-B80D-17859C36E897}" srcId="{D62E91BF-0833-4289-91E5-302D3DE5AE03}" destId="{CEA4F946-AC7D-4F4B-8969-0298C6B04B1A}" srcOrd="6" destOrd="0" parTransId="{63152989-26D0-4FC3-B900-66D29D843266}" sibTransId="{D9E94BEC-4162-45FB-BA56-F5AD3ACF0FE0}"/>
    <dgm:cxn modelId="{B349EAD1-A4CF-4A7E-80E1-F2448A0F7DF1}" srcId="{D62E91BF-0833-4289-91E5-302D3DE5AE03}" destId="{B21D9122-A85E-4E1E-A8F4-DBA9491A488F}" srcOrd="3" destOrd="0" parTransId="{EB89FC13-C4C7-4C82-8EBA-4695637475F1}" sibTransId="{57E19670-A371-43DB-8536-916A6FFCDE09}"/>
    <dgm:cxn modelId="{413BF7D1-66F9-401B-B169-BC2BD8B05E04}" srcId="{D62E91BF-0833-4289-91E5-302D3DE5AE03}" destId="{BF3DEA32-9EA0-4882-BA5D-922021158848}" srcOrd="2" destOrd="0" parTransId="{B563178E-8E4C-40CF-80D5-80C2DCE68050}" sibTransId="{6C69EEEA-2BB8-4E2A-A71C-CC0CC1E95951}"/>
    <dgm:cxn modelId="{3FB83DDA-D245-4527-A8BC-B6C3268291E1}" srcId="{D62E91BF-0833-4289-91E5-302D3DE5AE03}" destId="{9B8BD79A-7CAB-42FE-AFFA-1BE47355A9D6}" srcOrd="0" destOrd="0" parTransId="{B561662F-69C1-4E87-9FB3-E2D5BE5B6A0F}" sibTransId="{6A3948CA-86C3-4C06-A17F-377D697AFEDA}"/>
    <dgm:cxn modelId="{7ECA90DE-1C58-44DA-AE45-7EEA2E6998D8}" type="presOf" srcId="{D31F663D-00FE-416D-B1D2-47C7D5AEDDA9}" destId="{BFBCAE6A-7988-4BA0-A8A9-008280182959}" srcOrd="0" destOrd="0" presId="urn:microsoft.com/office/officeart/2005/8/layout/default"/>
    <dgm:cxn modelId="{6F1DBBE5-6F2D-4198-A7AC-73D9CCBB63AB}" type="presOf" srcId="{BF3DEA32-9EA0-4882-BA5D-922021158848}" destId="{3E152400-201E-45D9-8DA2-A62B66A63184}" srcOrd="0" destOrd="0" presId="urn:microsoft.com/office/officeart/2005/8/layout/default"/>
    <dgm:cxn modelId="{BADE5AE9-5A4E-426A-837D-1D7C47499DE0}" srcId="{D62E91BF-0833-4289-91E5-302D3DE5AE03}" destId="{11622152-3202-4A16-AE3F-77860F50647C}" srcOrd="5" destOrd="0" parTransId="{545E360D-C057-4B33-9D02-E17F85CB10B3}" sibTransId="{D91F995D-79AE-4083-9186-E8FDA4F89F70}"/>
    <dgm:cxn modelId="{8DCD9DF1-B333-4110-9973-3C58E9FCB148}" type="presOf" srcId="{9B8BD79A-7CAB-42FE-AFFA-1BE47355A9D6}" destId="{12B5EE56-1E72-4CE9-9846-0B3E071E7048}" srcOrd="0" destOrd="0" presId="urn:microsoft.com/office/officeart/2005/8/layout/default"/>
    <dgm:cxn modelId="{5EE98ACB-1C89-47C0-9B61-71B258ABA4B8}" type="presParOf" srcId="{45DE6DA1-5284-44E8-8283-27A1D4DC81FB}" destId="{12B5EE56-1E72-4CE9-9846-0B3E071E7048}" srcOrd="0" destOrd="0" presId="urn:microsoft.com/office/officeart/2005/8/layout/default"/>
    <dgm:cxn modelId="{D7AB3D5E-7673-4D73-9043-F095440D6A54}" type="presParOf" srcId="{45DE6DA1-5284-44E8-8283-27A1D4DC81FB}" destId="{9E1B636D-B9CF-4E99-9421-73587572247D}" srcOrd="1" destOrd="0" presId="urn:microsoft.com/office/officeart/2005/8/layout/default"/>
    <dgm:cxn modelId="{AB99A445-F3FB-43F0-BDDA-C86C40E61F5E}" type="presParOf" srcId="{45DE6DA1-5284-44E8-8283-27A1D4DC81FB}" destId="{806BC378-0DD1-40BB-A98B-37F157AE122D}" srcOrd="2" destOrd="0" presId="urn:microsoft.com/office/officeart/2005/8/layout/default"/>
    <dgm:cxn modelId="{5ACBA5E3-DA9D-420D-A8EB-C5BE8719CD09}" type="presParOf" srcId="{45DE6DA1-5284-44E8-8283-27A1D4DC81FB}" destId="{F38000E4-626A-4782-B7E9-528389C5C914}" srcOrd="3" destOrd="0" presId="urn:microsoft.com/office/officeart/2005/8/layout/default"/>
    <dgm:cxn modelId="{450AFA18-C3A9-4C73-BB25-514243E8E101}" type="presParOf" srcId="{45DE6DA1-5284-44E8-8283-27A1D4DC81FB}" destId="{3E152400-201E-45D9-8DA2-A62B66A63184}" srcOrd="4" destOrd="0" presId="urn:microsoft.com/office/officeart/2005/8/layout/default"/>
    <dgm:cxn modelId="{30923143-182E-46E1-8A9E-C06496F96FC3}" type="presParOf" srcId="{45DE6DA1-5284-44E8-8283-27A1D4DC81FB}" destId="{B0D258BD-3F62-4146-A9D1-12311E55F6E3}" srcOrd="5" destOrd="0" presId="urn:microsoft.com/office/officeart/2005/8/layout/default"/>
    <dgm:cxn modelId="{058CB2BC-2991-4A23-96F2-0D903666FB0A}" type="presParOf" srcId="{45DE6DA1-5284-44E8-8283-27A1D4DC81FB}" destId="{84110CF7-4489-4D33-966A-B4DEACBF501F}" srcOrd="6" destOrd="0" presId="urn:microsoft.com/office/officeart/2005/8/layout/default"/>
    <dgm:cxn modelId="{1DDB83AB-DC54-420F-90E0-E090CAE30867}" type="presParOf" srcId="{45DE6DA1-5284-44E8-8283-27A1D4DC81FB}" destId="{D913071E-6838-41C2-BA0B-45CBD9431BD5}" srcOrd="7" destOrd="0" presId="urn:microsoft.com/office/officeart/2005/8/layout/default"/>
    <dgm:cxn modelId="{EBFFCED6-E9D9-4D67-97D9-FC6EF1A0F84F}" type="presParOf" srcId="{45DE6DA1-5284-44E8-8283-27A1D4DC81FB}" destId="{06A901AA-4029-4156-A310-F0AA7FDA1295}" srcOrd="8" destOrd="0" presId="urn:microsoft.com/office/officeart/2005/8/layout/default"/>
    <dgm:cxn modelId="{1CE04059-9DC8-4D23-B51A-857E57074A44}" type="presParOf" srcId="{45DE6DA1-5284-44E8-8283-27A1D4DC81FB}" destId="{4868D06B-EC74-4665-B045-294D03DF05BD}" srcOrd="9" destOrd="0" presId="urn:microsoft.com/office/officeart/2005/8/layout/default"/>
    <dgm:cxn modelId="{3D8091F0-E549-4928-837A-38DA9B7A39EF}" type="presParOf" srcId="{45DE6DA1-5284-44E8-8283-27A1D4DC81FB}" destId="{9172D339-B4E3-47A0-A4C6-597DC7431FDF}" srcOrd="10" destOrd="0" presId="urn:microsoft.com/office/officeart/2005/8/layout/default"/>
    <dgm:cxn modelId="{F724F706-DA13-4FA5-9140-86353430FE80}" type="presParOf" srcId="{45DE6DA1-5284-44E8-8283-27A1D4DC81FB}" destId="{4DB54F81-250F-4071-8481-259E4A2AD1A2}" srcOrd="11" destOrd="0" presId="urn:microsoft.com/office/officeart/2005/8/layout/default"/>
    <dgm:cxn modelId="{750A3656-CE12-48F8-940E-5D31A8E535E5}" type="presParOf" srcId="{45DE6DA1-5284-44E8-8283-27A1D4DC81FB}" destId="{91362DD2-AA9F-4EA1-8979-B5AB62C7AC25}" srcOrd="12" destOrd="0" presId="urn:microsoft.com/office/officeart/2005/8/layout/default"/>
    <dgm:cxn modelId="{CFF5ACB4-3386-4869-AC2A-C2F20C66A4DB}" type="presParOf" srcId="{45DE6DA1-5284-44E8-8283-27A1D4DC81FB}" destId="{41C823AD-F6C9-443F-80EB-CE19245B5E82}" srcOrd="13" destOrd="0" presId="urn:microsoft.com/office/officeart/2005/8/layout/default"/>
    <dgm:cxn modelId="{DCFA3A11-AD83-4315-9139-490C3C48B352}" type="presParOf" srcId="{45DE6DA1-5284-44E8-8283-27A1D4DC81FB}" destId="{BFBCAE6A-7988-4BA0-A8A9-00828018295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68422-84C3-4F3D-8DD3-6C66124C4375}" type="doc">
      <dgm:prSet loTypeId="urn:microsoft.com/office/officeart/2011/layout/CircleProcess" loCatId="process" qsTypeId="urn:microsoft.com/office/officeart/2005/8/quickstyle/simple1" qsCatId="simple" csTypeId="urn:microsoft.com/office/officeart/2005/8/colors/colorful2" csCatId="colorful" phldr="1"/>
      <dgm:spPr/>
      <dgm:t>
        <a:bodyPr/>
        <a:lstStyle/>
        <a:p>
          <a:endParaRPr lang="en-US"/>
        </a:p>
      </dgm:t>
    </dgm:pt>
    <dgm:pt modelId="{777C799B-CAA5-42DA-921A-0E42ADF16DDB}">
      <dgm:prSet/>
      <dgm:spPr/>
      <dgm:t>
        <a:bodyPr/>
        <a:lstStyle/>
        <a:p>
          <a:r>
            <a:rPr lang="en-US" baseline="0" dirty="0"/>
            <a:t>Import public repository keys &amp; Configure a source repository</a:t>
          </a:r>
          <a:endParaRPr lang="en-US" dirty="0"/>
        </a:p>
      </dgm:t>
    </dgm:pt>
    <dgm:pt modelId="{5EF21F32-31EE-453B-A75A-7B9EA5BCC89A}" type="parTrans" cxnId="{91DE14BE-EF3D-4D0B-BB2B-D6408599B6E3}">
      <dgm:prSet/>
      <dgm:spPr/>
      <dgm:t>
        <a:bodyPr/>
        <a:lstStyle/>
        <a:p>
          <a:endParaRPr lang="en-US"/>
        </a:p>
      </dgm:t>
    </dgm:pt>
    <dgm:pt modelId="{6AD002CD-3ACA-4084-8BF5-D9ED23E2536B}" type="sibTrans" cxnId="{91DE14BE-EF3D-4D0B-BB2B-D6408599B6E3}">
      <dgm:prSet/>
      <dgm:spPr/>
      <dgm:t>
        <a:bodyPr/>
        <a:lstStyle/>
        <a:p>
          <a:endParaRPr lang="en-US"/>
        </a:p>
      </dgm:t>
    </dgm:pt>
    <dgm:pt modelId="{BD8D0D53-A58D-42A3-8C9A-556380F25BB1}">
      <dgm:prSet/>
      <dgm:spPr/>
      <dgm:t>
        <a:bodyPr/>
        <a:lstStyle/>
        <a:p>
          <a:r>
            <a:rPr lang="en-US" baseline="0" dirty="0"/>
            <a:t>Update cached repositories</a:t>
          </a:r>
          <a:endParaRPr lang="en-US" dirty="0"/>
        </a:p>
      </dgm:t>
    </dgm:pt>
    <dgm:pt modelId="{5FCC7958-B35A-4E93-9A85-899824FACC20}" type="parTrans" cxnId="{ABB0D992-5EC1-4D39-9D68-7C2835124FEE}">
      <dgm:prSet/>
      <dgm:spPr/>
      <dgm:t>
        <a:bodyPr/>
        <a:lstStyle/>
        <a:p>
          <a:endParaRPr lang="en-US"/>
        </a:p>
      </dgm:t>
    </dgm:pt>
    <dgm:pt modelId="{1CBF8CF2-17F7-4FF9-A32C-53E81C527B8F}" type="sibTrans" cxnId="{ABB0D992-5EC1-4D39-9D68-7C2835124FEE}">
      <dgm:prSet/>
      <dgm:spPr/>
      <dgm:t>
        <a:bodyPr/>
        <a:lstStyle/>
        <a:p>
          <a:endParaRPr lang="en-US"/>
        </a:p>
      </dgm:t>
    </dgm:pt>
    <dgm:pt modelId="{8212E613-4AEA-44D2-8928-E1F00DA28235}">
      <dgm:prSet/>
      <dgm:spPr/>
      <dgm:t>
        <a:bodyPr/>
        <a:lstStyle/>
        <a:p>
          <a:r>
            <a:rPr lang="en-US" baseline="0"/>
            <a:t>Install SQL Server (and dependencies)</a:t>
          </a:r>
          <a:endParaRPr lang="en-US"/>
        </a:p>
      </dgm:t>
    </dgm:pt>
    <dgm:pt modelId="{0D427F23-D64C-4947-B79A-89119E40FFDC}" type="parTrans" cxnId="{20040217-691F-4A77-B42F-950DA6FE9AB9}">
      <dgm:prSet/>
      <dgm:spPr/>
      <dgm:t>
        <a:bodyPr/>
        <a:lstStyle/>
        <a:p>
          <a:endParaRPr lang="en-US"/>
        </a:p>
      </dgm:t>
    </dgm:pt>
    <dgm:pt modelId="{5A67F955-9C92-42D0-B580-199E102F6343}" type="sibTrans" cxnId="{20040217-691F-4A77-B42F-950DA6FE9AB9}">
      <dgm:prSet/>
      <dgm:spPr/>
      <dgm:t>
        <a:bodyPr/>
        <a:lstStyle/>
        <a:p>
          <a:endParaRPr lang="en-US"/>
        </a:p>
      </dgm:t>
    </dgm:pt>
    <dgm:pt modelId="{A973A151-5971-4EA3-B355-DFE3B526E40F}">
      <dgm:prSet/>
      <dgm:spPr/>
      <dgm:t>
        <a:bodyPr/>
        <a:lstStyle/>
        <a:p>
          <a:r>
            <a:rPr lang="en-US" baseline="0"/>
            <a:t>Run SQL Server setup (mssql-conf)</a:t>
          </a:r>
          <a:endParaRPr lang="en-US"/>
        </a:p>
      </dgm:t>
    </dgm:pt>
    <dgm:pt modelId="{B261B552-B3AC-4644-B94B-380DF5F00D1E}" type="parTrans" cxnId="{6A9B7F3D-1C25-4745-94B2-5F0D675AB40F}">
      <dgm:prSet/>
      <dgm:spPr/>
      <dgm:t>
        <a:bodyPr/>
        <a:lstStyle/>
        <a:p>
          <a:endParaRPr lang="en-US"/>
        </a:p>
      </dgm:t>
    </dgm:pt>
    <dgm:pt modelId="{8E43645E-7FD6-4A63-96C2-795FA2A47559}" type="sibTrans" cxnId="{6A9B7F3D-1C25-4745-94B2-5F0D675AB40F}">
      <dgm:prSet/>
      <dgm:spPr/>
      <dgm:t>
        <a:bodyPr/>
        <a:lstStyle/>
        <a:p>
          <a:endParaRPr lang="en-US"/>
        </a:p>
      </dgm:t>
    </dgm:pt>
    <dgm:pt modelId="{44674A61-D797-42FB-901A-23240F5083BD}">
      <dgm:prSet/>
      <dgm:spPr/>
      <dgm:t>
        <a:bodyPr/>
        <a:lstStyle/>
        <a:p>
          <a:r>
            <a:rPr lang="en-US" baseline="0"/>
            <a:t>Optional: Install SQL Server Tools</a:t>
          </a:r>
          <a:endParaRPr lang="en-US"/>
        </a:p>
      </dgm:t>
    </dgm:pt>
    <dgm:pt modelId="{4DC2169D-2E17-4577-A77F-C48AD3BA1642}" type="parTrans" cxnId="{7EFB741A-8C38-495E-AFBC-58FEF2631310}">
      <dgm:prSet/>
      <dgm:spPr/>
      <dgm:t>
        <a:bodyPr/>
        <a:lstStyle/>
        <a:p>
          <a:endParaRPr lang="en-US"/>
        </a:p>
      </dgm:t>
    </dgm:pt>
    <dgm:pt modelId="{A2767A8F-9340-4B6A-ACC3-75EDFAF20471}" type="sibTrans" cxnId="{7EFB741A-8C38-495E-AFBC-58FEF2631310}">
      <dgm:prSet/>
      <dgm:spPr/>
      <dgm:t>
        <a:bodyPr/>
        <a:lstStyle/>
        <a:p>
          <a:endParaRPr lang="en-US"/>
        </a:p>
      </dgm:t>
    </dgm:pt>
    <dgm:pt modelId="{0C97E0C4-5808-41DD-93DC-2AFE60188D30}" type="pres">
      <dgm:prSet presAssocID="{13C68422-84C3-4F3D-8DD3-6C66124C4375}" presName="Name0" presStyleCnt="0">
        <dgm:presLayoutVars>
          <dgm:chMax val="11"/>
          <dgm:chPref val="11"/>
          <dgm:dir/>
          <dgm:resizeHandles/>
        </dgm:presLayoutVars>
      </dgm:prSet>
      <dgm:spPr/>
    </dgm:pt>
    <dgm:pt modelId="{78008850-24C0-4A81-9734-7DC55FD6D9FD}" type="pres">
      <dgm:prSet presAssocID="{44674A61-D797-42FB-901A-23240F5083BD}" presName="Accent5" presStyleCnt="0"/>
      <dgm:spPr/>
    </dgm:pt>
    <dgm:pt modelId="{919F22F3-EF7D-404D-B992-0ABC355AC4ED}" type="pres">
      <dgm:prSet presAssocID="{44674A61-D797-42FB-901A-23240F5083BD}" presName="Accent" presStyleLbl="node1" presStyleIdx="0" presStyleCnt="5"/>
      <dgm:spPr/>
    </dgm:pt>
    <dgm:pt modelId="{90F9A4FE-8968-414B-BB3D-C8537B5A606A}" type="pres">
      <dgm:prSet presAssocID="{44674A61-D797-42FB-901A-23240F5083BD}" presName="ParentBackground5" presStyleCnt="0"/>
      <dgm:spPr/>
    </dgm:pt>
    <dgm:pt modelId="{5A0D3B6F-C8DB-4B72-8236-3A15B29DE5FD}" type="pres">
      <dgm:prSet presAssocID="{44674A61-D797-42FB-901A-23240F5083BD}" presName="ParentBackground" presStyleLbl="fgAcc1" presStyleIdx="0" presStyleCnt="5"/>
      <dgm:spPr/>
    </dgm:pt>
    <dgm:pt modelId="{AC6B25CD-D4D2-4054-ACEC-3B9DFE9616F9}" type="pres">
      <dgm:prSet presAssocID="{44674A61-D797-42FB-901A-23240F5083BD}" presName="Parent5" presStyleLbl="revTx" presStyleIdx="0" presStyleCnt="0">
        <dgm:presLayoutVars>
          <dgm:chMax val="1"/>
          <dgm:chPref val="1"/>
          <dgm:bulletEnabled val="1"/>
        </dgm:presLayoutVars>
      </dgm:prSet>
      <dgm:spPr/>
    </dgm:pt>
    <dgm:pt modelId="{903734D5-8C16-4242-9F82-7F24A05FEDF2}" type="pres">
      <dgm:prSet presAssocID="{A973A151-5971-4EA3-B355-DFE3B526E40F}" presName="Accent4" presStyleCnt="0"/>
      <dgm:spPr/>
    </dgm:pt>
    <dgm:pt modelId="{F4FC780C-0861-4678-B456-0F8EE4754F0B}" type="pres">
      <dgm:prSet presAssocID="{A973A151-5971-4EA3-B355-DFE3B526E40F}" presName="Accent" presStyleLbl="node1" presStyleIdx="1" presStyleCnt="5"/>
      <dgm:spPr/>
    </dgm:pt>
    <dgm:pt modelId="{8507971C-544F-4EA8-ADF9-C5E2ED4CE4CF}" type="pres">
      <dgm:prSet presAssocID="{A973A151-5971-4EA3-B355-DFE3B526E40F}" presName="ParentBackground4" presStyleCnt="0"/>
      <dgm:spPr/>
    </dgm:pt>
    <dgm:pt modelId="{649CF255-A93E-432D-A14C-143585832BFA}" type="pres">
      <dgm:prSet presAssocID="{A973A151-5971-4EA3-B355-DFE3B526E40F}" presName="ParentBackground" presStyleLbl="fgAcc1" presStyleIdx="1" presStyleCnt="5"/>
      <dgm:spPr/>
    </dgm:pt>
    <dgm:pt modelId="{A41EF566-D632-428A-B705-34EB7520B5EE}" type="pres">
      <dgm:prSet presAssocID="{A973A151-5971-4EA3-B355-DFE3B526E40F}" presName="Parent4" presStyleLbl="revTx" presStyleIdx="0" presStyleCnt="0">
        <dgm:presLayoutVars>
          <dgm:chMax val="1"/>
          <dgm:chPref val="1"/>
          <dgm:bulletEnabled val="1"/>
        </dgm:presLayoutVars>
      </dgm:prSet>
      <dgm:spPr/>
    </dgm:pt>
    <dgm:pt modelId="{B216A494-B390-4B1B-893D-33B46D2D7ED0}" type="pres">
      <dgm:prSet presAssocID="{8212E613-4AEA-44D2-8928-E1F00DA28235}" presName="Accent3" presStyleCnt="0"/>
      <dgm:spPr/>
    </dgm:pt>
    <dgm:pt modelId="{605A96EC-E060-42A6-81B2-79DCCCAF24D2}" type="pres">
      <dgm:prSet presAssocID="{8212E613-4AEA-44D2-8928-E1F00DA28235}" presName="Accent" presStyleLbl="node1" presStyleIdx="2" presStyleCnt="5"/>
      <dgm:spPr/>
    </dgm:pt>
    <dgm:pt modelId="{E55821BD-9B4E-4F56-9067-4583930D1E64}" type="pres">
      <dgm:prSet presAssocID="{8212E613-4AEA-44D2-8928-E1F00DA28235}" presName="ParentBackground3" presStyleCnt="0"/>
      <dgm:spPr/>
    </dgm:pt>
    <dgm:pt modelId="{BB888C68-0A63-4F67-ABC2-99AE72A4ABB4}" type="pres">
      <dgm:prSet presAssocID="{8212E613-4AEA-44D2-8928-E1F00DA28235}" presName="ParentBackground" presStyleLbl="fgAcc1" presStyleIdx="2" presStyleCnt="5"/>
      <dgm:spPr/>
    </dgm:pt>
    <dgm:pt modelId="{8DBD8ED5-EC3A-4198-8BA6-6E3ECB8F04A2}" type="pres">
      <dgm:prSet presAssocID="{8212E613-4AEA-44D2-8928-E1F00DA28235}" presName="Parent3" presStyleLbl="revTx" presStyleIdx="0" presStyleCnt="0">
        <dgm:presLayoutVars>
          <dgm:chMax val="1"/>
          <dgm:chPref val="1"/>
          <dgm:bulletEnabled val="1"/>
        </dgm:presLayoutVars>
      </dgm:prSet>
      <dgm:spPr/>
    </dgm:pt>
    <dgm:pt modelId="{F4B13EA7-DCCB-45C1-82AE-65F85CB40092}" type="pres">
      <dgm:prSet presAssocID="{BD8D0D53-A58D-42A3-8C9A-556380F25BB1}" presName="Accent2" presStyleCnt="0"/>
      <dgm:spPr/>
    </dgm:pt>
    <dgm:pt modelId="{EE844531-10F8-4B5C-AB9B-B11E699A4385}" type="pres">
      <dgm:prSet presAssocID="{BD8D0D53-A58D-42A3-8C9A-556380F25BB1}" presName="Accent" presStyleLbl="node1" presStyleIdx="3" presStyleCnt="5"/>
      <dgm:spPr/>
    </dgm:pt>
    <dgm:pt modelId="{16F36D8B-BD17-4E2A-AF9A-B6F63642D956}" type="pres">
      <dgm:prSet presAssocID="{BD8D0D53-A58D-42A3-8C9A-556380F25BB1}" presName="ParentBackground2" presStyleCnt="0"/>
      <dgm:spPr/>
    </dgm:pt>
    <dgm:pt modelId="{137AA07B-E376-4FFF-A628-3614E4BFB97C}" type="pres">
      <dgm:prSet presAssocID="{BD8D0D53-A58D-42A3-8C9A-556380F25BB1}" presName="ParentBackground" presStyleLbl="fgAcc1" presStyleIdx="3" presStyleCnt="5"/>
      <dgm:spPr/>
    </dgm:pt>
    <dgm:pt modelId="{432AAD65-F247-4E39-B9F6-74D25ED09F63}" type="pres">
      <dgm:prSet presAssocID="{BD8D0D53-A58D-42A3-8C9A-556380F25BB1}" presName="Parent2" presStyleLbl="revTx" presStyleIdx="0" presStyleCnt="0">
        <dgm:presLayoutVars>
          <dgm:chMax val="1"/>
          <dgm:chPref val="1"/>
          <dgm:bulletEnabled val="1"/>
        </dgm:presLayoutVars>
      </dgm:prSet>
      <dgm:spPr/>
    </dgm:pt>
    <dgm:pt modelId="{8B4A5E35-37DD-40F0-A38F-C52E0DF1011E}" type="pres">
      <dgm:prSet presAssocID="{777C799B-CAA5-42DA-921A-0E42ADF16DDB}" presName="Accent1" presStyleCnt="0"/>
      <dgm:spPr/>
    </dgm:pt>
    <dgm:pt modelId="{5ED69995-1DC5-4C24-9BBD-4054CBE82AAC}" type="pres">
      <dgm:prSet presAssocID="{777C799B-CAA5-42DA-921A-0E42ADF16DDB}" presName="Accent" presStyleLbl="node1" presStyleIdx="4" presStyleCnt="5"/>
      <dgm:spPr/>
    </dgm:pt>
    <dgm:pt modelId="{B01F6E48-95D0-463C-8E4D-4EC03A7203A1}" type="pres">
      <dgm:prSet presAssocID="{777C799B-CAA5-42DA-921A-0E42ADF16DDB}" presName="ParentBackground1" presStyleCnt="0"/>
      <dgm:spPr/>
    </dgm:pt>
    <dgm:pt modelId="{D030AC7F-B0D8-4E21-ADD3-006CB06AF1D3}" type="pres">
      <dgm:prSet presAssocID="{777C799B-CAA5-42DA-921A-0E42ADF16DDB}" presName="ParentBackground" presStyleLbl="fgAcc1" presStyleIdx="4" presStyleCnt="5"/>
      <dgm:spPr/>
    </dgm:pt>
    <dgm:pt modelId="{4736527A-50CE-428B-8837-8DD4F68FB4D4}" type="pres">
      <dgm:prSet presAssocID="{777C799B-CAA5-42DA-921A-0E42ADF16DDB}" presName="Parent1" presStyleLbl="revTx" presStyleIdx="0" presStyleCnt="0">
        <dgm:presLayoutVars>
          <dgm:chMax val="1"/>
          <dgm:chPref val="1"/>
          <dgm:bulletEnabled val="1"/>
        </dgm:presLayoutVars>
      </dgm:prSet>
      <dgm:spPr/>
    </dgm:pt>
  </dgm:ptLst>
  <dgm:cxnLst>
    <dgm:cxn modelId="{40679002-ACAD-4028-8476-ADB2F1B642B1}" type="presOf" srcId="{A973A151-5971-4EA3-B355-DFE3B526E40F}" destId="{A41EF566-D632-428A-B705-34EB7520B5EE}" srcOrd="1" destOrd="0" presId="urn:microsoft.com/office/officeart/2011/layout/CircleProcess"/>
    <dgm:cxn modelId="{E9749F0B-CA46-4879-B2B9-929CBA8AEA10}" type="presOf" srcId="{8212E613-4AEA-44D2-8928-E1F00DA28235}" destId="{8DBD8ED5-EC3A-4198-8BA6-6E3ECB8F04A2}" srcOrd="1" destOrd="0" presId="urn:microsoft.com/office/officeart/2011/layout/CircleProcess"/>
    <dgm:cxn modelId="{033CBC0B-8567-42C5-B820-E12F15109542}" type="presOf" srcId="{777C799B-CAA5-42DA-921A-0E42ADF16DDB}" destId="{D030AC7F-B0D8-4E21-ADD3-006CB06AF1D3}" srcOrd="0" destOrd="0" presId="urn:microsoft.com/office/officeart/2011/layout/CircleProcess"/>
    <dgm:cxn modelId="{20040217-691F-4A77-B42F-950DA6FE9AB9}" srcId="{13C68422-84C3-4F3D-8DD3-6C66124C4375}" destId="{8212E613-4AEA-44D2-8928-E1F00DA28235}" srcOrd="2" destOrd="0" parTransId="{0D427F23-D64C-4947-B79A-89119E40FFDC}" sibTransId="{5A67F955-9C92-42D0-B580-199E102F6343}"/>
    <dgm:cxn modelId="{7EFB741A-8C38-495E-AFBC-58FEF2631310}" srcId="{13C68422-84C3-4F3D-8DD3-6C66124C4375}" destId="{44674A61-D797-42FB-901A-23240F5083BD}" srcOrd="4" destOrd="0" parTransId="{4DC2169D-2E17-4577-A77F-C48AD3BA1642}" sibTransId="{A2767A8F-9340-4B6A-ACC3-75EDFAF20471}"/>
    <dgm:cxn modelId="{2AE3C01D-1A4E-4E3E-BCF1-14C3668AD3F2}" type="presOf" srcId="{BD8D0D53-A58D-42A3-8C9A-556380F25BB1}" destId="{137AA07B-E376-4FFF-A628-3614E4BFB97C}" srcOrd="0" destOrd="0" presId="urn:microsoft.com/office/officeart/2011/layout/CircleProcess"/>
    <dgm:cxn modelId="{C2187839-08FF-41B8-ABDB-4C04F5A4E1B2}" type="presOf" srcId="{44674A61-D797-42FB-901A-23240F5083BD}" destId="{5A0D3B6F-C8DB-4B72-8236-3A15B29DE5FD}" srcOrd="0" destOrd="0" presId="urn:microsoft.com/office/officeart/2011/layout/CircleProcess"/>
    <dgm:cxn modelId="{6A9B7F3D-1C25-4745-94B2-5F0D675AB40F}" srcId="{13C68422-84C3-4F3D-8DD3-6C66124C4375}" destId="{A973A151-5971-4EA3-B355-DFE3B526E40F}" srcOrd="3" destOrd="0" parTransId="{B261B552-B3AC-4644-B94B-380DF5F00D1E}" sibTransId="{8E43645E-7FD6-4A63-96C2-795FA2A47559}"/>
    <dgm:cxn modelId="{676E6C5E-ABCE-4AD4-8078-8C9CAB9B887A}" type="presOf" srcId="{44674A61-D797-42FB-901A-23240F5083BD}" destId="{AC6B25CD-D4D2-4054-ACEC-3B9DFE9616F9}" srcOrd="1" destOrd="0" presId="urn:microsoft.com/office/officeart/2011/layout/CircleProcess"/>
    <dgm:cxn modelId="{BED5BA41-C4BF-48A1-A332-0CBCEE106C79}" type="presOf" srcId="{BD8D0D53-A58D-42A3-8C9A-556380F25BB1}" destId="{432AAD65-F247-4E39-B9F6-74D25ED09F63}" srcOrd="1" destOrd="0" presId="urn:microsoft.com/office/officeart/2011/layout/CircleProcess"/>
    <dgm:cxn modelId="{E0FBAB49-35A0-4957-AEE5-24946BB63AF4}" type="presOf" srcId="{A973A151-5971-4EA3-B355-DFE3B526E40F}" destId="{649CF255-A93E-432D-A14C-143585832BFA}" srcOrd="0" destOrd="0" presId="urn:microsoft.com/office/officeart/2011/layout/CircleProcess"/>
    <dgm:cxn modelId="{E357CE7B-C96C-42E3-A670-3757EC563297}" type="presOf" srcId="{13C68422-84C3-4F3D-8DD3-6C66124C4375}" destId="{0C97E0C4-5808-41DD-93DC-2AFE60188D30}" srcOrd="0" destOrd="0" presId="urn:microsoft.com/office/officeart/2011/layout/CircleProcess"/>
    <dgm:cxn modelId="{ABB0D992-5EC1-4D39-9D68-7C2835124FEE}" srcId="{13C68422-84C3-4F3D-8DD3-6C66124C4375}" destId="{BD8D0D53-A58D-42A3-8C9A-556380F25BB1}" srcOrd="1" destOrd="0" parTransId="{5FCC7958-B35A-4E93-9A85-899824FACC20}" sibTransId="{1CBF8CF2-17F7-4FF9-A32C-53E81C527B8F}"/>
    <dgm:cxn modelId="{91DE14BE-EF3D-4D0B-BB2B-D6408599B6E3}" srcId="{13C68422-84C3-4F3D-8DD3-6C66124C4375}" destId="{777C799B-CAA5-42DA-921A-0E42ADF16DDB}" srcOrd="0" destOrd="0" parTransId="{5EF21F32-31EE-453B-A75A-7B9EA5BCC89A}" sibTransId="{6AD002CD-3ACA-4084-8BF5-D9ED23E2536B}"/>
    <dgm:cxn modelId="{591625D4-6135-4146-BBDD-2FFF9FFAEF87}" type="presOf" srcId="{777C799B-CAA5-42DA-921A-0E42ADF16DDB}" destId="{4736527A-50CE-428B-8837-8DD4F68FB4D4}" srcOrd="1" destOrd="0" presId="urn:microsoft.com/office/officeart/2011/layout/CircleProcess"/>
    <dgm:cxn modelId="{1EDA12FF-EA75-411F-AE3F-ACE4678BDAF3}" type="presOf" srcId="{8212E613-4AEA-44D2-8928-E1F00DA28235}" destId="{BB888C68-0A63-4F67-ABC2-99AE72A4ABB4}" srcOrd="0" destOrd="0" presId="urn:microsoft.com/office/officeart/2011/layout/CircleProcess"/>
    <dgm:cxn modelId="{C45F72C0-6CC0-4619-9638-EC39B5F5C769}" type="presParOf" srcId="{0C97E0C4-5808-41DD-93DC-2AFE60188D30}" destId="{78008850-24C0-4A81-9734-7DC55FD6D9FD}" srcOrd="0" destOrd="0" presId="urn:microsoft.com/office/officeart/2011/layout/CircleProcess"/>
    <dgm:cxn modelId="{59419601-88C0-4AF8-92E3-50577B91A868}" type="presParOf" srcId="{78008850-24C0-4A81-9734-7DC55FD6D9FD}" destId="{919F22F3-EF7D-404D-B992-0ABC355AC4ED}" srcOrd="0" destOrd="0" presId="urn:microsoft.com/office/officeart/2011/layout/CircleProcess"/>
    <dgm:cxn modelId="{1F1B377F-49C2-46A4-9150-BA720505D171}" type="presParOf" srcId="{0C97E0C4-5808-41DD-93DC-2AFE60188D30}" destId="{90F9A4FE-8968-414B-BB3D-C8537B5A606A}" srcOrd="1" destOrd="0" presId="urn:microsoft.com/office/officeart/2011/layout/CircleProcess"/>
    <dgm:cxn modelId="{E1381357-31E3-46A7-B942-6E3C6C79B87C}" type="presParOf" srcId="{90F9A4FE-8968-414B-BB3D-C8537B5A606A}" destId="{5A0D3B6F-C8DB-4B72-8236-3A15B29DE5FD}" srcOrd="0" destOrd="0" presId="urn:microsoft.com/office/officeart/2011/layout/CircleProcess"/>
    <dgm:cxn modelId="{C26F260D-C79D-4E00-A9DD-645C853B50B2}" type="presParOf" srcId="{0C97E0C4-5808-41DD-93DC-2AFE60188D30}" destId="{AC6B25CD-D4D2-4054-ACEC-3B9DFE9616F9}" srcOrd="2" destOrd="0" presId="urn:microsoft.com/office/officeart/2011/layout/CircleProcess"/>
    <dgm:cxn modelId="{F5422479-C28E-4FFC-90C9-6DC2247AE710}" type="presParOf" srcId="{0C97E0C4-5808-41DD-93DC-2AFE60188D30}" destId="{903734D5-8C16-4242-9F82-7F24A05FEDF2}" srcOrd="3" destOrd="0" presId="urn:microsoft.com/office/officeart/2011/layout/CircleProcess"/>
    <dgm:cxn modelId="{4474F311-6BDD-4DC3-BD39-79715ED47467}" type="presParOf" srcId="{903734D5-8C16-4242-9F82-7F24A05FEDF2}" destId="{F4FC780C-0861-4678-B456-0F8EE4754F0B}" srcOrd="0" destOrd="0" presId="urn:microsoft.com/office/officeart/2011/layout/CircleProcess"/>
    <dgm:cxn modelId="{E193D8A1-D76A-4AC0-8A86-470521B910C6}" type="presParOf" srcId="{0C97E0C4-5808-41DD-93DC-2AFE60188D30}" destId="{8507971C-544F-4EA8-ADF9-C5E2ED4CE4CF}" srcOrd="4" destOrd="0" presId="urn:microsoft.com/office/officeart/2011/layout/CircleProcess"/>
    <dgm:cxn modelId="{B2F837D8-9FEC-4AF1-9375-6555A8731091}" type="presParOf" srcId="{8507971C-544F-4EA8-ADF9-C5E2ED4CE4CF}" destId="{649CF255-A93E-432D-A14C-143585832BFA}" srcOrd="0" destOrd="0" presId="urn:microsoft.com/office/officeart/2011/layout/CircleProcess"/>
    <dgm:cxn modelId="{1F7DCF54-BD47-4B47-8877-1C6CF4025632}" type="presParOf" srcId="{0C97E0C4-5808-41DD-93DC-2AFE60188D30}" destId="{A41EF566-D632-428A-B705-34EB7520B5EE}" srcOrd="5" destOrd="0" presId="urn:microsoft.com/office/officeart/2011/layout/CircleProcess"/>
    <dgm:cxn modelId="{DD52D9DB-6CC5-49CD-81C9-109E2D3CD22C}" type="presParOf" srcId="{0C97E0C4-5808-41DD-93DC-2AFE60188D30}" destId="{B216A494-B390-4B1B-893D-33B46D2D7ED0}" srcOrd="6" destOrd="0" presId="urn:microsoft.com/office/officeart/2011/layout/CircleProcess"/>
    <dgm:cxn modelId="{B22DBE06-271E-4E6F-9777-7A9831D894EC}" type="presParOf" srcId="{B216A494-B390-4B1B-893D-33B46D2D7ED0}" destId="{605A96EC-E060-42A6-81B2-79DCCCAF24D2}" srcOrd="0" destOrd="0" presId="urn:microsoft.com/office/officeart/2011/layout/CircleProcess"/>
    <dgm:cxn modelId="{41DC7D33-6635-4437-94AC-2B1279B842C1}" type="presParOf" srcId="{0C97E0C4-5808-41DD-93DC-2AFE60188D30}" destId="{E55821BD-9B4E-4F56-9067-4583930D1E64}" srcOrd="7" destOrd="0" presId="urn:microsoft.com/office/officeart/2011/layout/CircleProcess"/>
    <dgm:cxn modelId="{8B487995-E224-4EAC-8C7D-0E709A5CD4BF}" type="presParOf" srcId="{E55821BD-9B4E-4F56-9067-4583930D1E64}" destId="{BB888C68-0A63-4F67-ABC2-99AE72A4ABB4}" srcOrd="0" destOrd="0" presId="urn:microsoft.com/office/officeart/2011/layout/CircleProcess"/>
    <dgm:cxn modelId="{23D9F85F-8EB9-45BD-AFDB-6D994AAB9C98}" type="presParOf" srcId="{0C97E0C4-5808-41DD-93DC-2AFE60188D30}" destId="{8DBD8ED5-EC3A-4198-8BA6-6E3ECB8F04A2}" srcOrd="8" destOrd="0" presId="urn:microsoft.com/office/officeart/2011/layout/CircleProcess"/>
    <dgm:cxn modelId="{581D89CC-12B7-4D7E-A6C9-79D6E9DDE233}" type="presParOf" srcId="{0C97E0C4-5808-41DD-93DC-2AFE60188D30}" destId="{F4B13EA7-DCCB-45C1-82AE-65F85CB40092}" srcOrd="9" destOrd="0" presId="urn:microsoft.com/office/officeart/2011/layout/CircleProcess"/>
    <dgm:cxn modelId="{A3BEE498-C692-47E1-9204-32D393E757B2}" type="presParOf" srcId="{F4B13EA7-DCCB-45C1-82AE-65F85CB40092}" destId="{EE844531-10F8-4B5C-AB9B-B11E699A4385}" srcOrd="0" destOrd="0" presId="urn:microsoft.com/office/officeart/2011/layout/CircleProcess"/>
    <dgm:cxn modelId="{7B7B45BB-1CD6-4143-ABBA-267DB878D84A}" type="presParOf" srcId="{0C97E0C4-5808-41DD-93DC-2AFE60188D30}" destId="{16F36D8B-BD17-4E2A-AF9A-B6F63642D956}" srcOrd="10" destOrd="0" presId="urn:microsoft.com/office/officeart/2011/layout/CircleProcess"/>
    <dgm:cxn modelId="{E7E871CA-AE36-4E31-8F30-61AC2A218DE9}" type="presParOf" srcId="{16F36D8B-BD17-4E2A-AF9A-B6F63642D956}" destId="{137AA07B-E376-4FFF-A628-3614E4BFB97C}" srcOrd="0" destOrd="0" presId="urn:microsoft.com/office/officeart/2011/layout/CircleProcess"/>
    <dgm:cxn modelId="{716E323D-65E2-497F-9B9A-A4F6ACACB6DA}" type="presParOf" srcId="{0C97E0C4-5808-41DD-93DC-2AFE60188D30}" destId="{432AAD65-F247-4E39-B9F6-74D25ED09F63}" srcOrd="11" destOrd="0" presId="urn:microsoft.com/office/officeart/2011/layout/CircleProcess"/>
    <dgm:cxn modelId="{E9A09516-80C8-492E-A062-440045D0F5AE}" type="presParOf" srcId="{0C97E0C4-5808-41DD-93DC-2AFE60188D30}" destId="{8B4A5E35-37DD-40F0-A38F-C52E0DF1011E}" srcOrd="12" destOrd="0" presId="urn:microsoft.com/office/officeart/2011/layout/CircleProcess"/>
    <dgm:cxn modelId="{2BCA1C99-30D3-4AD2-A329-57B6903E75B0}" type="presParOf" srcId="{8B4A5E35-37DD-40F0-A38F-C52E0DF1011E}" destId="{5ED69995-1DC5-4C24-9BBD-4054CBE82AAC}" srcOrd="0" destOrd="0" presId="urn:microsoft.com/office/officeart/2011/layout/CircleProcess"/>
    <dgm:cxn modelId="{C2A2ECE4-6F73-40AC-8E75-F680068D1EE2}" type="presParOf" srcId="{0C97E0C4-5808-41DD-93DC-2AFE60188D30}" destId="{B01F6E48-95D0-463C-8E4D-4EC03A7203A1}" srcOrd="13" destOrd="0" presId="urn:microsoft.com/office/officeart/2011/layout/CircleProcess"/>
    <dgm:cxn modelId="{9151C5B2-C83A-4B4A-A23E-489760F15E06}" type="presParOf" srcId="{B01F6E48-95D0-463C-8E4D-4EC03A7203A1}" destId="{D030AC7F-B0D8-4E21-ADD3-006CB06AF1D3}" srcOrd="0" destOrd="0" presId="urn:microsoft.com/office/officeart/2011/layout/CircleProcess"/>
    <dgm:cxn modelId="{6EFB5237-10FD-4A3A-88E3-EF3FA6E34720}" type="presParOf" srcId="{0C97E0C4-5808-41DD-93DC-2AFE60188D30}" destId="{4736527A-50CE-428B-8837-8DD4F68FB4D4}"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0FE4B-9AA0-4861-9BC4-DEF2DAAB356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923512F-EA7C-4303-8CE1-5E822AACA045}">
      <dgm:prSet custT="1"/>
      <dgm:spPr/>
      <dgm:t>
        <a:bodyPr/>
        <a:lstStyle/>
        <a:p>
          <a:r>
            <a:rPr lang="en-US" sz="2400" baseline="0" dirty="0"/>
            <a:t>By default, Linux tracks when files were last accessed</a:t>
          </a:r>
          <a:endParaRPr lang="en-US" sz="2400" dirty="0"/>
        </a:p>
      </dgm:t>
    </dgm:pt>
    <dgm:pt modelId="{C699FFB7-7F93-4922-A214-476554906A78}" type="parTrans" cxnId="{79763030-7432-4DC4-BB7C-33382D055B44}">
      <dgm:prSet/>
      <dgm:spPr/>
      <dgm:t>
        <a:bodyPr/>
        <a:lstStyle/>
        <a:p>
          <a:endParaRPr lang="en-US"/>
        </a:p>
      </dgm:t>
    </dgm:pt>
    <dgm:pt modelId="{F0A4FA25-3B94-4EDF-900D-D60A66172E23}" type="sibTrans" cxnId="{79763030-7432-4DC4-BB7C-33382D055B44}">
      <dgm:prSet/>
      <dgm:spPr/>
      <dgm:t>
        <a:bodyPr/>
        <a:lstStyle/>
        <a:p>
          <a:endParaRPr lang="en-US"/>
        </a:p>
      </dgm:t>
    </dgm:pt>
    <dgm:pt modelId="{787C0EE3-EBC7-45AF-B409-A9862B11AFC3}">
      <dgm:prSet custT="1"/>
      <dgm:spPr/>
      <dgm:t>
        <a:bodyPr/>
        <a:lstStyle/>
        <a:p>
          <a:r>
            <a:rPr lang="en-US" sz="2400" baseline="0" dirty="0"/>
            <a:t>This can add significant overhead to frequently accessed files</a:t>
          </a:r>
          <a:endParaRPr lang="en-US" sz="2400" dirty="0"/>
        </a:p>
      </dgm:t>
    </dgm:pt>
    <dgm:pt modelId="{4F21C783-C770-4E44-BF14-C83926732C9B}" type="parTrans" cxnId="{7B049269-C5C9-4F64-8847-CBE67DC86B54}">
      <dgm:prSet/>
      <dgm:spPr/>
      <dgm:t>
        <a:bodyPr/>
        <a:lstStyle/>
        <a:p>
          <a:endParaRPr lang="en-US"/>
        </a:p>
      </dgm:t>
    </dgm:pt>
    <dgm:pt modelId="{8C5EF506-F2FE-48BD-B4AB-A916B25ED29C}" type="sibTrans" cxnId="{7B049269-C5C9-4F64-8847-CBE67DC86B54}">
      <dgm:prSet/>
      <dgm:spPr/>
      <dgm:t>
        <a:bodyPr/>
        <a:lstStyle/>
        <a:p>
          <a:endParaRPr lang="en-US"/>
        </a:p>
      </dgm:t>
    </dgm:pt>
    <dgm:pt modelId="{39B0156A-ECC4-48B2-9B88-4A515C72399E}">
      <dgm:prSet custT="1"/>
      <dgm:spPr/>
      <dgm:t>
        <a:bodyPr/>
        <a:lstStyle/>
        <a:p>
          <a:r>
            <a:rPr lang="en-US" sz="2400" baseline="0" dirty="0"/>
            <a:t>Add the </a:t>
          </a:r>
          <a:r>
            <a:rPr lang="en-US" sz="2400" baseline="0" dirty="0" err="1"/>
            <a:t>noatime</a:t>
          </a:r>
          <a:r>
            <a:rPr lang="en-US" sz="2400" baseline="0" dirty="0"/>
            <a:t> (A) attribute to SQL server data and log files for optimal performance</a:t>
          </a:r>
          <a:endParaRPr lang="en-US" sz="2400" dirty="0"/>
        </a:p>
      </dgm:t>
    </dgm:pt>
    <dgm:pt modelId="{53723405-4460-4B31-9A5C-78F460D5C584}" type="parTrans" cxnId="{16B5BC64-7828-4CAB-B7B1-38A16005C51D}">
      <dgm:prSet/>
      <dgm:spPr/>
      <dgm:t>
        <a:bodyPr/>
        <a:lstStyle/>
        <a:p>
          <a:endParaRPr lang="en-US"/>
        </a:p>
      </dgm:t>
    </dgm:pt>
    <dgm:pt modelId="{9DC6322A-0F5E-4B86-878E-41F625CCE997}" type="sibTrans" cxnId="{16B5BC64-7828-4CAB-B7B1-38A16005C51D}">
      <dgm:prSet/>
      <dgm:spPr/>
      <dgm:t>
        <a:bodyPr/>
        <a:lstStyle/>
        <a:p>
          <a:endParaRPr lang="en-US"/>
        </a:p>
      </dgm:t>
    </dgm:pt>
    <dgm:pt modelId="{4359734E-7BA5-4986-A81D-FFBF80A12205}">
      <dgm:prSet custT="1"/>
      <dgm:spPr/>
      <dgm:t>
        <a:bodyPr/>
        <a:lstStyle/>
        <a:p>
          <a:r>
            <a:rPr lang="en-US" sz="2000" baseline="0" dirty="0">
              <a:solidFill>
                <a:schemeClr val="bg1"/>
              </a:solidFill>
            </a:rPr>
            <a:t>To set the attribute for all files in the data directory</a:t>
          </a:r>
          <a:endParaRPr lang="en-US" sz="2000" dirty="0">
            <a:solidFill>
              <a:schemeClr val="bg1"/>
            </a:solidFill>
          </a:endParaRPr>
        </a:p>
      </dgm:t>
    </dgm:pt>
    <dgm:pt modelId="{1E645C02-F81C-4A33-BC27-C889B574C724}" type="parTrans" cxnId="{4B788E8E-BF58-492B-98F3-4507023FF504}">
      <dgm:prSet/>
      <dgm:spPr/>
      <dgm:t>
        <a:bodyPr/>
        <a:lstStyle/>
        <a:p>
          <a:endParaRPr lang="en-US"/>
        </a:p>
      </dgm:t>
    </dgm:pt>
    <dgm:pt modelId="{9BBCB15C-55AF-4E56-AF9C-027E286BDC5A}" type="sibTrans" cxnId="{4B788E8E-BF58-492B-98F3-4507023FF504}">
      <dgm:prSet/>
      <dgm:spPr/>
      <dgm:t>
        <a:bodyPr/>
        <a:lstStyle/>
        <a:p>
          <a:endParaRPr lang="en-US"/>
        </a:p>
      </dgm:t>
    </dgm:pt>
    <dgm:pt modelId="{9DFC1C79-B9CC-4269-9D59-401FDC28AF31}">
      <dgm:prSet custT="1"/>
      <dgm:spPr/>
      <dgm:t>
        <a:bodyPr/>
        <a:lstStyle/>
        <a:p>
          <a:r>
            <a:rPr lang="en-US" sz="2000" baseline="0" dirty="0" err="1">
              <a:solidFill>
                <a:schemeClr val="bg1"/>
              </a:solidFill>
            </a:rPr>
            <a:t>sudo</a:t>
          </a:r>
          <a:r>
            <a:rPr lang="en-US" sz="2000" baseline="0" dirty="0">
              <a:solidFill>
                <a:schemeClr val="bg1"/>
              </a:solidFill>
            </a:rPr>
            <a:t> </a:t>
          </a:r>
          <a:r>
            <a:rPr lang="en-US" sz="2000" baseline="0" dirty="0" err="1">
              <a:solidFill>
                <a:schemeClr val="bg1"/>
              </a:solidFill>
            </a:rPr>
            <a:t>chattr</a:t>
          </a:r>
          <a:r>
            <a:rPr lang="en-US" sz="2000" baseline="0" dirty="0">
              <a:solidFill>
                <a:schemeClr val="bg1"/>
              </a:solidFill>
            </a:rPr>
            <a:t> –R +A /var/opt/</a:t>
          </a:r>
          <a:r>
            <a:rPr lang="en-US" sz="2000" baseline="0" dirty="0" err="1">
              <a:solidFill>
                <a:schemeClr val="bg1"/>
              </a:solidFill>
            </a:rPr>
            <a:t>mssq</a:t>
          </a:r>
          <a:r>
            <a:rPr lang="en-US" sz="2000" baseline="0" dirty="0">
              <a:solidFill>
                <a:schemeClr val="bg1"/>
              </a:solidFill>
            </a:rPr>
            <a:t>/data</a:t>
          </a:r>
          <a:endParaRPr lang="en-US" sz="2000" dirty="0">
            <a:solidFill>
              <a:schemeClr val="bg1"/>
            </a:solidFill>
          </a:endParaRPr>
        </a:p>
      </dgm:t>
    </dgm:pt>
    <dgm:pt modelId="{F9A8DC1A-7181-472D-8894-6056545173EA}" type="parTrans" cxnId="{D8F28C5A-57B4-45B9-959F-C23DF1723FB0}">
      <dgm:prSet/>
      <dgm:spPr/>
      <dgm:t>
        <a:bodyPr/>
        <a:lstStyle/>
        <a:p>
          <a:endParaRPr lang="en-US"/>
        </a:p>
      </dgm:t>
    </dgm:pt>
    <dgm:pt modelId="{DE8B23D5-211D-4706-A96B-AAAD5BFE855B}" type="sibTrans" cxnId="{D8F28C5A-57B4-45B9-959F-C23DF1723FB0}">
      <dgm:prSet/>
      <dgm:spPr/>
      <dgm:t>
        <a:bodyPr/>
        <a:lstStyle/>
        <a:p>
          <a:endParaRPr lang="en-US"/>
        </a:p>
      </dgm:t>
    </dgm:pt>
    <dgm:pt modelId="{2EAE92A0-1A8D-4A91-97BC-6F1C0BE2A0B2}">
      <dgm:prSet custT="1"/>
      <dgm:spPr/>
      <dgm:t>
        <a:bodyPr/>
        <a:lstStyle/>
        <a:p>
          <a:r>
            <a:rPr lang="en-US" sz="2000" baseline="0" dirty="0">
              <a:solidFill>
                <a:schemeClr val="bg1"/>
              </a:solidFill>
            </a:rPr>
            <a:t>To confirm that its’ been set</a:t>
          </a:r>
          <a:endParaRPr lang="en-US" sz="2000" dirty="0">
            <a:solidFill>
              <a:schemeClr val="bg1"/>
            </a:solidFill>
          </a:endParaRPr>
        </a:p>
      </dgm:t>
    </dgm:pt>
    <dgm:pt modelId="{77C5D3A8-B493-44A0-A62D-E8AEEA1B0A7F}" type="parTrans" cxnId="{275615BE-EE7E-4A5A-B570-8A119EBC143B}">
      <dgm:prSet/>
      <dgm:spPr/>
      <dgm:t>
        <a:bodyPr/>
        <a:lstStyle/>
        <a:p>
          <a:endParaRPr lang="en-US"/>
        </a:p>
      </dgm:t>
    </dgm:pt>
    <dgm:pt modelId="{2C2F39BF-0036-4A10-8BEC-16AE12686189}" type="sibTrans" cxnId="{275615BE-EE7E-4A5A-B570-8A119EBC143B}">
      <dgm:prSet/>
      <dgm:spPr/>
      <dgm:t>
        <a:bodyPr/>
        <a:lstStyle/>
        <a:p>
          <a:endParaRPr lang="en-US"/>
        </a:p>
      </dgm:t>
    </dgm:pt>
    <dgm:pt modelId="{604EC88A-8B11-4D75-AB31-E3CC320FD02B}">
      <dgm:prSet custT="1"/>
      <dgm:spPr/>
      <dgm:t>
        <a:bodyPr/>
        <a:lstStyle/>
        <a:p>
          <a:r>
            <a:rPr lang="en-US" sz="2000" baseline="0" dirty="0" err="1">
              <a:solidFill>
                <a:schemeClr val="bg1"/>
              </a:solidFill>
            </a:rPr>
            <a:t>sudo</a:t>
          </a:r>
          <a:r>
            <a:rPr lang="en-US" sz="2000" baseline="0" dirty="0">
              <a:solidFill>
                <a:schemeClr val="bg1"/>
              </a:solidFill>
            </a:rPr>
            <a:t> </a:t>
          </a:r>
          <a:r>
            <a:rPr lang="en-US" sz="2000" baseline="0" dirty="0" err="1">
              <a:solidFill>
                <a:schemeClr val="bg1"/>
              </a:solidFill>
            </a:rPr>
            <a:t>lsattr</a:t>
          </a:r>
          <a:r>
            <a:rPr lang="en-US" sz="2000" baseline="0" dirty="0">
              <a:solidFill>
                <a:schemeClr val="bg1"/>
              </a:solidFill>
            </a:rPr>
            <a:t> /</a:t>
          </a:r>
          <a:r>
            <a:rPr lang="en-US" sz="2000" baseline="0" dirty="0" err="1">
              <a:solidFill>
                <a:schemeClr val="bg1"/>
              </a:solidFill>
            </a:rPr>
            <a:t>ar</a:t>
          </a:r>
          <a:r>
            <a:rPr lang="en-US" sz="2000" baseline="0" dirty="0">
              <a:solidFill>
                <a:schemeClr val="bg1"/>
              </a:solidFill>
            </a:rPr>
            <a:t>/opt/</a:t>
          </a:r>
          <a:r>
            <a:rPr lang="en-US" sz="2000" baseline="0" dirty="0" err="1">
              <a:solidFill>
                <a:schemeClr val="bg1"/>
              </a:solidFill>
            </a:rPr>
            <a:t>mssql</a:t>
          </a:r>
          <a:r>
            <a:rPr lang="en-US" sz="2000" baseline="0" dirty="0">
              <a:solidFill>
                <a:schemeClr val="bg1"/>
              </a:solidFill>
            </a:rPr>
            <a:t>/data</a:t>
          </a:r>
          <a:endParaRPr lang="en-US" sz="2000" dirty="0">
            <a:solidFill>
              <a:schemeClr val="bg1"/>
            </a:solidFill>
          </a:endParaRPr>
        </a:p>
      </dgm:t>
    </dgm:pt>
    <dgm:pt modelId="{7198D1D9-5FA3-42BD-87EC-8E0EE2E9080B}" type="parTrans" cxnId="{E02DF0A1-0BFB-48AC-A14F-82FE5511C3D6}">
      <dgm:prSet/>
      <dgm:spPr/>
      <dgm:t>
        <a:bodyPr/>
        <a:lstStyle/>
        <a:p>
          <a:endParaRPr lang="en-US"/>
        </a:p>
      </dgm:t>
    </dgm:pt>
    <dgm:pt modelId="{DB0F7E1D-C2F3-4F7D-B239-95562A41DBB7}" type="sibTrans" cxnId="{E02DF0A1-0BFB-48AC-A14F-82FE5511C3D6}">
      <dgm:prSet/>
      <dgm:spPr/>
      <dgm:t>
        <a:bodyPr/>
        <a:lstStyle/>
        <a:p>
          <a:endParaRPr lang="en-US"/>
        </a:p>
      </dgm:t>
    </dgm:pt>
    <dgm:pt modelId="{1BC88533-7FDE-4C60-8377-4391436B7943}" type="pres">
      <dgm:prSet presAssocID="{7FB0FE4B-9AA0-4861-9BC4-DEF2DAAB3561}" presName="linear" presStyleCnt="0">
        <dgm:presLayoutVars>
          <dgm:animLvl val="lvl"/>
          <dgm:resizeHandles val="exact"/>
        </dgm:presLayoutVars>
      </dgm:prSet>
      <dgm:spPr/>
    </dgm:pt>
    <dgm:pt modelId="{0253EF9A-761D-404C-A220-DF086377941A}" type="pres">
      <dgm:prSet presAssocID="{D923512F-EA7C-4303-8CE1-5E822AACA045}" presName="parentText" presStyleLbl="node1" presStyleIdx="0" presStyleCnt="3">
        <dgm:presLayoutVars>
          <dgm:chMax val="0"/>
          <dgm:bulletEnabled val="1"/>
        </dgm:presLayoutVars>
      </dgm:prSet>
      <dgm:spPr/>
    </dgm:pt>
    <dgm:pt modelId="{CED835CB-BCA2-41C5-B83F-70A14558590F}" type="pres">
      <dgm:prSet presAssocID="{F0A4FA25-3B94-4EDF-900D-D60A66172E23}" presName="spacer" presStyleCnt="0"/>
      <dgm:spPr/>
    </dgm:pt>
    <dgm:pt modelId="{E9A3EB83-BAF4-40CA-BEC1-19DDAEC960CB}" type="pres">
      <dgm:prSet presAssocID="{787C0EE3-EBC7-45AF-B409-A9862B11AFC3}" presName="parentText" presStyleLbl="node1" presStyleIdx="1" presStyleCnt="3">
        <dgm:presLayoutVars>
          <dgm:chMax val="0"/>
          <dgm:bulletEnabled val="1"/>
        </dgm:presLayoutVars>
      </dgm:prSet>
      <dgm:spPr/>
    </dgm:pt>
    <dgm:pt modelId="{4AE5BAEB-A23C-4CB6-A199-A7FBA71B65A5}" type="pres">
      <dgm:prSet presAssocID="{8C5EF506-F2FE-48BD-B4AB-A916B25ED29C}" presName="spacer" presStyleCnt="0"/>
      <dgm:spPr/>
    </dgm:pt>
    <dgm:pt modelId="{B92E0D4F-4523-463A-BD50-2731122612EA}" type="pres">
      <dgm:prSet presAssocID="{39B0156A-ECC4-48B2-9B88-4A515C72399E}" presName="parentText" presStyleLbl="node1" presStyleIdx="2" presStyleCnt="3">
        <dgm:presLayoutVars>
          <dgm:chMax val="0"/>
          <dgm:bulletEnabled val="1"/>
        </dgm:presLayoutVars>
      </dgm:prSet>
      <dgm:spPr/>
    </dgm:pt>
    <dgm:pt modelId="{DFC49E8D-675A-4E3E-8C65-45942BF6D925}" type="pres">
      <dgm:prSet presAssocID="{39B0156A-ECC4-48B2-9B88-4A515C72399E}" presName="childText" presStyleLbl="revTx" presStyleIdx="0" presStyleCnt="1">
        <dgm:presLayoutVars>
          <dgm:bulletEnabled val="1"/>
        </dgm:presLayoutVars>
      </dgm:prSet>
      <dgm:spPr/>
    </dgm:pt>
  </dgm:ptLst>
  <dgm:cxnLst>
    <dgm:cxn modelId="{EA21B10D-61B0-4CAB-B702-1FC1D12E0B00}" type="presOf" srcId="{787C0EE3-EBC7-45AF-B409-A9862B11AFC3}" destId="{E9A3EB83-BAF4-40CA-BEC1-19DDAEC960CB}" srcOrd="0" destOrd="0" presId="urn:microsoft.com/office/officeart/2005/8/layout/vList2"/>
    <dgm:cxn modelId="{94CE8A1B-0C91-4860-A4A0-6AEA4ECAD2C9}" type="presOf" srcId="{4359734E-7BA5-4986-A81D-FFBF80A12205}" destId="{DFC49E8D-675A-4E3E-8C65-45942BF6D925}" srcOrd="0" destOrd="0" presId="urn:microsoft.com/office/officeart/2005/8/layout/vList2"/>
    <dgm:cxn modelId="{38722E1F-5D29-4712-8967-63CC150F8D67}" type="presOf" srcId="{7FB0FE4B-9AA0-4861-9BC4-DEF2DAAB3561}" destId="{1BC88533-7FDE-4C60-8377-4391436B7943}" srcOrd="0" destOrd="0" presId="urn:microsoft.com/office/officeart/2005/8/layout/vList2"/>
    <dgm:cxn modelId="{79763030-7432-4DC4-BB7C-33382D055B44}" srcId="{7FB0FE4B-9AA0-4861-9BC4-DEF2DAAB3561}" destId="{D923512F-EA7C-4303-8CE1-5E822AACA045}" srcOrd="0" destOrd="0" parTransId="{C699FFB7-7F93-4922-A214-476554906A78}" sibTransId="{F0A4FA25-3B94-4EDF-900D-D60A66172E23}"/>
    <dgm:cxn modelId="{0AB56E34-656A-4FFA-8EBE-02EA7AFBA8AC}" type="presOf" srcId="{D923512F-EA7C-4303-8CE1-5E822AACA045}" destId="{0253EF9A-761D-404C-A220-DF086377941A}" srcOrd="0" destOrd="0" presId="urn:microsoft.com/office/officeart/2005/8/layout/vList2"/>
    <dgm:cxn modelId="{79F69739-A24F-4606-9128-0FE85D2DBB46}" type="presOf" srcId="{9DFC1C79-B9CC-4269-9D59-401FDC28AF31}" destId="{DFC49E8D-675A-4E3E-8C65-45942BF6D925}" srcOrd="0" destOrd="1" presId="urn:microsoft.com/office/officeart/2005/8/layout/vList2"/>
    <dgm:cxn modelId="{9B85DE5B-DCC6-403C-9256-87F8A134E34E}" type="presOf" srcId="{39B0156A-ECC4-48B2-9B88-4A515C72399E}" destId="{B92E0D4F-4523-463A-BD50-2731122612EA}" srcOrd="0" destOrd="0" presId="urn:microsoft.com/office/officeart/2005/8/layout/vList2"/>
    <dgm:cxn modelId="{16B5BC64-7828-4CAB-B7B1-38A16005C51D}" srcId="{7FB0FE4B-9AA0-4861-9BC4-DEF2DAAB3561}" destId="{39B0156A-ECC4-48B2-9B88-4A515C72399E}" srcOrd="2" destOrd="0" parTransId="{53723405-4460-4B31-9A5C-78F460D5C584}" sibTransId="{9DC6322A-0F5E-4B86-878E-41F625CCE997}"/>
    <dgm:cxn modelId="{7B049269-C5C9-4F64-8847-CBE67DC86B54}" srcId="{7FB0FE4B-9AA0-4861-9BC4-DEF2DAAB3561}" destId="{787C0EE3-EBC7-45AF-B409-A9862B11AFC3}" srcOrd="1" destOrd="0" parTransId="{4F21C783-C770-4E44-BF14-C83926732C9B}" sibTransId="{8C5EF506-F2FE-48BD-B4AB-A916B25ED29C}"/>
    <dgm:cxn modelId="{4E5FF956-503B-4E73-90BF-F6AF0841B9EA}" type="presOf" srcId="{604EC88A-8B11-4D75-AB31-E3CC320FD02B}" destId="{DFC49E8D-675A-4E3E-8C65-45942BF6D925}" srcOrd="0" destOrd="3" presId="urn:microsoft.com/office/officeart/2005/8/layout/vList2"/>
    <dgm:cxn modelId="{D8F28C5A-57B4-45B9-959F-C23DF1723FB0}" srcId="{4359734E-7BA5-4986-A81D-FFBF80A12205}" destId="{9DFC1C79-B9CC-4269-9D59-401FDC28AF31}" srcOrd="0" destOrd="0" parTransId="{F9A8DC1A-7181-472D-8894-6056545173EA}" sibTransId="{DE8B23D5-211D-4706-A96B-AAAD5BFE855B}"/>
    <dgm:cxn modelId="{4B788E8E-BF58-492B-98F3-4507023FF504}" srcId="{39B0156A-ECC4-48B2-9B88-4A515C72399E}" destId="{4359734E-7BA5-4986-A81D-FFBF80A12205}" srcOrd="0" destOrd="0" parTransId="{1E645C02-F81C-4A33-BC27-C889B574C724}" sibTransId="{9BBCB15C-55AF-4E56-AF9C-027E286BDC5A}"/>
    <dgm:cxn modelId="{E02DF0A1-0BFB-48AC-A14F-82FE5511C3D6}" srcId="{2EAE92A0-1A8D-4A91-97BC-6F1C0BE2A0B2}" destId="{604EC88A-8B11-4D75-AB31-E3CC320FD02B}" srcOrd="0" destOrd="0" parTransId="{7198D1D9-5FA3-42BD-87EC-8E0EE2E9080B}" sibTransId="{DB0F7E1D-C2F3-4F7D-B239-95562A41DBB7}"/>
    <dgm:cxn modelId="{275615BE-EE7E-4A5A-B570-8A119EBC143B}" srcId="{39B0156A-ECC4-48B2-9B88-4A515C72399E}" destId="{2EAE92A0-1A8D-4A91-97BC-6F1C0BE2A0B2}" srcOrd="1" destOrd="0" parTransId="{77C5D3A8-B493-44A0-A62D-E8AEEA1B0A7F}" sibTransId="{2C2F39BF-0036-4A10-8BEC-16AE12686189}"/>
    <dgm:cxn modelId="{1B8E70EA-77B4-46A8-873C-B137F4222595}" type="presOf" srcId="{2EAE92A0-1A8D-4A91-97BC-6F1C0BE2A0B2}" destId="{DFC49E8D-675A-4E3E-8C65-45942BF6D925}" srcOrd="0" destOrd="2" presId="urn:microsoft.com/office/officeart/2005/8/layout/vList2"/>
    <dgm:cxn modelId="{484852B9-52BE-4D39-8530-61DEBEABE990}" type="presParOf" srcId="{1BC88533-7FDE-4C60-8377-4391436B7943}" destId="{0253EF9A-761D-404C-A220-DF086377941A}" srcOrd="0" destOrd="0" presId="urn:microsoft.com/office/officeart/2005/8/layout/vList2"/>
    <dgm:cxn modelId="{7B1C8519-FD34-4408-B975-616ADCAE3051}" type="presParOf" srcId="{1BC88533-7FDE-4C60-8377-4391436B7943}" destId="{CED835CB-BCA2-41C5-B83F-70A14558590F}" srcOrd="1" destOrd="0" presId="urn:microsoft.com/office/officeart/2005/8/layout/vList2"/>
    <dgm:cxn modelId="{59EBDE5D-FC17-43FD-B45C-BDE953EF106F}" type="presParOf" srcId="{1BC88533-7FDE-4C60-8377-4391436B7943}" destId="{E9A3EB83-BAF4-40CA-BEC1-19DDAEC960CB}" srcOrd="2" destOrd="0" presId="urn:microsoft.com/office/officeart/2005/8/layout/vList2"/>
    <dgm:cxn modelId="{54F4AA3E-59B0-45B8-B4B3-806DA001AB71}" type="presParOf" srcId="{1BC88533-7FDE-4C60-8377-4391436B7943}" destId="{4AE5BAEB-A23C-4CB6-A199-A7FBA71B65A5}" srcOrd="3" destOrd="0" presId="urn:microsoft.com/office/officeart/2005/8/layout/vList2"/>
    <dgm:cxn modelId="{548AEE1A-7EEA-41FA-9F67-D36647E2FAAC}" type="presParOf" srcId="{1BC88533-7FDE-4C60-8377-4391436B7943}" destId="{B92E0D4F-4523-463A-BD50-2731122612EA}" srcOrd="4" destOrd="0" presId="urn:microsoft.com/office/officeart/2005/8/layout/vList2"/>
    <dgm:cxn modelId="{EE0CBFA7-F2DB-4698-840B-4B07278BCF72}" type="presParOf" srcId="{1BC88533-7FDE-4C60-8377-4391436B7943}" destId="{DFC49E8D-675A-4E3E-8C65-45942BF6D92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93A03-7EC8-4052-9FC9-C50CEAFC723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F77E47C-6414-44F4-95BD-08E5B65F0443}">
      <dgm:prSet custT="1"/>
      <dgm:spPr/>
      <dgm:t>
        <a:bodyPr/>
        <a:lstStyle/>
        <a:p>
          <a:r>
            <a:rPr lang="en-US" sz="2400" baseline="0" dirty="0"/>
            <a:t>By default Linux will only allow the SQL Server process to use 80% of the physical RAM</a:t>
          </a:r>
          <a:endParaRPr lang="en-US" sz="2400" dirty="0"/>
        </a:p>
      </dgm:t>
    </dgm:pt>
    <dgm:pt modelId="{BABE376E-1C8F-4ABD-9071-5C18E126C06E}" type="parTrans" cxnId="{8CDC8790-9942-4636-874F-55CF7AC9F848}">
      <dgm:prSet/>
      <dgm:spPr/>
      <dgm:t>
        <a:bodyPr/>
        <a:lstStyle/>
        <a:p>
          <a:endParaRPr lang="en-US"/>
        </a:p>
      </dgm:t>
    </dgm:pt>
    <dgm:pt modelId="{FE5C5936-DEDD-4277-9B5C-D48F675FF172}" type="sibTrans" cxnId="{8CDC8790-9942-4636-874F-55CF7AC9F848}">
      <dgm:prSet/>
      <dgm:spPr/>
      <dgm:t>
        <a:bodyPr/>
        <a:lstStyle/>
        <a:p>
          <a:endParaRPr lang="en-US"/>
        </a:p>
      </dgm:t>
    </dgm:pt>
    <dgm:pt modelId="{4FE01020-A55E-4E0F-BD91-0344DAF9E3E9}">
      <dgm:prSet custT="1"/>
      <dgm:spPr/>
      <dgm:t>
        <a:bodyPr/>
        <a:lstStyle/>
        <a:p>
          <a:r>
            <a:rPr lang="en-US" sz="2400" baseline="0" dirty="0"/>
            <a:t>On large servers this can leave a lot of memory unused</a:t>
          </a:r>
          <a:endParaRPr lang="en-US" sz="2400" dirty="0"/>
        </a:p>
      </dgm:t>
    </dgm:pt>
    <dgm:pt modelId="{99C926BF-EB9F-4C2C-97F6-ADBE510E1298}" type="parTrans" cxnId="{75C1FEAC-6D87-4360-B554-262512A0BC9E}">
      <dgm:prSet/>
      <dgm:spPr/>
      <dgm:t>
        <a:bodyPr/>
        <a:lstStyle/>
        <a:p>
          <a:endParaRPr lang="en-US"/>
        </a:p>
      </dgm:t>
    </dgm:pt>
    <dgm:pt modelId="{C8C646D8-E2FA-447D-B764-0EC39F709C9B}" type="sibTrans" cxnId="{75C1FEAC-6D87-4360-B554-262512A0BC9E}">
      <dgm:prSet/>
      <dgm:spPr/>
      <dgm:t>
        <a:bodyPr/>
        <a:lstStyle/>
        <a:p>
          <a:endParaRPr lang="en-US"/>
        </a:p>
      </dgm:t>
    </dgm:pt>
    <dgm:pt modelId="{E27E1D86-55CE-4CAA-8A77-147EA1FC6B3B}">
      <dgm:prSet custT="1"/>
      <dgm:spPr/>
      <dgm:t>
        <a:bodyPr/>
        <a:lstStyle/>
        <a:p>
          <a:r>
            <a:rPr lang="en-US" sz="2400" baseline="0" dirty="0"/>
            <a:t>On smaller servers it may leave inadequate memory for the OS and other server processes</a:t>
          </a:r>
          <a:endParaRPr lang="en-US" sz="2400" dirty="0"/>
        </a:p>
      </dgm:t>
    </dgm:pt>
    <dgm:pt modelId="{971F90F6-4164-409A-B51F-2EC8C85701E6}" type="parTrans" cxnId="{948BC797-338B-406B-9C4F-E95EB846B46D}">
      <dgm:prSet/>
      <dgm:spPr/>
      <dgm:t>
        <a:bodyPr/>
        <a:lstStyle/>
        <a:p>
          <a:endParaRPr lang="en-US"/>
        </a:p>
      </dgm:t>
    </dgm:pt>
    <dgm:pt modelId="{379F0A3C-07FD-4ED4-B151-B5FCB0281BE2}" type="sibTrans" cxnId="{948BC797-338B-406B-9C4F-E95EB846B46D}">
      <dgm:prSet/>
      <dgm:spPr/>
      <dgm:t>
        <a:bodyPr/>
        <a:lstStyle/>
        <a:p>
          <a:endParaRPr lang="en-US"/>
        </a:p>
      </dgm:t>
    </dgm:pt>
    <dgm:pt modelId="{4E0A876E-7A9A-4CA8-A53F-3C53501E5EE3}">
      <dgm:prSet custT="1"/>
      <dgm:spPr/>
      <dgm:t>
        <a:bodyPr/>
        <a:lstStyle/>
        <a:p>
          <a:r>
            <a:rPr lang="en-US" sz="2400" baseline="0" dirty="0"/>
            <a:t>Configure an appropriate </a:t>
          </a:r>
          <a:r>
            <a:rPr lang="en-US" sz="2400" baseline="0" dirty="0" err="1"/>
            <a:t>memory.memorylimitmb</a:t>
          </a:r>
          <a:r>
            <a:rPr lang="en-US" sz="2400" baseline="0" dirty="0"/>
            <a:t> setting using </a:t>
          </a:r>
          <a:r>
            <a:rPr lang="en-US" sz="2400" baseline="0" dirty="0" err="1"/>
            <a:t>mssql</a:t>
          </a:r>
          <a:r>
            <a:rPr lang="en-US" sz="2400" baseline="0" dirty="0"/>
            <a:t>-conf</a:t>
          </a:r>
          <a:endParaRPr lang="en-US" sz="2400" dirty="0"/>
        </a:p>
      </dgm:t>
    </dgm:pt>
    <dgm:pt modelId="{3FCE4C5C-1BA8-4933-AB5A-219289B2E750}" type="parTrans" cxnId="{60243C56-591B-450E-91FF-3C7569E8022F}">
      <dgm:prSet/>
      <dgm:spPr/>
      <dgm:t>
        <a:bodyPr/>
        <a:lstStyle/>
        <a:p>
          <a:endParaRPr lang="en-US"/>
        </a:p>
      </dgm:t>
    </dgm:pt>
    <dgm:pt modelId="{C895178D-893D-411B-8297-29DB0CDE6749}" type="sibTrans" cxnId="{60243C56-591B-450E-91FF-3C7569E8022F}">
      <dgm:prSet/>
      <dgm:spPr/>
      <dgm:t>
        <a:bodyPr/>
        <a:lstStyle/>
        <a:p>
          <a:endParaRPr lang="en-US"/>
        </a:p>
      </dgm:t>
    </dgm:pt>
    <dgm:pt modelId="{44CF6660-7632-4682-8706-BF0B9A8E7994}" type="pres">
      <dgm:prSet presAssocID="{40F93A03-7EC8-4052-9FC9-C50CEAFC7232}" presName="linear" presStyleCnt="0">
        <dgm:presLayoutVars>
          <dgm:animLvl val="lvl"/>
          <dgm:resizeHandles val="exact"/>
        </dgm:presLayoutVars>
      </dgm:prSet>
      <dgm:spPr/>
    </dgm:pt>
    <dgm:pt modelId="{16AF4AE5-D1AE-4372-8FD8-D0187611A9D6}" type="pres">
      <dgm:prSet presAssocID="{0F77E47C-6414-44F4-95BD-08E5B65F0443}" presName="parentText" presStyleLbl="node1" presStyleIdx="0" presStyleCnt="4">
        <dgm:presLayoutVars>
          <dgm:chMax val="0"/>
          <dgm:bulletEnabled val="1"/>
        </dgm:presLayoutVars>
      </dgm:prSet>
      <dgm:spPr/>
    </dgm:pt>
    <dgm:pt modelId="{DBCC99C8-34BC-4A91-8C8A-2FDE38CF04B7}" type="pres">
      <dgm:prSet presAssocID="{FE5C5936-DEDD-4277-9B5C-D48F675FF172}" presName="spacer" presStyleCnt="0"/>
      <dgm:spPr/>
    </dgm:pt>
    <dgm:pt modelId="{A3CC544B-BF8E-4085-BBDA-A3AFED5AEC36}" type="pres">
      <dgm:prSet presAssocID="{4FE01020-A55E-4E0F-BD91-0344DAF9E3E9}" presName="parentText" presStyleLbl="node1" presStyleIdx="1" presStyleCnt="4">
        <dgm:presLayoutVars>
          <dgm:chMax val="0"/>
          <dgm:bulletEnabled val="1"/>
        </dgm:presLayoutVars>
      </dgm:prSet>
      <dgm:spPr/>
    </dgm:pt>
    <dgm:pt modelId="{862CFF7C-CC95-4542-BEC9-971B4C09DAAB}" type="pres">
      <dgm:prSet presAssocID="{C8C646D8-E2FA-447D-B764-0EC39F709C9B}" presName="spacer" presStyleCnt="0"/>
      <dgm:spPr/>
    </dgm:pt>
    <dgm:pt modelId="{E8C79765-4CA5-471D-8C05-F782BBC13D20}" type="pres">
      <dgm:prSet presAssocID="{E27E1D86-55CE-4CAA-8A77-147EA1FC6B3B}" presName="parentText" presStyleLbl="node1" presStyleIdx="2" presStyleCnt="4">
        <dgm:presLayoutVars>
          <dgm:chMax val="0"/>
          <dgm:bulletEnabled val="1"/>
        </dgm:presLayoutVars>
      </dgm:prSet>
      <dgm:spPr/>
    </dgm:pt>
    <dgm:pt modelId="{70688E96-C5AB-4EB5-A7CE-81E23558C996}" type="pres">
      <dgm:prSet presAssocID="{379F0A3C-07FD-4ED4-B151-B5FCB0281BE2}" presName="spacer" presStyleCnt="0"/>
      <dgm:spPr/>
    </dgm:pt>
    <dgm:pt modelId="{147EB97E-5B00-41D2-91D1-FA098DA88DC0}" type="pres">
      <dgm:prSet presAssocID="{4E0A876E-7A9A-4CA8-A53F-3C53501E5EE3}" presName="parentText" presStyleLbl="node1" presStyleIdx="3" presStyleCnt="4">
        <dgm:presLayoutVars>
          <dgm:chMax val="0"/>
          <dgm:bulletEnabled val="1"/>
        </dgm:presLayoutVars>
      </dgm:prSet>
      <dgm:spPr/>
    </dgm:pt>
  </dgm:ptLst>
  <dgm:cxnLst>
    <dgm:cxn modelId="{A1352605-019A-4B0A-BE09-A424CF39A429}" type="presOf" srcId="{0F77E47C-6414-44F4-95BD-08E5B65F0443}" destId="{16AF4AE5-D1AE-4372-8FD8-D0187611A9D6}" srcOrd="0" destOrd="0" presId="urn:microsoft.com/office/officeart/2005/8/layout/vList2"/>
    <dgm:cxn modelId="{46F5FA1B-E4B3-490B-871C-E7749A2AFA69}" type="presOf" srcId="{E27E1D86-55CE-4CAA-8A77-147EA1FC6B3B}" destId="{E8C79765-4CA5-471D-8C05-F782BBC13D20}" srcOrd="0" destOrd="0" presId="urn:microsoft.com/office/officeart/2005/8/layout/vList2"/>
    <dgm:cxn modelId="{E104F746-769C-4EEE-B24C-24304EFC2F26}" type="presOf" srcId="{4FE01020-A55E-4E0F-BD91-0344DAF9E3E9}" destId="{A3CC544B-BF8E-4085-BBDA-A3AFED5AEC36}" srcOrd="0" destOrd="0" presId="urn:microsoft.com/office/officeart/2005/8/layout/vList2"/>
    <dgm:cxn modelId="{2044ED6F-AFCF-4D29-B4B5-2029FC5E6572}" type="presOf" srcId="{4E0A876E-7A9A-4CA8-A53F-3C53501E5EE3}" destId="{147EB97E-5B00-41D2-91D1-FA098DA88DC0}" srcOrd="0" destOrd="0" presId="urn:microsoft.com/office/officeart/2005/8/layout/vList2"/>
    <dgm:cxn modelId="{60243C56-591B-450E-91FF-3C7569E8022F}" srcId="{40F93A03-7EC8-4052-9FC9-C50CEAFC7232}" destId="{4E0A876E-7A9A-4CA8-A53F-3C53501E5EE3}" srcOrd="3" destOrd="0" parTransId="{3FCE4C5C-1BA8-4933-AB5A-219289B2E750}" sibTransId="{C895178D-893D-411B-8297-29DB0CDE6749}"/>
    <dgm:cxn modelId="{8CDC8790-9942-4636-874F-55CF7AC9F848}" srcId="{40F93A03-7EC8-4052-9FC9-C50CEAFC7232}" destId="{0F77E47C-6414-44F4-95BD-08E5B65F0443}" srcOrd="0" destOrd="0" parTransId="{BABE376E-1C8F-4ABD-9071-5C18E126C06E}" sibTransId="{FE5C5936-DEDD-4277-9B5C-D48F675FF172}"/>
    <dgm:cxn modelId="{948BC797-338B-406B-9C4F-E95EB846B46D}" srcId="{40F93A03-7EC8-4052-9FC9-C50CEAFC7232}" destId="{E27E1D86-55CE-4CAA-8A77-147EA1FC6B3B}" srcOrd="2" destOrd="0" parTransId="{971F90F6-4164-409A-B51F-2EC8C85701E6}" sibTransId="{379F0A3C-07FD-4ED4-B151-B5FCB0281BE2}"/>
    <dgm:cxn modelId="{75C1FEAC-6D87-4360-B554-262512A0BC9E}" srcId="{40F93A03-7EC8-4052-9FC9-C50CEAFC7232}" destId="{4FE01020-A55E-4E0F-BD91-0344DAF9E3E9}" srcOrd="1" destOrd="0" parTransId="{99C926BF-EB9F-4C2C-97F6-ADBE510E1298}" sibTransId="{C8C646D8-E2FA-447D-B764-0EC39F709C9B}"/>
    <dgm:cxn modelId="{FFD323FB-9327-4693-AABE-3CE15813BD01}" type="presOf" srcId="{40F93A03-7EC8-4052-9FC9-C50CEAFC7232}" destId="{44CF6660-7632-4682-8706-BF0B9A8E7994}" srcOrd="0" destOrd="0" presId="urn:microsoft.com/office/officeart/2005/8/layout/vList2"/>
    <dgm:cxn modelId="{10574B61-BA70-4823-A0CE-335174509CEF}" type="presParOf" srcId="{44CF6660-7632-4682-8706-BF0B9A8E7994}" destId="{16AF4AE5-D1AE-4372-8FD8-D0187611A9D6}" srcOrd="0" destOrd="0" presId="urn:microsoft.com/office/officeart/2005/8/layout/vList2"/>
    <dgm:cxn modelId="{20CAD5F7-4D27-4445-A243-2F45A6323CE5}" type="presParOf" srcId="{44CF6660-7632-4682-8706-BF0B9A8E7994}" destId="{DBCC99C8-34BC-4A91-8C8A-2FDE38CF04B7}" srcOrd="1" destOrd="0" presId="urn:microsoft.com/office/officeart/2005/8/layout/vList2"/>
    <dgm:cxn modelId="{CA517531-B4FC-4232-B6FB-33A635DA7E06}" type="presParOf" srcId="{44CF6660-7632-4682-8706-BF0B9A8E7994}" destId="{A3CC544B-BF8E-4085-BBDA-A3AFED5AEC36}" srcOrd="2" destOrd="0" presId="urn:microsoft.com/office/officeart/2005/8/layout/vList2"/>
    <dgm:cxn modelId="{3364932E-D6F6-4D25-80AB-D3594CCE2B2E}" type="presParOf" srcId="{44CF6660-7632-4682-8706-BF0B9A8E7994}" destId="{862CFF7C-CC95-4542-BEC9-971B4C09DAAB}" srcOrd="3" destOrd="0" presId="urn:microsoft.com/office/officeart/2005/8/layout/vList2"/>
    <dgm:cxn modelId="{8EBF03E4-D2F0-489C-B422-39BDA70DE08C}" type="presParOf" srcId="{44CF6660-7632-4682-8706-BF0B9A8E7994}" destId="{E8C79765-4CA5-471D-8C05-F782BBC13D20}" srcOrd="4" destOrd="0" presId="urn:microsoft.com/office/officeart/2005/8/layout/vList2"/>
    <dgm:cxn modelId="{009E0184-724E-439F-B76C-A8920D23E4E3}" type="presParOf" srcId="{44CF6660-7632-4682-8706-BF0B9A8E7994}" destId="{70688E96-C5AB-4EB5-A7CE-81E23558C996}" srcOrd="5" destOrd="0" presId="urn:microsoft.com/office/officeart/2005/8/layout/vList2"/>
    <dgm:cxn modelId="{E60E3E9D-084C-4F8D-A42F-0041588EDEA3}" type="presParOf" srcId="{44CF6660-7632-4682-8706-BF0B9A8E7994}" destId="{147EB97E-5B00-41D2-91D1-FA098DA88DC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AEB21-04EE-4658-98CE-D7BF437AF6A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6567BD9-5455-46F8-BF60-ED2AEA39D631}">
      <dgm:prSet custT="1"/>
      <dgm:spPr/>
      <dgm:t>
        <a:bodyPr/>
        <a:lstStyle/>
        <a:p>
          <a:r>
            <a:rPr lang="en-US" sz="2400" baseline="0" dirty="0">
              <a:solidFill>
                <a:schemeClr val="bg1"/>
              </a:solidFill>
            </a:rPr>
            <a:t>On Linux systems when there is memory pressure the kernel will choose a process to be killed to restore smooth operation of the system.  </a:t>
          </a:r>
          <a:endParaRPr lang="en-US" sz="2400" dirty="0">
            <a:solidFill>
              <a:schemeClr val="bg1"/>
            </a:solidFill>
          </a:endParaRPr>
        </a:p>
      </dgm:t>
    </dgm:pt>
    <dgm:pt modelId="{97E94D25-7DDF-402C-906A-1695B747BE13}" type="parTrans" cxnId="{FBCA350D-49DB-44F7-8ED5-9FA3293E1AAE}">
      <dgm:prSet/>
      <dgm:spPr/>
      <dgm:t>
        <a:bodyPr/>
        <a:lstStyle/>
        <a:p>
          <a:endParaRPr lang="en-US"/>
        </a:p>
      </dgm:t>
    </dgm:pt>
    <dgm:pt modelId="{224DDE87-830B-4AA4-B969-FDCB759ACC62}" type="sibTrans" cxnId="{FBCA350D-49DB-44F7-8ED5-9FA3293E1AAE}">
      <dgm:prSet/>
      <dgm:spPr/>
      <dgm:t>
        <a:bodyPr/>
        <a:lstStyle/>
        <a:p>
          <a:endParaRPr lang="en-US"/>
        </a:p>
      </dgm:t>
    </dgm:pt>
    <dgm:pt modelId="{154BB1C0-1CE0-48A6-93DA-AC610CC3054B}">
      <dgm:prSet custT="1"/>
      <dgm:spPr/>
      <dgm:t>
        <a:bodyPr/>
        <a:lstStyle/>
        <a:p>
          <a:r>
            <a:rPr lang="en-US" sz="2400" baseline="0" dirty="0">
              <a:solidFill>
                <a:schemeClr val="bg1"/>
              </a:solidFill>
            </a:rPr>
            <a:t>SQL Server, having a large memory footprint, is a likely target, so it’s memory limit must be carefully chosen.</a:t>
          </a:r>
          <a:endParaRPr lang="en-US" sz="2400" dirty="0">
            <a:solidFill>
              <a:schemeClr val="bg1"/>
            </a:solidFill>
          </a:endParaRPr>
        </a:p>
      </dgm:t>
    </dgm:pt>
    <dgm:pt modelId="{9B087E47-7C5C-41A6-9B9D-B99DE9673941}" type="parTrans" cxnId="{989FB0A2-6F1C-47BB-A071-035340C29D74}">
      <dgm:prSet/>
      <dgm:spPr/>
      <dgm:t>
        <a:bodyPr/>
        <a:lstStyle/>
        <a:p>
          <a:endParaRPr lang="en-US"/>
        </a:p>
      </dgm:t>
    </dgm:pt>
    <dgm:pt modelId="{8F60CE8F-C59E-46DA-B63F-0DA9F756A399}" type="sibTrans" cxnId="{989FB0A2-6F1C-47BB-A071-035340C29D74}">
      <dgm:prSet/>
      <dgm:spPr/>
      <dgm:t>
        <a:bodyPr/>
        <a:lstStyle/>
        <a:p>
          <a:endParaRPr lang="en-US"/>
        </a:p>
      </dgm:t>
    </dgm:pt>
    <dgm:pt modelId="{427CAB6C-02DD-45B3-A9AA-195039422833}">
      <dgm:prSet custT="1"/>
      <dgm:spPr/>
      <dgm:t>
        <a:bodyPr/>
        <a:lstStyle/>
        <a:p>
          <a:r>
            <a:rPr lang="en-US" sz="2400" baseline="0" dirty="0">
              <a:solidFill>
                <a:schemeClr val="bg1"/>
              </a:solidFill>
            </a:rPr>
            <a:t>There is no "Lock Pages in Memory" functionality currently available in Linux</a:t>
          </a:r>
          <a:endParaRPr lang="en-US" sz="2400" dirty="0">
            <a:solidFill>
              <a:schemeClr val="bg1"/>
            </a:solidFill>
          </a:endParaRPr>
        </a:p>
      </dgm:t>
    </dgm:pt>
    <dgm:pt modelId="{D5679212-2A1F-4387-8ABA-A461849DF26B}" type="parTrans" cxnId="{73820757-FE08-4972-A75A-C8940ED495A0}">
      <dgm:prSet/>
      <dgm:spPr/>
      <dgm:t>
        <a:bodyPr/>
        <a:lstStyle/>
        <a:p>
          <a:endParaRPr lang="en-US"/>
        </a:p>
      </dgm:t>
    </dgm:pt>
    <dgm:pt modelId="{B907C375-3722-4689-9CE6-8068D8D9A689}" type="sibTrans" cxnId="{73820757-FE08-4972-A75A-C8940ED495A0}">
      <dgm:prSet/>
      <dgm:spPr/>
      <dgm:t>
        <a:bodyPr/>
        <a:lstStyle/>
        <a:p>
          <a:endParaRPr lang="en-US"/>
        </a:p>
      </dgm:t>
    </dgm:pt>
    <dgm:pt modelId="{12DECACB-EA03-4674-870B-D8E386C6E936}" type="pres">
      <dgm:prSet presAssocID="{13AAEB21-04EE-4658-98CE-D7BF437AF6A1}" presName="vert0" presStyleCnt="0">
        <dgm:presLayoutVars>
          <dgm:dir/>
          <dgm:animOne val="branch"/>
          <dgm:animLvl val="lvl"/>
        </dgm:presLayoutVars>
      </dgm:prSet>
      <dgm:spPr/>
    </dgm:pt>
    <dgm:pt modelId="{2DAB7C62-77A8-4A2D-80DA-3556E9BB1C69}" type="pres">
      <dgm:prSet presAssocID="{E6567BD9-5455-46F8-BF60-ED2AEA39D631}" presName="thickLine" presStyleLbl="alignNode1" presStyleIdx="0" presStyleCnt="3"/>
      <dgm:spPr/>
    </dgm:pt>
    <dgm:pt modelId="{F03352AB-3449-4C33-9969-C92529713E2C}" type="pres">
      <dgm:prSet presAssocID="{E6567BD9-5455-46F8-BF60-ED2AEA39D631}" presName="horz1" presStyleCnt="0"/>
      <dgm:spPr/>
    </dgm:pt>
    <dgm:pt modelId="{5FA93F1F-6A82-4718-8EC6-3451A248AE5C}" type="pres">
      <dgm:prSet presAssocID="{E6567BD9-5455-46F8-BF60-ED2AEA39D631}" presName="tx1" presStyleLbl="revTx" presStyleIdx="0" presStyleCnt="3"/>
      <dgm:spPr/>
    </dgm:pt>
    <dgm:pt modelId="{F63C6CA9-8EA4-430E-97F1-4CFF86618A2E}" type="pres">
      <dgm:prSet presAssocID="{E6567BD9-5455-46F8-BF60-ED2AEA39D631}" presName="vert1" presStyleCnt="0"/>
      <dgm:spPr/>
    </dgm:pt>
    <dgm:pt modelId="{15B54B60-B6D7-4333-85C4-A32FC3D1FA34}" type="pres">
      <dgm:prSet presAssocID="{154BB1C0-1CE0-48A6-93DA-AC610CC3054B}" presName="thickLine" presStyleLbl="alignNode1" presStyleIdx="1" presStyleCnt="3"/>
      <dgm:spPr/>
    </dgm:pt>
    <dgm:pt modelId="{467AFFDF-9D55-4501-A8FE-BC665EE6C1DA}" type="pres">
      <dgm:prSet presAssocID="{154BB1C0-1CE0-48A6-93DA-AC610CC3054B}" presName="horz1" presStyleCnt="0"/>
      <dgm:spPr/>
    </dgm:pt>
    <dgm:pt modelId="{798A6663-A94F-43D8-9183-9F2B71CDA898}" type="pres">
      <dgm:prSet presAssocID="{154BB1C0-1CE0-48A6-93DA-AC610CC3054B}" presName="tx1" presStyleLbl="revTx" presStyleIdx="1" presStyleCnt="3"/>
      <dgm:spPr/>
    </dgm:pt>
    <dgm:pt modelId="{BFDD05F3-A5A9-4373-8B71-987FC0D9E0A4}" type="pres">
      <dgm:prSet presAssocID="{154BB1C0-1CE0-48A6-93DA-AC610CC3054B}" presName="vert1" presStyleCnt="0"/>
      <dgm:spPr/>
    </dgm:pt>
    <dgm:pt modelId="{FA061F09-F645-4498-91E2-0513B53C5657}" type="pres">
      <dgm:prSet presAssocID="{427CAB6C-02DD-45B3-A9AA-195039422833}" presName="thickLine" presStyleLbl="alignNode1" presStyleIdx="2" presStyleCnt="3"/>
      <dgm:spPr/>
    </dgm:pt>
    <dgm:pt modelId="{0D1FD22E-3933-48BF-90A1-E924DF6A4B8F}" type="pres">
      <dgm:prSet presAssocID="{427CAB6C-02DD-45B3-A9AA-195039422833}" presName="horz1" presStyleCnt="0"/>
      <dgm:spPr/>
    </dgm:pt>
    <dgm:pt modelId="{73DFD6A0-FF7F-49D4-934B-39393772DFC6}" type="pres">
      <dgm:prSet presAssocID="{427CAB6C-02DD-45B3-A9AA-195039422833}" presName="tx1" presStyleLbl="revTx" presStyleIdx="2" presStyleCnt="3"/>
      <dgm:spPr/>
    </dgm:pt>
    <dgm:pt modelId="{242DBBFD-2841-4BBD-A641-9FE664132385}" type="pres">
      <dgm:prSet presAssocID="{427CAB6C-02DD-45B3-A9AA-195039422833}" presName="vert1" presStyleCnt="0"/>
      <dgm:spPr/>
    </dgm:pt>
  </dgm:ptLst>
  <dgm:cxnLst>
    <dgm:cxn modelId="{FBCA350D-49DB-44F7-8ED5-9FA3293E1AAE}" srcId="{13AAEB21-04EE-4658-98CE-D7BF437AF6A1}" destId="{E6567BD9-5455-46F8-BF60-ED2AEA39D631}" srcOrd="0" destOrd="0" parTransId="{97E94D25-7DDF-402C-906A-1695B747BE13}" sibTransId="{224DDE87-830B-4AA4-B969-FDCB759ACC62}"/>
    <dgm:cxn modelId="{CF16AC17-970E-4BBD-A92D-F69E424310B9}" type="presOf" srcId="{154BB1C0-1CE0-48A6-93DA-AC610CC3054B}" destId="{798A6663-A94F-43D8-9183-9F2B71CDA898}" srcOrd="0" destOrd="0" presId="urn:microsoft.com/office/officeart/2008/layout/LinedList"/>
    <dgm:cxn modelId="{73820757-FE08-4972-A75A-C8940ED495A0}" srcId="{13AAEB21-04EE-4658-98CE-D7BF437AF6A1}" destId="{427CAB6C-02DD-45B3-A9AA-195039422833}" srcOrd="2" destOrd="0" parTransId="{D5679212-2A1F-4387-8ABA-A461849DF26B}" sibTransId="{B907C375-3722-4689-9CE6-8068D8D9A689}"/>
    <dgm:cxn modelId="{3D22A586-87CF-4B41-ADEA-7CDE0FE3DABF}" type="presOf" srcId="{13AAEB21-04EE-4658-98CE-D7BF437AF6A1}" destId="{12DECACB-EA03-4674-870B-D8E386C6E936}" srcOrd="0" destOrd="0" presId="urn:microsoft.com/office/officeart/2008/layout/LinedList"/>
    <dgm:cxn modelId="{989FB0A2-6F1C-47BB-A071-035340C29D74}" srcId="{13AAEB21-04EE-4658-98CE-D7BF437AF6A1}" destId="{154BB1C0-1CE0-48A6-93DA-AC610CC3054B}" srcOrd="1" destOrd="0" parTransId="{9B087E47-7C5C-41A6-9B9D-B99DE9673941}" sibTransId="{8F60CE8F-C59E-46DA-B63F-0DA9F756A399}"/>
    <dgm:cxn modelId="{1DE11FD8-58B9-491F-A132-046F6316392C}" type="presOf" srcId="{427CAB6C-02DD-45B3-A9AA-195039422833}" destId="{73DFD6A0-FF7F-49D4-934B-39393772DFC6}" srcOrd="0" destOrd="0" presId="urn:microsoft.com/office/officeart/2008/layout/LinedList"/>
    <dgm:cxn modelId="{2C4D67FB-607D-453E-8F1D-B38DA1B20925}" type="presOf" srcId="{E6567BD9-5455-46F8-BF60-ED2AEA39D631}" destId="{5FA93F1F-6A82-4718-8EC6-3451A248AE5C}" srcOrd="0" destOrd="0" presId="urn:microsoft.com/office/officeart/2008/layout/LinedList"/>
    <dgm:cxn modelId="{05FB2343-FFDA-4172-ABEB-52F2FA1B4326}" type="presParOf" srcId="{12DECACB-EA03-4674-870B-D8E386C6E936}" destId="{2DAB7C62-77A8-4A2D-80DA-3556E9BB1C69}" srcOrd="0" destOrd="0" presId="urn:microsoft.com/office/officeart/2008/layout/LinedList"/>
    <dgm:cxn modelId="{531F5BE0-36A0-40C0-AA05-FA0D2D2B40DA}" type="presParOf" srcId="{12DECACB-EA03-4674-870B-D8E386C6E936}" destId="{F03352AB-3449-4C33-9969-C92529713E2C}" srcOrd="1" destOrd="0" presId="urn:microsoft.com/office/officeart/2008/layout/LinedList"/>
    <dgm:cxn modelId="{DFBBD42D-ADD2-4DF7-A402-1A90C73400AA}" type="presParOf" srcId="{F03352AB-3449-4C33-9969-C92529713E2C}" destId="{5FA93F1F-6A82-4718-8EC6-3451A248AE5C}" srcOrd="0" destOrd="0" presId="urn:microsoft.com/office/officeart/2008/layout/LinedList"/>
    <dgm:cxn modelId="{C23AD202-C660-4818-B57B-882E1D8EC366}" type="presParOf" srcId="{F03352AB-3449-4C33-9969-C92529713E2C}" destId="{F63C6CA9-8EA4-430E-97F1-4CFF86618A2E}" srcOrd="1" destOrd="0" presId="urn:microsoft.com/office/officeart/2008/layout/LinedList"/>
    <dgm:cxn modelId="{C287910C-5802-40A1-A613-96E4A25D6842}" type="presParOf" srcId="{12DECACB-EA03-4674-870B-D8E386C6E936}" destId="{15B54B60-B6D7-4333-85C4-A32FC3D1FA34}" srcOrd="2" destOrd="0" presId="urn:microsoft.com/office/officeart/2008/layout/LinedList"/>
    <dgm:cxn modelId="{32698C17-6541-456E-9319-C2111CC98829}" type="presParOf" srcId="{12DECACB-EA03-4674-870B-D8E386C6E936}" destId="{467AFFDF-9D55-4501-A8FE-BC665EE6C1DA}" srcOrd="3" destOrd="0" presId="urn:microsoft.com/office/officeart/2008/layout/LinedList"/>
    <dgm:cxn modelId="{009643FC-B472-4DD5-90FC-91CF9D2E3CAB}" type="presParOf" srcId="{467AFFDF-9D55-4501-A8FE-BC665EE6C1DA}" destId="{798A6663-A94F-43D8-9183-9F2B71CDA898}" srcOrd="0" destOrd="0" presId="urn:microsoft.com/office/officeart/2008/layout/LinedList"/>
    <dgm:cxn modelId="{28597EDF-C1B1-4C61-8DC0-B886807BF078}" type="presParOf" srcId="{467AFFDF-9D55-4501-A8FE-BC665EE6C1DA}" destId="{BFDD05F3-A5A9-4373-8B71-987FC0D9E0A4}" srcOrd="1" destOrd="0" presId="urn:microsoft.com/office/officeart/2008/layout/LinedList"/>
    <dgm:cxn modelId="{449EAB4A-6653-4B8B-B885-D436599F6750}" type="presParOf" srcId="{12DECACB-EA03-4674-870B-D8E386C6E936}" destId="{FA061F09-F645-4498-91E2-0513B53C5657}" srcOrd="4" destOrd="0" presId="urn:microsoft.com/office/officeart/2008/layout/LinedList"/>
    <dgm:cxn modelId="{13E3549F-73C9-4B46-B8DC-43DA9BDA53C3}" type="presParOf" srcId="{12DECACB-EA03-4674-870B-D8E386C6E936}" destId="{0D1FD22E-3933-48BF-90A1-E924DF6A4B8F}" srcOrd="5" destOrd="0" presId="urn:microsoft.com/office/officeart/2008/layout/LinedList"/>
    <dgm:cxn modelId="{6AF8DCDF-1788-4D2C-9E8E-85CAFA5CB8BF}" type="presParOf" srcId="{0D1FD22E-3933-48BF-90A1-E924DF6A4B8F}" destId="{73DFD6A0-FF7F-49D4-934B-39393772DFC6}" srcOrd="0" destOrd="0" presId="urn:microsoft.com/office/officeart/2008/layout/LinedList"/>
    <dgm:cxn modelId="{AED0CA39-83AC-4D38-B0E4-3F1953F45C6A}" type="presParOf" srcId="{0D1FD22E-3933-48BF-90A1-E924DF6A4B8F}" destId="{242DBBFD-2841-4BBD-A641-9FE6641323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7CE070-E1B7-481F-AB54-CC65B674C51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F4138-A23E-44FF-841E-2E4B0B2FBA80}">
      <dgm:prSet/>
      <dgm:spPr/>
      <dgm:t>
        <a:bodyPr/>
        <a:lstStyle/>
        <a:p>
          <a:r>
            <a:rPr lang="en-US" baseline="0"/>
            <a:t>cat - list file contents (catalog)</a:t>
          </a:r>
          <a:endParaRPr lang="en-US"/>
        </a:p>
      </dgm:t>
    </dgm:pt>
    <dgm:pt modelId="{776821B7-1CDD-475F-B162-96625E40CE29}" type="parTrans" cxnId="{FFFA95D8-B0E9-453C-9907-16724BAE9F9E}">
      <dgm:prSet/>
      <dgm:spPr/>
      <dgm:t>
        <a:bodyPr/>
        <a:lstStyle/>
        <a:p>
          <a:endParaRPr lang="en-US"/>
        </a:p>
      </dgm:t>
    </dgm:pt>
    <dgm:pt modelId="{D23043BF-8770-43A9-8B47-F377AC309842}" type="sibTrans" cxnId="{FFFA95D8-B0E9-453C-9907-16724BAE9F9E}">
      <dgm:prSet/>
      <dgm:spPr/>
      <dgm:t>
        <a:bodyPr/>
        <a:lstStyle/>
        <a:p>
          <a:endParaRPr lang="en-US"/>
        </a:p>
      </dgm:t>
    </dgm:pt>
    <dgm:pt modelId="{369E387D-7FDA-46D3-B8ED-88FBA343C73A}">
      <dgm:prSet/>
      <dgm:spPr/>
      <dgm:t>
        <a:bodyPr/>
        <a:lstStyle/>
        <a:p>
          <a:r>
            <a:rPr lang="en-US" baseline="0"/>
            <a:t>mkdir – creates a new directory</a:t>
          </a:r>
          <a:endParaRPr lang="en-US"/>
        </a:p>
      </dgm:t>
    </dgm:pt>
    <dgm:pt modelId="{20644EE8-8794-488E-8E58-392F9C42ADB2}" type="parTrans" cxnId="{854F1CD2-0EEA-48FA-9FE1-FD7B63A7F0BC}">
      <dgm:prSet/>
      <dgm:spPr/>
      <dgm:t>
        <a:bodyPr/>
        <a:lstStyle/>
        <a:p>
          <a:endParaRPr lang="en-US"/>
        </a:p>
      </dgm:t>
    </dgm:pt>
    <dgm:pt modelId="{B29C6DEE-AFF2-49B0-A3EE-821C5A6A7AC7}" type="sibTrans" cxnId="{854F1CD2-0EEA-48FA-9FE1-FD7B63A7F0BC}">
      <dgm:prSet/>
      <dgm:spPr/>
      <dgm:t>
        <a:bodyPr/>
        <a:lstStyle/>
        <a:p>
          <a:endParaRPr lang="en-US"/>
        </a:p>
      </dgm:t>
    </dgm:pt>
    <dgm:pt modelId="{06B51F39-08C0-47D7-8610-3E2A03021AD7}">
      <dgm:prSet/>
      <dgm:spPr/>
      <dgm:t>
        <a:bodyPr/>
        <a:lstStyle/>
        <a:p>
          <a:r>
            <a:rPr lang="en-US" baseline="0"/>
            <a:t>rmdir – removes an empty directory</a:t>
          </a:r>
          <a:endParaRPr lang="en-US"/>
        </a:p>
      </dgm:t>
    </dgm:pt>
    <dgm:pt modelId="{CE9A3A3B-F5E1-4CA3-A74B-3744848CF548}" type="parTrans" cxnId="{2C52826E-66B3-4732-9472-F7EAB70EB7F8}">
      <dgm:prSet/>
      <dgm:spPr/>
      <dgm:t>
        <a:bodyPr/>
        <a:lstStyle/>
        <a:p>
          <a:endParaRPr lang="en-US"/>
        </a:p>
      </dgm:t>
    </dgm:pt>
    <dgm:pt modelId="{D67D6E03-A6DF-4180-A545-304E374A62EC}" type="sibTrans" cxnId="{2C52826E-66B3-4732-9472-F7EAB70EB7F8}">
      <dgm:prSet/>
      <dgm:spPr/>
      <dgm:t>
        <a:bodyPr/>
        <a:lstStyle/>
        <a:p>
          <a:endParaRPr lang="en-US"/>
        </a:p>
      </dgm:t>
    </dgm:pt>
    <dgm:pt modelId="{2232B5C6-3131-4AD1-96CC-B158A2A01077}">
      <dgm:prSet/>
      <dgm:spPr/>
      <dgm:t>
        <a:bodyPr/>
        <a:lstStyle/>
        <a:p>
          <a:r>
            <a:rPr lang="en-US" baseline="0"/>
            <a:t>pwd – present working directory (where am I?)</a:t>
          </a:r>
          <a:endParaRPr lang="en-US"/>
        </a:p>
      </dgm:t>
    </dgm:pt>
    <dgm:pt modelId="{55EBD1DD-46E1-4225-A7C4-B787EAE21E59}" type="parTrans" cxnId="{394D6D75-BAE5-4377-9C8D-34A7FFC3B3AB}">
      <dgm:prSet/>
      <dgm:spPr/>
      <dgm:t>
        <a:bodyPr/>
        <a:lstStyle/>
        <a:p>
          <a:endParaRPr lang="en-US"/>
        </a:p>
      </dgm:t>
    </dgm:pt>
    <dgm:pt modelId="{16383F9A-8559-47B3-A329-510BAA22EE32}" type="sibTrans" cxnId="{394D6D75-BAE5-4377-9C8D-34A7FFC3B3AB}">
      <dgm:prSet/>
      <dgm:spPr/>
      <dgm:t>
        <a:bodyPr/>
        <a:lstStyle/>
        <a:p>
          <a:endParaRPr lang="en-US"/>
        </a:p>
      </dgm:t>
    </dgm:pt>
    <dgm:pt modelId="{18C17D4E-F21C-4C3F-B6B2-8EF3F2465BCE}">
      <dgm:prSet/>
      <dgm:spPr/>
      <dgm:t>
        <a:bodyPr/>
        <a:lstStyle/>
        <a:p>
          <a:r>
            <a:rPr lang="en-US" baseline="0"/>
            <a:t>mv – move files</a:t>
          </a:r>
          <a:endParaRPr lang="en-US"/>
        </a:p>
      </dgm:t>
    </dgm:pt>
    <dgm:pt modelId="{69B77179-48FD-4A7D-897C-670696F977DC}" type="parTrans" cxnId="{F6E72130-F7F9-40A8-ABE6-B5A597BA31E0}">
      <dgm:prSet/>
      <dgm:spPr/>
      <dgm:t>
        <a:bodyPr/>
        <a:lstStyle/>
        <a:p>
          <a:endParaRPr lang="en-US"/>
        </a:p>
      </dgm:t>
    </dgm:pt>
    <dgm:pt modelId="{EBA0C9F3-AFE3-48F7-B407-95F2947BA1B5}" type="sibTrans" cxnId="{F6E72130-F7F9-40A8-ABE6-B5A597BA31E0}">
      <dgm:prSet/>
      <dgm:spPr/>
      <dgm:t>
        <a:bodyPr/>
        <a:lstStyle/>
        <a:p>
          <a:endParaRPr lang="en-US"/>
        </a:p>
      </dgm:t>
    </dgm:pt>
    <dgm:pt modelId="{954FBF76-F679-4D1A-BDE9-DDC729E205BA}">
      <dgm:prSet/>
      <dgm:spPr/>
      <dgm:t>
        <a:bodyPr/>
        <a:lstStyle/>
        <a:p>
          <a:r>
            <a:rPr lang="en-US" baseline="0"/>
            <a:t>cp – copy files</a:t>
          </a:r>
          <a:endParaRPr lang="en-US"/>
        </a:p>
      </dgm:t>
    </dgm:pt>
    <dgm:pt modelId="{E7FE01F6-BAB0-4FB1-81F7-996200836473}" type="parTrans" cxnId="{810049A4-0308-49AE-8122-1256D4CBC4D4}">
      <dgm:prSet/>
      <dgm:spPr/>
      <dgm:t>
        <a:bodyPr/>
        <a:lstStyle/>
        <a:p>
          <a:endParaRPr lang="en-US"/>
        </a:p>
      </dgm:t>
    </dgm:pt>
    <dgm:pt modelId="{CF31F1A9-5EBE-407F-B7E2-87B5B2B00215}" type="sibTrans" cxnId="{810049A4-0308-49AE-8122-1256D4CBC4D4}">
      <dgm:prSet/>
      <dgm:spPr/>
      <dgm:t>
        <a:bodyPr/>
        <a:lstStyle/>
        <a:p>
          <a:endParaRPr lang="en-US"/>
        </a:p>
      </dgm:t>
    </dgm:pt>
    <dgm:pt modelId="{C9DECF29-2D4E-4372-9167-3C2EFEC7D54B}">
      <dgm:prSet/>
      <dgm:spPr/>
      <dgm:t>
        <a:bodyPr/>
        <a:lstStyle/>
        <a:p>
          <a:r>
            <a:rPr lang="en-US" baseline="0"/>
            <a:t>rm – remove files or directories</a:t>
          </a:r>
          <a:endParaRPr lang="en-US"/>
        </a:p>
      </dgm:t>
    </dgm:pt>
    <dgm:pt modelId="{00867C1B-5DD0-4D73-BFEA-1D5AD089CCB3}" type="parTrans" cxnId="{A62A7533-7DF5-409E-A1B9-90AF189B8E1B}">
      <dgm:prSet/>
      <dgm:spPr/>
      <dgm:t>
        <a:bodyPr/>
        <a:lstStyle/>
        <a:p>
          <a:endParaRPr lang="en-US"/>
        </a:p>
      </dgm:t>
    </dgm:pt>
    <dgm:pt modelId="{C3269D12-CC36-49B0-ADC2-F38CFDF22BC6}" type="sibTrans" cxnId="{A62A7533-7DF5-409E-A1B9-90AF189B8E1B}">
      <dgm:prSet/>
      <dgm:spPr/>
      <dgm:t>
        <a:bodyPr/>
        <a:lstStyle/>
        <a:p>
          <a:endParaRPr lang="en-US"/>
        </a:p>
      </dgm:t>
    </dgm:pt>
    <dgm:pt modelId="{B2039783-A6C8-45DE-B6CD-E3A170EFE67E}">
      <dgm:prSet/>
      <dgm:spPr/>
      <dgm:t>
        <a:bodyPr/>
        <a:lstStyle/>
        <a:p>
          <a:r>
            <a:rPr lang="en-US" baseline="0"/>
            <a:t>ls – list directory contents</a:t>
          </a:r>
          <a:endParaRPr lang="en-US"/>
        </a:p>
      </dgm:t>
    </dgm:pt>
    <dgm:pt modelId="{7EF20DC8-326A-44A8-B944-112C23168EEC}" type="parTrans" cxnId="{0D9A261E-7585-480A-B3F8-FF5F7FFCDF1E}">
      <dgm:prSet/>
      <dgm:spPr/>
      <dgm:t>
        <a:bodyPr/>
        <a:lstStyle/>
        <a:p>
          <a:endParaRPr lang="en-US"/>
        </a:p>
      </dgm:t>
    </dgm:pt>
    <dgm:pt modelId="{F8D1B846-5CFA-4B2E-9649-78E99ED88F75}" type="sibTrans" cxnId="{0D9A261E-7585-480A-B3F8-FF5F7FFCDF1E}">
      <dgm:prSet/>
      <dgm:spPr/>
      <dgm:t>
        <a:bodyPr/>
        <a:lstStyle/>
        <a:p>
          <a:endParaRPr lang="en-US"/>
        </a:p>
      </dgm:t>
    </dgm:pt>
    <dgm:pt modelId="{66D9C3F1-F718-4100-A6D8-36A095E05EEC}">
      <dgm:prSet/>
      <dgm:spPr/>
      <dgm:t>
        <a:bodyPr/>
        <a:lstStyle/>
        <a:p>
          <a:r>
            <a:rPr lang="en-US" baseline="0" dirty="0" err="1"/>
            <a:t>sudo</a:t>
          </a:r>
          <a:r>
            <a:rPr lang="en-US" baseline="0" dirty="0"/>
            <a:t> – execute commands as a superuser. </a:t>
          </a:r>
        </a:p>
        <a:p>
          <a:r>
            <a:rPr lang="en-US" baseline="0" dirty="0"/>
            <a:t>You must have been granted rights to do so and you will be prompted for your password</a:t>
          </a:r>
          <a:endParaRPr lang="en-US" dirty="0"/>
        </a:p>
      </dgm:t>
    </dgm:pt>
    <dgm:pt modelId="{88843953-3712-4447-891F-7F030031BECF}" type="parTrans" cxnId="{73B76A7B-BD19-419D-A6B5-32AB82C8098D}">
      <dgm:prSet/>
      <dgm:spPr/>
      <dgm:t>
        <a:bodyPr/>
        <a:lstStyle/>
        <a:p>
          <a:endParaRPr lang="en-US"/>
        </a:p>
      </dgm:t>
    </dgm:pt>
    <dgm:pt modelId="{FB39DF30-3A9A-416E-A32D-DFD1917B2B15}" type="sibTrans" cxnId="{73B76A7B-BD19-419D-A6B5-32AB82C8098D}">
      <dgm:prSet/>
      <dgm:spPr/>
      <dgm:t>
        <a:bodyPr/>
        <a:lstStyle/>
        <a:p>
          <a:endParaRPr lang="en-US"/>
        </a:p>
      </dgm:t>
    </dgm:pt>
    <dgm:pt modelId="{76D4A4DB-4C78-4088-8FF2-D1FE3738B983}" type="pres">
      <dgm:prSet presAssocID="{E87CE070-E1B7-481F-AB54-CC65B674C519}" presName="diagram" presStyleCnt="0">
        <dgm:presLayoutVars>
          <dgm:dir/>
          <dgm:resizeHandles val="exact"/>
        </dgm:presLayoutVars>
      </dgm:prSet>
      <dgm:spPr/>
    </dgm:pt>
    <dgm:pt modelId="{9B0A6AE2-8198-48F8-B9D9-C29DDBEBD383}" type="pres">
      <dgm:prSet presAssocID="{6EAF4138-A23E-44FF-841E-2E4B0B2FBA80}" presName="node" presStyleLbl="node1" presStyleIdx="0" presStyleCnt="9">
        <dgm:presLayoutVars>
          <dgm:bulletEnabled val="1"/>
        </dgm:presLayoutVars>
      </dgm:prSet>
      <dgm:spPr/>
    </dgm:pt>
    <dgm:pt modelId="{5806B30A-FE0C-4D95-B45C-F2236D9C3938}" type="pres">
      <dgm:prSet presAssocID="{D23043BF-8770-43A9-8B47-F377AC309842}" presName="sibTrans" presStyleCnt="0"/>
      <dgm:spPr/>
    </dgm:pt>
    <dgm:pt modelId="{7DC872D2-F068-42C3-A1FF-D1ED5BB98119}" type="pres">
      <dgm:prSet presAssocID="{369E387D-7FDA-46D3-B8ED-88FBA343C73A}" presName="node" presStyleLbl="node1" presStyleIdx="1" presStyleCnt="9">
        <dgm:presLayoutVars>
          <dgm:bulletEnabled val="1"/>
        </dgm:presLayoutVars>
      </dgm:prSet>
      <dgm:spPr/>
    </dgm:pt>
    <dgm:pt modelId="{90BCA658-43E1-4EFB-BD0E-98E93FA59B2A}" type="pres">
      <dgm:prSet presAssocID="{B29C6DEE-AFF2-49B0-A3EE-821C5A6A7AC7}" presName="sibTrans" presStyleCnt="0"/>
      <dgm:spPr/>
    </dgm:pt>
    <dgm:pt modelId="{3820D9D9-FCE8-4D0B-9BC3-E04B2A970566}" type="pres">
      <dgm:prSet presAssocID="{06B51F39-08C0-47D7-8610-3E2A03021AD7}" presName="node" presStyleLbl="node1" presStyleIdx="2" presStyleCnt="9">
        <dgm:presLayoutVars>
          <dgm:bulletEnabled val="1"/>
        </dgm:presLayoutVars>
      </dgm:prSet>
      <dgm:spPr/>
    </dgm:pt>
    <dgm:pt modelId="{DB93A6E1-3100-4536-8856-C77C443F08D6}" type="pres">
      <dgm:prSet presAssocID="{D67D6E03-A6DF-4180-A545-304E374A62EC}" presName="sibTrans" presStyleCnt="0"/>
      <dgm:spPr/>
    </dgm:pt>
    <dgm:pt modelId="{9D76819A-8E1A-4DA9-A995-E2A2F8C0099B}" type="pres">
      <dgm:prSet presAssocID="{2232B5C6-3131-4AD1-96CC-B158A2A01077}" presName="node" presStyleLbl="node1" presStyleIdx="3" presStyleCnt="9">
        <dgm:presLayoutVars>
          <dgm:bulletEnabled val="1"/>
        </dgm:presLayoutVars>
      </dgm:prSet>
      <dgm:spPr/>
    </dgm:pt>
    <dgm:pt modelId="{12053F14-534A-472D-809B-5426B00F60A8}" type="pres">
      <dgm:prSet presAssocID="{16383F9A-8559-47B3-A329-510BAA22EE32}" presName="sibTrans" presStyleCnt="0"/>
      <dgm:spPr/>
    </dgm:pt>
    <dgm:pt modelId="{9F5565A8-99F2-4D90-AA05-C8647880BED7}" type="pres">
      <dgm:prSet presAssocID="{18C17D4E-F21C-4C3F-B6B2-8EF3F2465BCE}" presName="node" presStyleLbl="node1" presStyleIdx="4" presStyleCnt="9">
        <dgm:presLayoutVars>
          <dgm:bulletEnabled val="1"/>
        </dgm:presLayoutVars>
      </dgm:prSet>
      <dgm:spPr/>
    </dgm:pt>
    <dgm:pt modelId="{C4915F97-484D-4416-AD30-4966FD1D87A1}" type="pres">
      <dgm:prSet presAssocID="{EBA0C9F3-AFE3-48F7-B407-95F2947BA1B5}" presName="sibTrans" presStyleCnt="0"/>
      <dgm:spPr/>
    </dgm:pt>
    <dgm:pt modelId="{5A7886EF-7BFA-4F4D-A62A-FE0641FEF85F}" type="pres">
      <dgm:prSet presAssocID="{954FBF76-F679-4D1A-BDE9-DDC729E205BA}" presName="node" presStyleLbl="node1" presStyleIdx="5" presStyleCnt="9">
        <dgm:presLayoutVars>
          <dgm:bulletEnabled val="1"/>
        </dgm:presLayoutVars>
      </dgm:prSet>
      <dgm:spPr/>
    </dgm:pt>
    <dgm:pt modelId="{CEDF34F9-BC5F-4B49-B1BA-3CAD76DAC1AA}" type="pres">
      <dgm:prSet presAssocID="{CF31F1A9-5EBE-407F-B7E2-87B5B2B00215}" presName="sibTrans" presStyleCnt="0"/>
      <dgm:spPr/>
    </dgm:pt>
    <dgm:pt modelId="{2E8F2232-4AF5-45B3-B61D-076A11155777}" type="pres">
      <dgm:prSet presAssocID="{C9DECF29-2D4E-4372-9167-3C2EFEC7D54B}" presName="node" presStyleLbl="node1" presStyleIdx="6" presStyleCnt="9">
        <dgm:presLayoutVars>
          <dgm:bulletEnabled val="1"/>
        </dgm:presLayoutVars>
      </dgm:prSet>
      <dgm:spPr/>
    </dgm:pt>
    <dgm:pt modelId="{C1BB727C-E2D2-4EBD-94AE-8CCDACE4184B}" type="pres">
      <dgm:prSet presAssocID="{C3269D12-CC36-49B0-ADC2-F38CFDF22BC6}" presName="sibTrans" presStyleCnt="0"/>
      <dgm:spPr/>
    </dgm:pt>
    <dgm:pt modelId="{CC9FA3A8-0BB2-4200-B1C1-495B186A43DD}" type="pres">
      <dgm:prSet presAssocID="{B2039783-A6C8-45DE-B6CD-E3A170EFE67E}" presName="node" presStyleLbl="node1" presStyleIdx="7" presStyleCnt="9">
        <dgm:presLayoutVars>
          <dgm:bulletEnabled val="1"/>
        </dgm:presLayoutVars>
      </dgm:prSet>
      <dgm:spPr/>
    </dgm:pt>
    <dgm:pt modelId="{09557436-5501-4615-B6B9-D1588E6A7654}" type="pres">
      <dgm:prSet presAssocID="{F8D1B846-5CFA-4B2E-9649-78E99ED88F75}" presName="sibTrans" presStyleCnt="0"/>
      <dgm:spPr/>
    </dgm:pt>
    <dgm:pt modelId="{C6745E0A-CE15-43CB-BA48-762D2825E48E}" type="pres">
      <dgm:prSet presAssocID="{66D9C3F1-F718-4100-A6D8-36A095E05EEC}" presName="node" presStyleLbl="node1" presStyleIdx="8" presStyleCnt="9" custScaleX="309939">
        <dgm:presLayoutVars>
          <dgm:bulletEnabled val="1"/>
        </dgm:presLayoutVars>
      </dgm:prSet>
      <dgm:spPr/>
    </dgm:pt>
  </dgm:ptLst>
  <dgm:cxnLst>
    <dgm:cxn modelId="{0D9A261E-7585-480A-B3F8-FF5F7FFCDF1E}" srcId="{E87CE070-E1B7-481F-AB54-CC65B674C519}" destId="{B2039783-A6C8-45DE-B6CD-E3A170EFE67E}" srcOrd="7" destOrd="0" parTransId="{7EF20DC8-326A-44A8-B944-112C23168EEC}" sibTransId="{F8D1B846-5CFA-4B2E-9649-78E99ED88F75}"/>
    <dgm:cxn modelId="{F6E72130-F7F9-40A8-ABE6-B5A597BA31E0}" srcId="{E87CE070-E1B7-481F-AB54-CC65B674C519}" destId="{18C17D4E-F21C-4C3F-B6B2-8EF3F2465BCE}" srcOrd="4" destOrd="0" parTransId="{69B77179-48FD-4A7D-897C-670696F977DC}" sibTransId="{EBA0C9F3-AFE3-48F7-B407-95F2947BA1B5}"/>
    <dgm:cxn modelId="{FDEF3830-B1F1-4885-AFBD-D7A128261287}" type="presOf" srcId="{66D9C3F1-F718-4100-A6D8-36A095E05EEC}" destId="{C6745E0A-CE15-43CB-BA48-762D2825E48E}" srcOrd="0" destOrd="0" presId="urn:microsoft.com/office/officeart/2005/8/layout/default"/>
    <dgm:cxn modelId="{A62A7533-7DF5-409E-A1B9-90AF189B8E1B}" srcId="{E87CE070-E1B7-481F-AB54-CC65B674C519}" destId="{C9DECF29-2D4E-4372-9167-3C2EFEC7D54B}" srcOrd="6" destOrd="0" parTransId="{00867C1B-5DD0-4D73-BFEA-1D5AD089CCB3}" sibTransId="{C3269D12-CC36-49B0-ADC2-F38CFDF22BC6}"/>
    <dgm:cxn modelId="{333F8B43-5962-41A6-B197-0D696A96304C}" type="presOf" srcId="{B2039783-A6C8-45DE-B6CD-E3A170EFE67E}" destId="{CC9FA3A8-0BB2-4200-B1C1-495B186A43DD}" srcOrd="0" destOrd="0" presId="urn:microsoft.com/office/officeart/2005/8/layout/default"/>
    <dgm:cxn modelId="{9FFAA849-7FD3-472A-9BAE-9DE17CBFB0FE}" type="presOf" srcId="{369E387D-7FDA-46D3-B8ED-88FBA343C73A}" destId="{7DC872D2-F068-42C3-A1FF-D1ED5BB98119}" srcOrd="0" destOrd="0" presId="urn:microsoft.com/office/officeart/2005/8/layout/default"/>
    <dgm:cxn modelId="{2C52826E-66B3-4732-9472-F7EAB70EB7F8}" srcId="{E87CE070-E1B7-481F-AB54-CC65B674C519}" destId="{06B51F39-08C0-47D7-8610-3E2A03021AD7}" srcOrd="2" destOrd="0" parTransId="{CE9A3A3B-F5E1-4CA3-A74B-3744848CF548}" sibTransId="{D67D6E03-A6DF-4180-A545-304E374A62EC}"/>
    <dgm:cxn modelId="{394D6D75-BAE5-4377-9C8D-34A7FFC3B3AB}" srcId="{E87CE070-E1B7-481F-AB54-CC65B674C519}" destId="{2232B5C6-3131-4AD1-96CC-B158A2A01077}" srcOrd="3" destOrd="0" parTransId="{55EBD1DD-46E1-4225-A7C4-B787EAE21E59}" sibTransId="{16383F9A-8559-47B3-A329-510BAA22EE32}"/>
    <dgm:cxn modelId="{73B76A7B-BD19-419D-A6B5-32AB82C8098D}" srcId="{E87CE070-E1B7-481F-AB54-CC65B674C519}" destId="{66D9C3F1-F718-4100-A6D8-36A095E05EEC}" srcOrd="8" destOrd="0" parTransId="{88843953-3712-4447-891F-7F030031BECF}" sibTransId="{FB39DF30-3A9A-416E-A32D-DFD1917B2B15}"/>
    <dgm:cxn modelId="{A9D3459B-949E-4DBB-822E-38C3BB8D0A0D}" type="presOf" srcId="{954FBF76-F679-4D1A-BDE9-DDC729E205BA}" destId="{5A7886EF-7BFA-4F4D-A62A-FE0641FEF85F}" srcOrd="0" destOrd="0" presId="urn:microsoft.com/office/officeart/2005/8/layout/default"/>
    <dgm:cxn modelId="{810049A4-0308-49AE-8122-1256D4CBC4D4}" srcId="{E87CE070-E1B7-481F-AB54-CC65B674C519}" destId="{954FBF76-F679-4D1A-BDE9-DDC729E205BA}" srcOrd="5" destOrd="0" parTransId="{E7FE01F6-BAB0-4FB1-81F7-996200836473}" sibTransId="{CF31F1A9-5EBE-407F-B7E2-87B5B2B00215}"/>
    <dgm:cxn modelId="{25D3FAC1-BBB6-4AD7-BD02-02152EF767F6}" type="presOf" srcId="{2232B5C6-3131-4AD1-96CC-B158A2A01077}" destId="{9D76819A-8E1A-4DA9-A995-E2A2F8C0099B}" srcOrd="0" destOrd="0" presId="urn:microsoft.com/office/officeart/2005/8/layout/default"/>
    <dgm:cxn modelId="{EE053AC7-3EE0-40B2-9C72-7DF7396D22C5}" type="presOf" srcId="{06B51F39-08C0-47D7-8610-3E2A03021AD7}" destId="{3820D9D9-FCE8-4D0B-9BC3-E04B2A970566}" srcOrd="0" destOrd="0" presId="urn:microsoft.com/office/officeart/2005/8/layout/default"/>
    <dgm:cxn modelId="{854F1CD2-0EEA-48FA-9FE1-FD7B63A7F0BC}" srcId="{E87CE070-E1B7-481F-AB54-CC65B674C519}" destId="{369E387D-7FDA-46D3-B8ED-88FBA343C73A}" srcOrd="1" destOrd="0" parTransId="{20644EE8-8794-488E-8E58-392F9C42ADB2}" sibTransId="{B29C6DEE-AFF2-49B0-A3EE-821C5A6A7AC7}"/>
    <dgm:cxn modelId="{FFFA95D8-B0E9-453C-9907-16724BAE9F9E}" srcId="{E87CE070-E1B7-481F-AB54-CC65B674C519}" destId="{6EAF4138-A23E-44FF-841E-2E4B0B2FBA80}" srcOrd="0" destOrd="0" parTransId="{776821B7-1CDD-475F-B162-96625E40CE29}" sibTransId="{D23043BF-8770-43A9-8B47-F377AC309842}"/>
    <dgm:cxn modelId="{A2A989E0-DDEA-4E28-8D04-745AC051E81C}" type="presOf" srcId="{18C17D4E-F21C-4C3F-B6B2-8EF3F2465BCE}" destId="{9F5565A8-99F2-4D90-AA05-C8647880BED7}" srcOrd="0" destOrd="0" presId="urn:microsoft.com/office/officeart/2005/8/layout/default"/>
    <dgm:cxn modelId="{CC5BC0E1-55D3-4E24-B7D1-23ABD1D79D93}" type="presOf" srcId="{E87CE070-E1B7-481F-AB54-CC65B674C519}" destId="{76D4A4DB-4C78-4088-8FF2-D1FE3738B983}" srcOrd="0" destOrd="0" presId="urn:microsoft.com/office/officeart/2005/8/layout/default"/>
    <dgm:cxn modelId="{C220F1E2-980F-4199-81B7-8D6C60A8C56E}" type="presOf" srcId="{C9DECF29-2D4E-4372-9167-3C2EFEC7D54B}" destId="{2E8F2232-4AF5-45B3-B61D-076A11155777}" srcOrd="0" destOrd="0" presId="urn:microsoft.com/office/officeart/2005/8/layout/default"/>
    <dgm:cxn modelId="{7D858AFF-4763-415B-9054-7EED9751D9A6}" type="presOf" srcId="{6EAF4138-A23E-44FF-841E-2E4B0B2FBA80}" destId="{9B0A6AE2-8198-48F8-B9D9-C29DDBEBD383}" srcOrd="0" destOrd="0" presId="urn:microsoft.com/office/officeart/2005/8/layout/default"/>
    <dgm:cxn modelId="{E90C28CB-36BB-4369-A449-C8DFF796DF8C}" type="presParOf" srcId="{76D4A4DB-4C78-4088-8FF2-D1FE3738B983}" destId="{9B0A6AE2-8198-48F8-B9D9-C29DDBEBD383}" srcOrd="0" destOrd="0" presId="urn:microsoft.com/office/officeart/2005/8/layout/default"/>
    <dgm:cxn modelId="{102DB831-BDDF-4F89-BD1B-4A25DB66ABE2}" type="presParOf" srcId="{76D4A4DB-4C78-4088-8FF2-D1FE3738B983}" destId="{5806B30A-FE0C-4D95-B45C-F2236D9C3938}" srcOrd="1" destOrd="0" presId="urn:microsoft.com/office/officeart/2005/8/layout/default"/>
    <dgm:cxn modelId="{6BDFB800-40D6-41A2-BB0C-E9973C0A2D3C}" type="presParOf" srcId="{76D4A4DB-4C78-4088-8FF2-D1FE3738B983}" destId="{7DC872D2-F068-42C3-A1FF-D1ED5BB98119}" srcOrd="2" destOrd="0" presId="urn:microsoft.com/office/officeart/2005/8/layout/default"/>
    <dgm:cxn modelId="{0ED3D4D7-929F-426B-BD70-6E52F44E7B90}" type="presParOf" srcId="{76D4A4DB-4C78-4088-8FF2-D1FE3738B983}" destId="{90BCA658-43E1-4EFB-BD0E-98E93FA59B2A}" srcOrd="3" destOrd="0" presId="urn:microsoft.com/office/officeart/2005/8/layout/default"/>
    <dgm:cxn modelId="{9817B1EA-1ECD-4F9B-9262-0A8C8CFDF4B3}" type="presParOf" srcId="{76D4A4DB-4C78-4088-8FF2-D1FE3738B983}" destId="{3820D9D9-FCE8-4D0B-9BC3-E04B2A970566}" srcOrd="4" destOrd="0" presId="urn:microsoft.com/office/officeart/2005/8/layout/default"/>
    <dgm:cxn modelId="{DB5825D9-7BF7-42F8-96E1-1AA43718C74A}" type="presParOf" srcId="{76D4A4DB-4C78-4088-8FF2-D1FE3738B983}" destId="{DB93A6E1-3100-4536-8856-C77C443F08D6}" srcOrd="5" destOrd="0" presId="urn:microsoft.com/office/officeart/2005/8/layout/default"/>
    <dgm:cxn modelId="{59E0470C-CE7D-4AA1-9A22-F7E27F6456CC}" type="presParOf" srcId="{76D4A4DB-4C78-4088-8FF2-D1FE3738B983}" destId="{9D76819A-8E1A-4DA9-A995-E2A2F8C0099B}" srcOrd="6" destOrd="0" presId="urn:microsoft.com/office/officeart/2005/8/layout/default"/>
    <dgm:cxn modelId="{694FB3A1-738D-4F45-A959-B97D304F5BED}" type="presParOf" srcId="{76D4A4DB-4C78-4088-8FF2-D1FE3738B983}" destId="{12053F14-534A-472D-809B-5426B00F60A8}" srcOrd="7" destOrd="0" presId="urn:microsoft.com/office/officeart/2005/8/layout/default"/>
    <dgm:cxn modelId="{4429055A-48B7-453B-A964-B3F47788D4B7}" type="presParOf" srcId="{76D4A4DB-4C78-4088-8FF2-D1FE3738B983}" destId="{9F5565A8-99F2-4D90-AA05-C8647880BED7}" srcOrd="8" destOrd="0" presId="urn:microsoft.com/office/officeart/2005/8/layout/default"/>
    <dgm:cxn modelId="{305051ED-B493-424D-9E88-AA65C2CB7D95}" type="presParOf" srcId="{76D4A4DB-4C78-4088-8FF2-D1FE3738B983}" destId="{C4915F97-484D-4416-AD30-4966FD1D87A1}" srcOrd="9" destOrd="0" presId="urn:microsoft.com/office/officeart/2005/8/layout/default"/>
    <dgm:cxn modelId="{6E8747AD-9B4B-43D6-BE72-C1B0100EFF2E}" type="presParOf" srcId="{76D4A4DB-4C78-4088-8FF2-D1FE3738B983}" destId="{5A7886EF-7BFA-4F4D-A62A-FE0641FEF85F}" srcOrd="10" destOrd="0" presId="urn:microsoft.com/office/officeart/2005/8/layout/default"/>
    <dgm:cxn modelId="{3FEC1948-891A-4134-8074-4C3CF5E3FD3F}" type="presParOf" srcId="{76D4A4DB-4C78-4088-8FF2-D1FE3738B983}" destId="{CEDF34F9-BC5F-4B49-B1BA-3CAD76DAC1AA}" srcOrd="11" destOrd="0" presId="urn:microsoft.com/office/officeart/2005/8/layout/default"/>
    <dgm:cxn modelId="{B1AF84C3-6BE3-4A34-985D-CCC4129F38DE}" type="presParOf" srcId="{76D4A4DB-4C78-4088-8FF2-D1FE3738B983}" destId="{2E8F2232-4AF5-45B3-B61D-076A11155777}" srcOrd="12" destOrd="0" presId="urn:microsoft.com/office/officeart/2005/8/layout/default"/>
    <dgm:cxn modelId="{76BC589D-8CAE-4765-BBD6-9029FB54E82E}" type="presParOf" srcId="{76D4A4DB-4C78-4088-8FF2-D1FE3738B983}" destId="{C1BB727C-E2D2-4EBD-94AE-8CCDACE4184B}" srcOrd="13" destOrd="0" presId="urn:microsoft.com/office/officeart/2005/8/layout/default"/>
    <dgm:cxn modelId="{E2A8EF8D-41E7-422A-B951-E68605FB67F0}" type="presParOf" srcId="{76D4A4DB-4C78-4088-8FF2-D1FE3738B983}" destId="{CC9FA3A8-0BB2-4200-B1C1-495B186A43DD}" srcOrd="14" destOrd="0" presId="urn:microsoft.com/office/officeart/2005/8/layout/default"/>
    <dgm:cxn modelId="{9867DAF7-0B88-4155-9796-8A8D980CD84A}" type="presParOf" srcId="{76D4A4DB-4C78-4088-8FF2-D1FE3738B983}" destId="{09557436-5501-4615-B6B9-D1588E6A7654}" srcOrd="15" destOrd="0" presId="urn:microsoft.com/office/officeart/2005/8/layout/default"/>
    <dgm:cxn modelId="{FABF4F69-903D-41D4-8B35-91F4B02D91D2}" type="presParOf" srcId="{76D4A4DB-4C78-4088-8FF2-D1FE3738B983}" destId="{C6745E0A-CE15-43CB-BA48-762D2825E48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33DFEB-3460-4190-AB5D-4B9B8EE253E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211A688-0254-4CD7-A556-11C25EE9517E}">
      <dgm:prSet/>
      <dgm:spPr/>
      <dgm:t>
        <a:bodyPr/>
        <a:lstStyle/>
        <a:p>
          <a:r>
            <a:rPr lang="en-US" baseline="0"/>
            <a:t>Permission groups </a:t>
          </a:r>
          <a:endParaRPr lang="en-US"/>
        </a:p>
      </dgm:t>
    </dgm:pt>
    <dgm:pt modelId="{A350638B-2F81-4292-9D62-F658B25FAF3D}" type="parTrans" cxnId="{4EB583C8-C9A6-4DF1-9C29-36C08AC7F90D}">
      <dgm:prSet/>
      <dgm:spPr/>
      <dgm:t>
        <a:bodyPr/>
        <a:lstStyle/>
        <a:p>
          <a:endParaRPr lang="en-US"/>
        </a:p>
      </dgm:t>
    </dgm:pt>
    <dgm:pt modelId="{6942C2E1-79E2-4E01-9198-7DC709CE13F6}" type="sibTrans" cxnId="{4EB583C8-C9A6-4DF1-9C29-36C08AC7F90D}">
      <dgm:prSet/>
      <dgm:spPr/>
      <dgm:t>
        <a:bodyPr/>
        <a:lstStyle/>
        <a:p>
          <a:endParaRPr lang="en-US"/>
        </a:p>
      </dgm:t>
    </dgm:pt>
    <dgm:pt modelId="{E6830120-FACE-495A-8166-666471A30D4B}">
      <dgm:prSet/>
      <dgm:spPr/>
      <dgm:t>
        <a:bodyPr/>
        <a:lstStyle/>
        <a:p>
          <a:r>
            <a:rPr lang="en-US" baseline="0" dirty="0">
              <a:solidFill>
                <a:schemeClr val="bg1"/>
              </a:solidFill>
            </a:rPr>
            <a:t>Owner</a:t>
          </a:r>
          <a:endParaRPr lang="en-US" dirty="0">
            <a:solidFill>
              <a:schemeClr val="bg1"/>
            </a:solidFill>
          </a:endParaRPr>
        </a:p>
      </dgm:t>
    </dgm:pt>
    <dgm:pt modelId="{EF6B58A2-3BFF-4E43-BE1F-41C92E708BCE}" type="parTrans" cxnId="{F013A620-DF3F-4A86-9E98-2B6204D74E80}">
      <dgm:prSet/>
      <dgm:spPr/>
      <dgm:t>
        <a:bodyPr/>
        <a:lstStyle/>
        <a:p>
          <a:endParaRPr lang="en-US"/>
        </a:p>
      </dgm:t>
    </dgm:pt>
    <dgm:pt modelId="{AC49A5C9-7BBD-41B1-BA5C-B301B15DDA6E}" type="sibTrans" cxnId="{F013A620-DF3F-4A86-9E98-2B6204D74E80}">
      <dgm:prSet/>
      <dgm:spPr/>
      <dgm:t>
        <a:bodyPr/>
        <a:lstStyle/>
        <a:p>
          <a:endParaRPr lang="en-US"/>
        </a:p>
      </dgm:t>
    </dgm:pt>
    <dgm:pt modelId="{FB675D7E-3918-4D74-A319-DB31BDBEFCB0}">
      <dgm:prSet/>
      <dgm:spPr/>
      <dgm:t>
        <a:bodyPr/>
        <a:lstStyle/>
        <a:p>
          <a:r>
            <a:rPr lang="en-US" baseline="0" dirty="0">
              <a:solidFill>
                <a:schemeClr val="bg1"/>
              </a:solidFill>
            </a:rPr>
            <a:t>Group</a:t>
          </a:r>
          <a:endParaRPr lang="en-US" dirty="0">
            <a:solidFill>
              <a:schemeClr val="bg1"/>
            </a:solidFill>
          </a:endParaRPr>
        </a:p>
      </dgm:t>
    </dgm:pt>
    <dgm:pt modelId="{70261512-4221-4F76-81C8-D6D4631B1AA4}" type="parTrans" cxnId="{F2DBDF0F-ED78-432F-BE3E-FFE47C99D009}">
      <dgm:prSet/>
      <dgm:spPr/>
      <dgm:t>
        <a:bodyPr/>
        <a:lstStyle/>
        <a:p>
          <a:endParaRPr lang="en-US"/>
        </a:p>
      </dgm:t>
    </dgm:pt>
    <dgm:pt modelId="{DF8C9448-12CA-46DF-9372-E8485575CA04}" type="sibTrans" cxnId="{F2DBDF0F-ED78-432F-BE3E-FFE47C99D009}">
      <dgm:prSet/>
      <dgm:spPr/>
      <dgm:t>
        <a:bodyPr/>
        <a:lstStyle/>
        <a:p>
          <a:endParaRPr lang="en-US"/>
        </a:p>
      </dgm:t>
    </dgm:pt>
    <dgm:pt modelId="{01C2C2B9-2A37-48C1-B7DE-2C839E02F900}">
      <dgm:prSet/>
      <dgm:spPr/>
      <dgm:t>
        <a:bodyPr/>
        <a:lstStyle/>
        <a:p>
          <a:r>
            <a:rPr lang="en-US" baseline="0" dirty="0">
              <a:solidFill>
                <a:schemeClr val="bg1"/>
              </a:solidFill>
            </a:rPr>
            <a:t>Everyone</a:t>
          </a:r>
          <a:endParaRPr lang="en-US" dirty="0">
            <a:solidFill>
              <a:schemeClr val="bg1"/>
            </a:solidFill>
          </a:endParaRPr>
        </a:p>
      </dgm:t>
    </dgm:pt>
    <dgm:pt modelId="{6D0C8114-075A-42BA-B207-E3996D170578}" type="parTrans" cxnId="{21EBCE1B-500A-46E1-A16A-35D13418D4C7}">
      <dgm:prSet/>
      <dgm:spPr/>
      <dgm:t>
        <a:bodyPr/>
        <a:lstStyle/>
        <a:p>
          <a:endParaRPr lang="en-US"/>
        </a:p>
      </dgm:t>
    </dgm:pt>
    <dgm:pt modelId="{12609A4E-A086-4B8A-888C-B00094B53086}" type="sibTrans" cxnId="{21EBCE1B-500A-46E1-A16A-35D13418D4C7}">
      <dgm:prSet/>
      <dgm:spPr/>
      <dgm:t>
        <a:bodyPr/>
        <a:lstStyle/>
        <a:p>
          <a:endParaRPr lang="en-US"/>
        </a:p>
      </dgm:t>
    </dgm:pt>
    <dgm:pt modelId="{37002BC0-5A6F-4D02-A17D-B8B852863F56}">
      <dgm:prSet/>
      <dgm:spPr/>
      <dgm:t>
        <a:bodyPr/>
        <a:lstStyle/>
        <a:p>
          <a:r>
            <a:rPr lang="en-US" baseline="0"/>
            <a:t>Permission types</a:t>
          </a:r>
          <a:endParaRPr lang="en-US"/>
        </a:p>
      </dgm:t>
    </dgm:pt>
    <dgm:pt modelId="{0962F63D-0ED1-4EE9-95CF-F740351714DF}" type="parTrans" cxnId="{66398A61-9BCC-4107-9756-8C461829B121}">
      <dgm:prSet/>
      <dgm:spPr/>
      <dgm:t>
        <a:bodyPr/>
        <a:lstStyle/>
        <a:p>
          <a:endParaRPr lang="en-US"/>
        </a:p>
      </dgm:t>
    </dgm:pt>
    <dgm:pt modelId="{3468F689-D065-4942-9734-08B996B5E99B}" type="sibTrans" cxnId="{66398A61-9BCC-4107-9756-8C461829B121}">
      <dgm:prSet/>
      <dgm:spPr/>
      <dgm:t>
        <a:bodyPr/>
        <a:lstStyle/>
        <a:p>
          <a:endParaRPr lang="en-US"/>
        </a:p>
      </dgm:t>
    </dgm:pt>
    <dgm:pt modelId="{D89A2755-AD92-44E4-8018-F9822DA61E2B}">
      <dgm:prSet/>
      <dgm:spPr/>
      <dgm:t>
        <a:bodyPr/>
        <a:lstStyle/>
        <a:p>
          <a:r>
            <a:rPr lang="en-US" baseline="0" dirty="0">
              <a:solidFill>
                <a:schemeClr val="bg1"/>
              </a:solidFill>
            </a:rPr>
            <a:t>Read (r)</a:t>
          </a:r>
          <a:endParaRPr lang="en-US" dirty="0">
            <a:solidFill>
              <a:schemeClr val="bg1"/>
            </a:solidFill>
          </a:endParaRPr>
        </a:p>
      </dgm:t>
    </dgm:pt>
    <dgm:pt modelId="{C84230D3-52E7-4D58-9897-5BCA540C2612}" type="parTrans" cxnId="{62BD3142-4F29-425B-A853-13C92E50C4CA}">
      <dgm:prSet/>
      <dgm:spPr/>
      <dgm:t>
        <a:bodyPr/>
        <a:lstStyle/>
        <a:p>
          <a:endParaRPr lang="en-US"/>
        </a:p>
      </dgm:t>
    </dgm:pt>
    <dgm:pt modelId="{C66A40CA-2C26-4364-B8D1-DE0D51DE7A9E}" type="sibTrans" cxnId="{62BD3142-4F29-425B-A853-13C92E50C4CA}">
      <dgm:prSet/>
      <dgm:spPr/>
      <dgm:t>
        <a:bodyPr/>
        <a:lstStyle/>
        <a:p>
          <a:endParaRPr lang="en-US"/>
        </a:p>
      </dgm:t>
    </dgm:pt>
    <dgm:pt modelId="{524F6DB0-5960-448B-B609-9869DBFF9420}">
      <dgm:prSet/>
      <dgm:spPr/>
      <dgm:t>
        <a:bodyPr/>
        <a:lstStyle/>
        <a:p>
          <a:r>
            <a:rPr lang="en-US" baseline="0">
              <a:solidFill>
                <a:schemeClr val="bg1"/>
              </a:solidFill>
            </a:rPr>
            <a:t>Write (w)</a:t>
          </a:r>
          <a:endParaRPr lang="en-US">
            <a:solidFill>
              <a:schemeClr val="bg1"/>
            </a:solidFill>
          </a:endParaRPr>
        </a:p>
      </dgm:t>
    </dgm:pt>
    <dgm:pt modelId="{58D9616B-1A47-4E55-A377-BEEEB3E693B1}" type="parTrans" cxnId="{0AEF5BCA-DED3-47FC-B026-1A63FAC4D9A9}">
      <dgm:prSet/>
      <dgm:spPr/>
      <dgm:t>
        <a:bodyPr/>
        <a:lstStyle/>
        <a:p>
          <a:endParaRPr lang="en-US"/>
        </a:p>
      </dgm:t>
    </dgm:pt>
    <dgm:pt modelId="{82F0B289-3523-46F7-BE1B-3F170131B0D8}" type="sibTrans" cxnId="{0AEF5BCA-DED3-47FC-B026-1A63FAC4D9A9}">
      <dgm:prSet/>
      <dgm:spPr/>
      <dgm:t>
        <a:bodyPr/>
        <a:lstStyle/>
        <a:p>
          <a:endParaRPr lang="en-US"/>
        </a:p>
      </dgm:t>
    </dgm:pt>
    <dgm:pt modelId="{A68A2766-4C95-4838-B84D-AA36631EDA42}">
      <dgm:prSet/>
      <dgm:spPr/>
      <dgm:t>
        <a:bodyPr/>
        <a:lstStyle/>
        <a:p>
          <a:r>
            <a:rPr lang="en-US" baseline="0" dirty="0">
              <a:solidFill>
                <a:schemeClr val="bg1"/>
              </a:solidFill>
            </a:rPr>
            <a:t>Execute (x)</a:t>
          </a:r>
          <a:endParaRPr lang="en-US" dirty="0">
            <a:solidFill>
              <a:schemeClr val="bg1"/>
            </a:solidFill>
          </a:endParaRPr>
        </a:p>
      </dgm:t>
    </dgm:pt>
    <dgm:pt modelId="{73E6FE54-146B-4E36-A3FC-26ABFCB73987}" type="parTrans" cxnId="{73E50930-C979-4BE5-88F5-C7020DBF1C40}">
      <dgm:prSet/>
      <dgm:spPr/>
      <dgm:t>
        <a:bodyPr/>
        <a:lstStyle/>
        <a:p>
          <a:endParaRPr lang="en-US"/>
        </a:p>
      </dgm:t>
    </dgm:pt>
    <dgm:pt modelId="{5110F692-ACC4-431F-AA8A-F47A83C8E1D1}" type="sibTrans" cxnId="{73E50930-C979-4BE5-88F5-C7020DBF1C40}">
      <dgm:prSet/>
      <dgm:spPr/>
      <dgm:t>
        <a:bodyPr/>
        <a:lstStyle/>
        <a:p>
          <a:endParaRPr lang="en-US"/>
        </a:p>
      </dgm:t>
    </dgm:pt>
    <dgm:pt modelId="{C720DBBF-0A5B-4125-A5BC-9BDA82EB28E6}">
      <dgm:prSet/>
      <dgm:spPr/>
      <dgm:t>
        <a:bodyPr/>
        <a:lstStyle/>
        <a:p>
          <a:r>
            <a:rPr lang="en-US" baseline="0"/>
            <a:t>chmod - change permissions</a:t>
          </a:r>
          <a:endParaRPr lang="en-US"/>
        </a:p>
      </dgm:t>
    </dgm:pt>
    <dgm:pt modelId="{D1A0B313-A58C-45B7-B4F2-C91AA1073ACC}" type="parTrans" cxnId="{74B9CAB5-1ABA-4E82-93BC-C3810C0F8D80}">
      <dgm:prSet/>
      <dgm:spPr/>
      <dgm:t>
        <a:bodyPr/>
        <a:lstStyle/>
        <a:p>
          <a:endParaRPr lang="en-US"/>
        </a:p>
      </dgm:t>
    </dgm:pt>
    <dgm:pt modelId="{AB7648F2-CFAA-4530-8A41-CC639DA3492D}" type="sibTrans" cxnId="{74B9CAB5-1ABA-4E82-93BC-C3810C0F8D80}">
      <dgm:prSet/>
      <dgm:spPr/>
      <dgm:t>
        <a:bodyPr/>
        <a:lstStyle/>
        <a:p>
          <a:endParaRPr lang="en-US"/>
        </a:p>
      </dgm:t>
    </dgm:pt>
    <dgm:pt modelId="{1FF53BD1-F906-4E3F-89E1-50896FDC49E9}">
      <dgm:prSet/>
      <dgm:spPr/>
      <dgm:t>
        <a:bodyPr/>
        <a:lstStyle/>
        <a:p>
          <a:r>
            <a:rPr lang="en-US" baseline="0"/>
            <a:t>chown - change ownership</a:t>
          </a:r>
          <a:endParaRPr lang="en-US"/>
        </a:p>
      </dgm:t>
    </dgm:pt>
    <dgm:pt modelId="{EE904511-6696-41AC-8036-7E858AACB176}" type="parTrans" cxnId="{42400EA4-54F2-41B4-91F8-7AB56CD7391E}">
      <dgm:prSet/>
      <dgm:spPr/>
      <dgm:t>
        <a:bodyPr/>
        <a:lstStyle/>
        <a:p>
          <a:endParaRPr lang="en-US"/>
        </a:p>
      </dgm:t>
    </dgm:pt>
    <dgm:pt modelId="{A7363364-BBB9-4A3C-8A4C-858AFCA5A354}" type="sibTrans" cxnId="{42400EA4-54F2-41B4-91F8-7AB56CD7391E}">
      <dgm:prSet/>
      <dgm:spPr/>
      <dgm:t>
        <a:bodyPr/>
        <a:lstStyle/>
        <a:p>
          <a:endParaRPr lang="en-US"/>
        </a:p>
      </dgm:t>
    </dgm:pt>
    <dgm:pt modelId="{D28D90F7-D573-4F23-A97B-2051271963EA}" type="pres">
      <dgm:prSet presAssocID="{3033DFEB-3460-4190-AB5D-4B9B8EE253E3}" presName="linear" presStyleCnt="0">
        <dgm:presLayoutVars>
          <dgm:animLvl val="lvl"/>
          <dgm:resizeHandles val="exact"/>
        </dgm:presLayoutVars>
      </dgm:prSet>
      <dgm:spPr/>
    </dgm:pt>
    <dgm:pt modelId="{3DDE2DD8-3D46-4BA0-AB8D-77AFFDEA4299}" type="pres">
      <dgm:prSet presAssocID="{E211A688-0254-4CD7-A556-11C25EE9517E}" presName="parentText" presStyleLbl="node1" presStyleIdx="0" presStyleCnt="4">
        <dgm:presLayoutVars>
          <dgm:chMax val="0"/>
          <dgm:bulletEnabled val="1"/>
        </dgm:presLayoutVars>
      </dgm:prSet>
      <dgm:spPr/>
    </dgm:pt>
    <dgm:pt modelId="{ADB79D90-D962-4625-A49F-9442494EB237}" type="pres">
      <dgm:prSet presAssocID="{E211A688-0254-4CD7-A556-11C25EE9517E}" presName="childText" presStyleLbl="revTx" presStyleIdx="0" presStyleCnt="2">
        <dgm:presLayoutVars>
          <dgm:bulletEnabled val="1"/>
        </dgm:presLayoutVars>
      </dgm:prSet>
      <dgm:spPr/>
    </dgm:pt>
    <dgm:pt modelId="{09662301-4A8B-4793-8B1A-6676EF065C40}" type="pres">
      <dgm:prSet presAssocID="{37002BC0-5A6F-4D02-A17D-B8B852863F56}" presName="parentText" presStyleLbl="node1" presStyleIdx="1" presStyleCnt="4">
        <dgm:presLayoutVars>
          <dgm:chMax val="0"/>
          <dgm:bulletEnabled val="1"/>
        </dgm:presLayoutVars>
      </dgm:prSet>
      <dgm:spPr/>
    </dgm:pt>
    <dgm:pt modelId="{55F93306-357D-44DF-982D-61CB5E64C670}" type="pres">
      <dgm:prSet presAssocID="{37002BC0-5A6F-4D02-A17D-B8B852863F56}" presName="childText" presStyleLbl="revTx" presStyleIdx="1" presStyleCnt="2">
        <dgm:presLayoutVars>
          <dgm:bulletEnabled val="1"/>
        </dgm:presLayoutVars>
      </dgm:prSet>
      <dgm:spPr/>
    </dgm:pt>
    <dgm:pt modelId="{292D317F-AA72-4EA1-B4C3-6468E45B0742}" type="pres">
      <dgm:prSet presAssocID="{C720DBBF-0A5B-4125-A5BC-9BDA82EB28E6}" presName="parentText" presStyleLbl="node1" presStyleIdx="2" presStyleCnt="4">
        <dgm:presLayoutVars>
          <dgm:chMax val="0"/>
          <dgm:bulletEnabled val="1"/>
        </dgm:presLayoutVars>
      </dgm:prSet>
      <dgm:spPr/>
    </dgm:pt>
    <dgm:pt modelId="{39DBF39C-273C-410F-9B1A-8E6986856822}" type="pres">
      <dgm:prSet presAssocID="{AB7648F2-CFAA-4530-8A41-CC639DA3492D}" presName="spacer" presStyleCnt="0"/>
      <dgm:spPr/>
    </dgm:pt>
    <dgm:pt modelId="{BB7954FE-0CC2-4D81-8CB2-3FDA86586724}" type="pres">
      <dgm:prSet presAssocID="{1FF53BD1-F906-4E3F-89E1-50896FDC49E9}" presName="parentText" presStyleLbl="node1" presStyleIdx="3" presStyleCnt="4">
        <dgm:presLayoutVars>
          <dgm:chMax val="0"/>
          <dgm:bulletEnabled val="1"/>
        </dgm:presLayoutVars>
      </dgm:prSet>
      <dgm:spPr/>
    </dgm:pt>
  </dgm:ptLst>
  <dgm:cxnLst>
    <dgm:cxn modelId="{F2DBDF0F-ED78-432F-BE3E-FFE47C99D009}" srcId="{E211A688-0254-4CD7-A556-11C25EE9517E}" destId="{FB675D7E-3918-4D74-A319-DB31BDBEFCB0}" srcOrd="1" destOrd="0" parTransId="{70261512-4221-4F76-81C8-D6D4631B1AA4}" sibTransId="{DF8C9448-12CA-46DF-9372-E8485575CA04}"/>
    <dgm:cxn modelId="{FC331F17-9613-4B8A-8124-A6CD6813918D}" type="presOf" srcId="{524F6DB0-5960-448B-B609-9869DBFF9420}" destId="{55F93306-357D-44DF-982D-61CB5E64C670}" srcOrd="0" destOrd="1" presId="urn:microsoft.com/office/officeart/2005/8/layout/vList2"/>
    <dgm:cxn modelId="{413C9E18-C8E8-41B8-AFFA-E4CA2A41A4C5}" type="presOf" srcId="{FB675D7E-3918-4D74-A319-DB31BDBEFCB0}" destId="{ADB79D90-D962-4625-A49F-9442494EB237}" srcOrd="0" destOrd="1" presId="urn:microsoft.com/office/officeart/2005/8/layout/vList2"/>
    <dgm:cxn modelId="{21EBCE1B-500A-46E1-A16A-35D13418D4C7}" srcId="{E211A688-0254-4CD7-A556-11C25EE9517E}" destId="{01C2C2B9-2A37-48C1-B7DE-2C839E02F900}" srcOrd="2" destOrd="0" parTransId="{6D0C8114-075A-42BA-B207-E3996D170578}" sibTransId="{12609A4E-A086-4B8A-888C-B00094B53086}"/>
    <dgm:cxn modelId="{F013A620-DF3F-4A86-9E98-2B6204D74E80}" srcId="{E211A688-0254-4CD7-A556-11C25EE9517E}" destId="{E6830120-FACE-495A-8166-666471A30D4B}" srcOrd="0" destOrd="0" parTransId="{EF6B58A2-3BFF-4E43-BE1F-41C92E708BCE}" sibTransId="{AC49A5C9-7BBD-41B1-BA5C-B301B15DDA6E}"/>
    <dgm:cxn modelId="{73E50930-C979-4BE5-88F5-C7020DBF1C40}" srcId="{37002BC0-5A6F-4D02-A17D-B8B852863F56}" destId="{A68A2766-4C95-4838-B84D-AA36631EDA42}" srcOrd="2" destOrd="0" parTransId="{73E6FE54-146B-4E36-A3FC-26ABFCB73987}" sibTransId="{5110F692-ACC4-431F-AA8A-F47A83C8E1D1}"/>
    <dgm:cxn modelId="{ED6C1E36-43F8-464E-8B77-2974C26A6FE8}" type="presOf" srcId="{A68A2766-4C95-4838-B84D-AA36631EDA42}" destId="{55F93306-357D-44DF-982D-61CB5E64C670}" srcOrd="0" destOrd="2" presId="urn:microsoft.com/office/officeart/2005/8/layout/vList2"/>
    <dgm:cxn modelId="{66398A61-9BCC-4107-9756-8C461829B121}" srcId="{3033DFEB-3460-4190-AB5D-4B9B8EE253E3}" destId="{37002BC0-5A6F-4D02-A17D-B8B852863F56}" srcOrd="1" destOrd="0" parTransId="{0962F63D-0ED1-4EE9-95CF-F740351714DF}" sibTransId="{3468F689-D065-4942-9734-08B996B5E99B}"/>
    <dgm:cxn modelId="{62BD3142-4F29-425B-A853-13C92E50C4CA}" srcId="{37002BC0-5A6F-4D02-A17D-B8B852863F56}" destId="{D89A2755-AD92-44E4-8018-F9822DA61E2B}" srcOrd="0" destOrd="0" parTransId="{C84230D3-52E7-4D58-9897-5BCA540C2612}" sibTransId="{C66A40CA-2C26-4364-B8D1-DE0D51DE7A9E}"/>
    <dgm:cxn modelId="{29AA6B63-7B99-4F4D-8D7B-AAE702395935}" type="presOf" srcId="{D89A2755-AD92-44E4-8018-F9822DA61E2B}" destId="{55F93306-357D-44DF-982D-61CB5E64C670}" srcOrd="0" destOrd="0" presId="urn:microsoft.com/office/officeart/2005/8/layout/vList2"/>
    <dgm:cxn modelId="{AD97BD55-E4D0-42EF-A4D7-0426008DB05F}" type="presOf" srcId="{37002BC0-5A6F-4D02-A17D-B8B852863F56}" destId="{09662301-4A8B-4793-8B1A-6676EF065C40}" srcOrd="0" destOrd="0" presId="urn:microsoft.com/office/officeart/2005/8/layout/vList2"/>
    <dgm:cxn modelId="{85FA8C7B-6B06-4136-9175-E70EADD316C6}" type="presOf" srcId="{E211A688-0254-4CD7-A556-11C25EE9517E}" destId="{3DDE2DD8-3D46-4BA0-AB8D-77AFFDEA4299}" srcOrd="0" destOrd="0" presId="urn:microsoft.com/office/officeart/2005/8/layout/vList2"/>
    <dgm:cxn modelId="{42400EA4-54F2-41B4-91F8-7AB56CD7391E}" srcId="{3033DFEB-3460-4190-AB5D-4B9B8EE253E3}" destId="{1FF53BD1-F906-4E3F-89E1-50896FDC49E9}" srcOrd="3" destOrd="0" parTransId="{EE904511-6696-41AC-8036-7E858AACB176}" sibTransId="{A7363364-BBB9-4A3C-8A4C-858AFCA5A354}"/>
    <dgm:cxn modelId="{74B9CAB5-1ABA-4E82-93BC-C3810C0F8D80}" srcId="{3033DFEB-3460-4190-AB5D-4B9B8EE253E3}" destId="{C720DBBF-0A5B-4125-A5BC-9BDA82EB28E6}" srcOrd="2" destOrd="0" parTransId="{D1A0B313-A58C-45B7-B4F2-C91AA1073ACC}" sibTransId="{AB7648F2-CFAA-4530-8A41-CC639DA3492D}"/>
    <dgm:cxn modelId="{95B0E4B6-4990-422B-875D-BEEE98CE6188}" type="presOf" srcId="{C720DBBF-0A5B-4125-A5BC-9BDA82EB28E6}" destId="{292D317F-AA72-4EA1-B4C3-6468E45B0742}" srcOrd="0" destOrd="0" presId="urn:microsoft.com/office/officeart/2005/8/layout/vList2"/>
    <dgm:cxn modelId="{F3623DBA-F1C4-4001-B80B-93254B7F9F84}" type="presOf" srcId="{E6830120-FACE-495A-8166-666471A30D4B}" destId="{ADB79D90-D962-4625-A49F-9442494EB237}" srcOrd="0" destOrd="0" presId="urn:microsoft.com/office/officeart/2005/8/layout/vList2"/>
    <dgm:cxn modelId="{EA8078BB-F7BA-4822-8197-8F3DD3DC8933}" type="presOf" srcId="{01C2C2B9-2A37-48C1-B7DE-2C839E02F900}" destId="{ADB79D90-D962-4625-A49F-9442494EB237}" srcOrd="0" destOrd="2" presId="urn:microsoft.com/office/officeart/2005/8/layout/vList2"/>
    <dgm:cxn modelId="{4EB583C8-C9A6-4DF1-9C29-36C08AC7F90D}" srcId="{3033DFEB-3460-4190-AB5D-4B9B8EE253E3}" destId="{E211A688-0254-4CD7-A556-11C25EE9517E}" srcOrd="0" destOrd="0" parTransId="{A350638B-2F81-4292-9D62-F658B25FAF3D}" sibTransId="{6942C2E1-79E2-4E01-9198-7DC709CE13F6}"/>
    <dgm:cxn modelId="{AD9DC7C9-10FD-46F4-90A9-016B1A0F68EC}" type="presOf" srcId="{1FF53BD1-F906-4E3F-89E1-50896FDC49E9}" destId="{BB7954FE-0CC2-4D81-8CB2-3FDA86586724}" srcOrd="0" destOrd="0" presId="urn:microsoft.com/office/officeart/2005/8/layout/vList2"/>
    <dgm:cxn modelId="{0AEF5BCA-DED3-47FC-B026-1A63FAC4D9A9}" srcId="{37002BC0-5A6F-4D02-A17D-B8B852863F56}" destId="{524F6DB0-5960-448B-B609-9869DBFF9420}" srcOrd="1" destOrd="0" parTransId="{58D9616B-1A47-4E55-A377-BEEEB3E693B1}" sibTransId="{82F0B289-3523-46F7-BE1B-3F170131B0D8}"/>
    <dgm:cxn modelId="{E86BFFE7-6973-4895-9AF0-CF52DBBE1636}" type="presOf" srcId="{3033DFEB-3460-4190-AB5D-4B9B8EE253E3}" destId="{D28D90F7-D573-4F23-A97B-2051271963EA}" srcOrd="0" destOrd="0" presId="urn:microsoft.com/office/officeart/2005/8/layout/vList2"/>
    <dgm:cxn modelId="{B82965C6-A9F0-4A2D-ADAC-DAE0F17327A3}" type="presParOf" srcId="{D28D90F7-D573-4F23-A97B-2051271963EA}" destId="{3DDE2DD8-3D46-4BA0-AB8D-77AFFDEA4299}" srcOrd="0" destOrd="0" presId="urn:microsoft.com/office/officeart/2005/8/layout/vList2"/>
    <dgm:cxn modelId="{0FA46927-6DEB-4490-8BB2-606F263A670A}" type="presParOf" srcId="{D28D90F7-D573-4F23-A97B-2051271963EA}" destId="{ADB79D90-D962-4625-A49F-9442494EB237}" srcOrd="1" destOrd="0" presId="urn:microsoft.com/office/officeart/2005/8/layout/vList2"/>
    <dgm:cxn modelId="{B6E97AD7-54DC-405E-BC92-8BAE006574AA}" type="presParOf" srcId="{D28D90F7-D573-4F23-A97B-2051271963EA}" destId="{09662301-4A8B-4793-8B1A-6676EF065C40}" srcOrd="2" destOrd="0" presId="urn:microsoft.com/office/officeart/2005/8/layout/vList2"/>
    <dgm:cxn modelId="{411790F0-38CE-4357-8141-4579EAC26BC1}" type="presParOf" srcId="{D28D90F7-D573-4F23-A97B-2051271963EA}" destId="{55F93306-357D-44DF-982D-61CB5E64C670}" srcOrd="3" destOrd="0" presId="urn:microsoft.com/office/officeart/2005/8/layout/vList2"/>
    <dgm:cxn modelId="{A48B2EDC-753D-4064-A9B4-CFD2658FB0D6}" type="presParOf" srcId="{D28D90F7-D573-4F23-A97B-2051271963EA}" destId="{292D317F-AA72-4EA1-B4C3-6468E45B0742}" srcOrd="4" destOrd="0" presId="urn:microsoft.com/office/officeart/2005/8/layout/vList2"/>
    <dgm:cxn modelId="{A2EF1DF8-E20D-486D-88BE-E47B6451DD68}" type="presParOf" srcId="{D28D90F7-D573-4F23-A97B-2051271963EA}" destId="{39DBF39C-273C-410F-9B1A-8E6986856822}" srcOrd="5" destOrd="0" presId="urn:microsoft.com/office/officeart/2005/8/layout/vList2"/>
    <dgm:cxn modelId="{BA233388-6E33-424E-88D5-F2F103A333A6}" type="presParOf" srcId="{D28D90F7-D573-4F23-A97B-2051271963EA}" destId="{BB7954FE-0CC2-4D81-8CB2-3FDA865867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3DEB25-955D-44B0-9830-F10C5DB7609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C04201D-5C79-4638-8326-39F7FD372C68}">
      <dgm:prSet custT="1"/>
      <dgm:spPr/>
      <dgm:t>
        <a:bodyPr/>
        <a:lstStyle/>
        <a:p>
          <a:r>
            <a:rPr lang="en-US" sz="2400" baseline="0" dirty="0"/>
            <a:t>During installation, the </a:t>
          </a:r>
          <a:r>
            <a:rPr lang="en-US" sz="2400" b="1" baseline="0" dirty="0" err="1"/>
            <a:t>mssql</a:t>
          </a:r>
          <a:r>
            <a:rPr lang="en-US" sz="2400" b="1" baseline="0" dirty="0"/>
            <a:t> user </a:t>
          </a:r>
          <a:r>
            <a:rPr lang="en-US" sz="2400" baseline="0" dirty="0"/>
            <a:t>and </a:t>
          </a:r>
          <a:r>
            <a:rPr lang="en-US" sz="2400" b="1" baseline="0" dirty="0"/>
            <a:t>group</a:t>
          </a:r>
          <a:r>
            <a:rPr lang="en-US" sz="2400" baseline="0" dirty="0"/>
            <a:t> are created</a:t>
          </a:r>
          <a:endParaRPr lang="en-US" sz="2400" dirty="0"/>
        </a:p>
      </dgm:t>
    </dgm:pt>
    <dgm:pt modelId="{EEE29D15-2ECD-4E97-AE0C-1B6FBEA6BAD4}" type="parTrans" cxnId="{6715639D-DC87-41A0-91D9-0699587F07C2}">
      <dgm:prSet/>
      <dgm:spPr/>
      <dgm:t>
        <a:bodyPr/>
        <a:lstStyle/>
        <a:p>
          <a:endParaRPr lang="en-US"/>
        </a:p>
      </dgm:t>
    </dgm:pt>
    <dgm:pt modelId="{4E02D82E-6D31-4093-8A38-81C34F985658}" type="sibTrans" cxnId="{6715639D-DC87-41A0-91D9-0699587F07C2}">
      <dgm:prSet/>
      <dgm:spPr/>
      <dgm:t>
        <a:bodyPr/>
        <a:lstStyle/>
        <a:p>
          <a:endParaRPr lang="en-US"/>
        </a:p>
      </dgm:t>
    </dgm:pt>
    <dgm:pt modelId="{F7FFD187-A86C-4CDD-86AA-6E3CDB4AB599}">
      <dgm:prSet custT="1"/>
      <dgm:spPr/>
      <dgm:t>
        <a:bodyPr/>
        <a:lstStyle/>
        <a:p>
          <a:r>
            <a:rPr lang="en-US" sz="2400" baseline="0" dirty="0"/>
            <a:t>The SQL Server processes </a:t>
          </a:r>
          <a:r>
            <a:rPr lang="en-US" sz="2400" u="sng" baseline="0" dirty="0"/>
            <a:t>must</a:t>
          </a:r>
          <a:r>
            <a:rPr lang="en-US" sz="2400" baseline="0" dirty="0"/>
            <a:t> run under this account</a:t>
          </a:r>
          <a:endParaRPr lang="en-US" sz="2400" dirty="0"/>
        </a:p>
      </dgm:t>
    </dgm:pt>
    <dgm:pt modelId="{02627511-746C-430F-B965-515559CCB50C}" type="parTrans" cxnId="{CED73AFD-0DAD-40E5-A806-412E845273C2}">
      <dgm:prSet/>
      <dgm:spPr/>
      <dgm:t>
        <a:bodyPr/>
        <a:lstStyle/>
        <a:p>
          <a:endParaRPr lang="en-US"/>
        </a:p>
      </dgm:t>
    </dgm:pt>
    <dgm:pt modelId="{D9B520E8-5F28-4958-BB43-4EF52D6C6657}" type="sibTrans" cxnId="{CED73AFD-0DAD-40E5-A806-412E845273C2}">
      <dgm:prSet/>
      <dgm:spPr/>
      <dgm:t>
        <a:bodyPr/>
        <a:lstStyle/>
        <a:p>
          <a:endParaRPr lang="en-US"/>
        </a:p>
      </dgm:t>
    </dgm:pt>
    <dgm:pt modelId="{6A23EFC1-F596-4C33-9C6E-F7152E306671}">
      <dgm:prSet custT="1"/>
      <dgm:spPr/>
      <dgm:t>
        <a:bodyPr/>
        <a:lstStyle/>
        <a:p>
          <a:r>
            <a:rPr lang="en-US" sz="2400" baseline="0" dirty="0"/>
            <a:t>All SQL Server-related files must be </a:t>
          </a:r>
          <a:r>
            <a:rPr lang="en-US" sz="2400" u="sng" baseline="0" dirty="0"/>
            <a:t>owned</a:t>
          </a:r>
          <a:r>
            <a:rPr lang="en-US" sz="2400" baseline="0" dirty="0"/>
            <a:t> by the </a:t>
          </a:r>
          <a:r>
            <a:rPr lang="en-US" sz="2400" baseline="0" dirty="0" err="1"/>
            <a:t>mssql</a:t>
          </a:r>
          <a:r>
            <a:rPr lang="en-US" sz="2400" baseline="0" dirty="0"/>
            <a:t> user and group</a:t>
          </a:r>
          <a:endParaRPr lang="en-US" sz="2400" dirty="0"/>
        </a:p>
      </dgm:t>
    </dgm:pt>
    <dgm:pt modelId="{5AF19CE9-CF8C-44D6-9850-2211491B6323}" type="parTrans" cxnId="{E5E068AF-63FD-45E0-A22D-D30D5411093C}">
      <dgm:prSet/>
      <dgm:spPr/>
      <dgm:t>
        <a:bodyPr/>
        <a:lstStyle/>
        <a:p>
          <a:endParaRPr lang="en-US"/>
        </a:p>
      </dgm:t>
    </dgm:pt>
    <dgm:pt modelId="{E5AF754D-ED28-44C0-856D-8E053912FD9D}" type="sibTrans" cxnId="{E5E068AF-63FD-45E0-A22D-D30D5411093C}">
      <dgm:prSet/>
      <dgm:spPr/>
      <dgm:t>
        <a:bodyPr/>
        <a:lstStyle/>
        <a:p>
          <a:endParaRPr lang="en-US"/>
        </a:p>
      </dgm:t>
    </dgm:pt>
    <dgm:pt modelId="{5023C897-C212-4683-990B-47CB00C10645}" type="pres">
      <dgm:prSet presAssocID="{F93DEB25-955D-44B0-9830-F10C5DB76093}" presName="linear" presStyleCnt="0">
        <dgm:presLayoutVars>
          <dgm:animLvl val="lvl"/>
          <dgm:resizeHandles val="exact"/>
        </dgm:presLayoutVars>
      </dgm:prSet>
      <dgm:spPr/>
    </dgm:pt>
    <dgm:pt modelId="{B2BC6B4C-B5AE-4C6E-A5E9-4E043DD0890D}" type="pres">
      <dgm:prSet presAssocID="{9C04201D-5C79-4638-8326-39F7FD372C68}" presName="parentText" presStyleLbl="node1" presStyleIdx="0" presStyleCnt="3">
        <dgm:presLayoutVars>
          <dgm:chMax val="0"/>
          <dgm:bulletEnabled val="1"/>
        </dgm:presLayoutVars>
      </dgm:prSet>
      <dgm:spPr/>
    </dgm:pt>
    <dgm:pt modelId="{722988E6-A3EB-45C1-BAD4-54E2AF8D7BBF}" type="pres">
      <dgm:prSet presAssocID="{4E02D82E-6D31-4093-8A38-81C34F985658}" presName="spacer" presStyleCnt="0"/>
      <dgm:spPr/>
    </dgm:pt>
    <dgm:pt modelId="{A8EBE032-BF3F-496C-8A86-9199A2696034}" type="pres">
      <dgm:prSet presAssocID="{F7FFD187-A86C-4CDD-86AA-6E3CDB4AB599}" presName="parentText" presStyleLbl="node1" presStyleIdx="1" presStyleCnt="3">
        <dgm:presLayoutVars>
          <dgm:chMax val="0"/>
          <dgm:bulletEnabled val="1"/>
        </dgm:presLayoutVars>
      </dgm:prSet>
      <dgm:spPr/>
    </dgm:pt>
    <dgm:pt modelId="{7E8CCC65-6D6C-4BFE-9AAB-E8B6F6D28394}" type="pres">
      <dgm:prSet presAssocID="{D9B520E8-5F28-4958-BB43-4EF52D6C6657}" presName="spacer" presStyleCnt="0"/>
      <dgm:spPr/>
    </dgm:pt>
    <dgm:pt modelId="{27789E6E-0E4C-40CB-B1F1-3A3B6C8141C3}" type="pres">
      <dgm:prSet presAssocID="{6A23EFC1-F596-4C33-9C6E-F7152E306671}" presName="parentText" presStyleLbl="node1" presStyleIdx="2" presStyleCnt="3">
        <dgm:presLayoutVars>
          <dgm:chMax val="0"/>
          <dgm:bulletEnabled val="1"/>
        </dgm:presLayoutVars>
      </dgm:prSet>
      <dgm:spPr/>
    </dgm:pt>
  </dgm:ptLst>
  <dgm:cxnLst>
    <dgm:cxn modelId="{1EE5035E-0B33-4EEC-B112-4F108B78BC20}" type="presOf" srcId="{F7FFD187-A86C-4CDD-86AA-6E3CDB4AB599}" destId="{A8EBE032-BF3F-496C-8A86-9199A2696034}" srcOrd="0" destOrd="0" presId="urn:microsoft.com/office/officeart/2005/8/layout/vList2"/>
    <dgm:cxn modelId="{F2A09667-5FD1-4262-BF83-9F44854A8327}" type="presOf" srcId="{9C04201D-5C79-4638-8326-39F7FD372C68}" destId="{B2BC6B4C-B5AE-4C6E-A5E9-4E043DD0890D}" srcOrd="0" destOrd="0" presId="urn:microsoft.com/office/officeart/2005/8/layout/vList2"/>
    <dgm:cxn modelId="{B5F3C673-0488-4F68-93E6-A3D98B637013}" type="presOf" srcId="{6A23EFC1-F596-4C33-9C6E-F7152E306671}" destId="{27789E6E-0E4C-40CB-B1F1-3A3B6C8141C3}" srcOrd="0" destOrd="0" presId="urn:microsoft.com/office/officeart/2005/8/layout/vList2"/>
    <dgm:cxn modelId="{6715639D-DC87-41A0-91D9-0699587F07C2}" srcId="{F93DEB25-955D-44B0-9830-F10C5DB76093}" destId="{9C04201D-5C79-4638-8326-39F7FD372C68}" srcOrd="0" destOrd="0" parTransId="{EEE29D15-2ECD-4E97-AE0C-1B6FBEA6BAD4}" sibTransId="{4E02D82E-6D31-4093-8A38-81C34F985658}"/>
    <dgm:cxn modelId="{E5E068AF-63FD-45E0-A22D-D30D5411093C}" srcId="{F93DEB25-955D-44B0-9830-F10C5DB76093}" destId="{6A23EFC1-F596-4C33-9C6E-F7152E306671}" srcOrd="2" destOrd="0" parTransId="{5AF19CE9-CF8C-44D6-9850-2211491B6323}" sibTransId="{E5AF754D-ED28-44C0-856D-8E053912FD9D}"/>
    <dgm:cxn modelId="{159AA7EC-07DC-4D4C-8E3A-A5452EDAF759}" type="presOf" srcId="{F93DEB25-955D-44B0-9830-F10C5DB76093}" destId="{5023C897-C212-4683-990B-47CB00C10645}" srcOrd="0" destOrd="0" presId="urn:microsoft.com/office/officeart/2005/8/layout/vList2"/>
    <dgm:cxn modelId="{CED73AFD-0DAD-40E5-A806-412E845273C2}" srcId="{F93DEB25-955D-44B0-9830-F10C5DB76093}" destId="{F7FFD187-A86C-4CDD-86AA-6E3CDB4AB599}" srcOrd="1" destOrd="0" parTransId="{02627511-746C-430F-B965-515559CCB50C}" sibTransId="{D9B520E8-5F28-4958-BB43-4EF52D6C6657}"/>
    <dgm:cxn modelId="{23D435C3-C261-45B3-A814-7A6DB276A371}" type="presParOf" srcId="{5023C897-C212-4683-990B-47CB00C10645}" destId="{B2BC6B4C-B5AE-4C6E-A5E9-4E043DD0890D}" srcOrd="0" destOrd="0" presId="urn:microsoft.com/office/officeart/2005/8/layout/vList2"/>
    <dgm:cxn modelId="{B2389F93-180C-4C45-932E-B671A2F401B9}" type="presParOf" srcId="{5023C897-C212-4683-990B-47CB00C10645}" destId="{722988E6-A3EB-45C1-BAD4-54E2AF8D7BBF}" srcOrd="1" destOrd="0" presId="urn:microsoft.com/office/officeart/2005/8/layout/vList2"/>
    <dgm:cxn modelId="{CF6F0AF7-6259-4729-96F5-9E68B18C83D9}" type="presParOf" srcId="{5023C897-C212-4683-990B-47CB00C10645}" destId="{A8EBE032-BF3F-496C-8A86-9199A2696034}" srcOrd="2" destOrd="0" presId="urn:microsoft.com/office/officeart/2005/8/layout/vList2"/>
    <dgm:cxn modelId="{7A21C141-03DF-42FD-9ED4-B1C07E474594}" type="presParOf" srcId="{5023C897-C212-4683-990B-47CB00C10645}" destId="{7E8CCC65-6D6C-4BFE-9AAB-E8B6F6D28394}" srcOrd="3" destOrd="0" presId="urn:microsoft.com/office/officeart/2005/8/layout/vList2"/>
    <dgm:cxn modelId="{6764AEEC-0102-46B7-B984-E5F7F1CE968B}" type="presParOf" srcId="{5023C897-C212-4683-990B-47CB00C10645}" destId="{27789E6E-0E4C-40CB-B1F1-3A3B6C8141C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9B9102-0E49-48F1-8A24-1B25A0D3476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AE960C2-3787-44E5-B494-927E8310EF94}">
      <dgm:prSet custT="1"/>
      <dgm:spPr/>
      <dgm:t>
        <a:bodyPr/>
        <a:lstStyle/>
        <a:p>
          <a:r>
            <a:rPr lang="en-US" sz="2400" baseline="0" dirty="0"/>
            <a:t>If SQL Server is accidentally started with a user other than </a:t>
          </a:r>
          <a:r>
            <a:rPr lang="en-US" sz="2400" baseline="0" dirty="0" err="1"/>
            <a:t>mssql</a:t>
          </a:r>
          <a:r>
            <a:rPr lang="en-US" sz="2400" baseline="0" dirty="0"/>
            <a:t> file ownership will be transferred to that user</a:t>
          </a:r>
          <a:endParaRPr lang="en-US" sz="2400" dirty="0"/>
        </a:p>
      </dgm:t>
    </dgm:pt>
    <dgm:pt modelId="{DADEAB91-4E02-4613-A52A-9A291806484D}" type="parTrans" cxnId="{35F77D4E-E530-417C-B83F-5860847C15D4}">
      <dgm:prSet/>
      <dgm:spPr/>
      <dgm:t>
        <a:bodyPr/>
        <a:lstStyle/>
        <a:p>
          <a:endParaRPr lang="en-US"/>
        </a:p>
      </dgm:t>
    </dgm:pt>
    <dgm:pt modelId="{76E81EB6-263F-415A-B8E5-86DC9BB4C6F0}" type="sibTrans" cxnId="{35F77D4E-E530-417C-B83F-5860847C15D4}">
      <dgm:prSet/>
      <dgm:spPr/>
      <dgm:t>
        <a:bodyPr/>
        <a:lstStyle/>
        <a:p>
          <a:endParaRPr lang="en-US"/>
        </a:p>
      </dgm:t>
    </dgm:pt>
    <dgm:pt modelId="{B56F4BF6-D166-45C1-89C4-0E0FD9352BD4}">
      <dgm:prSet custT="1"/>
      <dgm:spPr/>
      <dgm:t>
        <a:bodyPr/>
        <a:lstStyle/>
        <a:p>
          <a:r>
            <a:rPr lang="en-US" sz="2400" baseline="0" dirty="0"/>
            <a:t>Ownership must be transferred back to </a:t>
          </a:r>
          <a:r>
            <a:rPr lang="en-US" sz="2400" baseline="0" dirty="0" err="1"/>
            <a:t>mssql</a:t>
          </a:r>
          <a:endParaRPr lang="en-US" sz="2400" dirty="0"/>
        </a:p>
      </dgm:t>
    </dgm:pt>
    <dgm:pt modelId="{13C120B1-E3C4-4E6D-9FC2-2DCA75E57C9D}" type="parTrans" cxnId="{80AF0DA3-A063-46D9-82E9-91F1FA4DAD04}">
      <dgm:prSet/>
      <dgm:spPr/>
      <dgm:t>
        <a:bodyPr/>
        <a:lstStyle/>
        <a:p>
          <a:endParaRPr lang="en-US"/>
        </a:p>
      </dgm:t>
    </dgm:pt>
    <dgm:pt modelId="{2963BF40-3E0C-453C-B19D-A3CAC0133530}" type="sibTrans" cxnId="{80AF0DA3-A063-46D9-82E9-91F1FA4DAD04}">
      <dgm:prSet/>
      <dgm:spPr/>
      <dgm:t>
        <a:bodyPr/>
        <a:lstStyle/>
        <a:p>
          <a:endParaRPr lang="en-US"/>
        </a:p>
      </dgm:t>
    </dgm:pt>
    <dgm:pt modelId="{BABF112E-35A8-4E84-834B-2ADDA137DC3B}">
      <dgm:prSet custT="1"/>
      <dgm:spPr/>
      <dgm:t>
        <a:bodyPr/>
        <a:lstStyle/>
        <a:p>
          <a:r>
            <a:rPr lang="en-US" sz="2400" baseline="0" dirty="0"/>
            <a:t>To change ownership of all files under /var/opt/</a:t>
          </a:r>
          <a:r>
            <a:rPr lang="en-US" sz="2400" baseline="0" dirty="0" err="1"/>
            <a:t>mssql</a:t>
          </a:r>
          <a:r>
            <a:rPr lang="en-US" sz="2400" baseline="0" dirty="0"/>
            <a:t> to the </a:t>
          </a:r>
          <a:r>
            <a:rPr lang="en-US" sz="2400" baseline="0" dirty="0" err="1"/>
            <a:t>mssql</a:t>
          </a:r>
          <a:r>
            <a:rPr lang="en-US" sz="2400" baseline="0" dirty="0"/>
            <a:t> user, run the following command</a:t>
          </a:r>
          <a:endParaRPr lang="en-US" sz="2400" dirty="0"/>
        </a:p>
      </dgm:t>
    </dgm:pt>
    <dgm:pt modelId="{8102ADBE-4404-4555-9A96-C1DC7B73EEE6}" type="parTrans" cxnId="{F94EB940-FC56-4988-8C32-1F405E7DF64B}">
      <dgm:prSet/>
      <dgm:spPr/>
      <dgm:t>
        <a:bodyPr/>
        <a:lstStyle/>
        <a:p>
          <a:endParaRPr lang="en-US"/>
        </a:p>
      </dgm:t>
    </dgm:pt>
    <dgm:pt modelId="{24B7554E-0BF4-4EEC-AB87-272DD812E02C}" type="sibTrans" cxnId="{F94EB940-FC56-4988-8C32-1F405E7DF64B}">
      <dgm:prSet/>
      <dgm:spPr/>
      <dgm:t>
        <a:bodyPr/>
        <a:lstStyle/>
        <a:p>
          <a:endParaRPr lang="en-US"/>
        </a:p>
      </dgm:t>
    </dgm:pt>
    <dgm:pt modelId="{7F09E8F6-C388-4B0F-A3BC-189CE585BE08}">
      <dgm:prSet custT="1"/>
      <dgm:spPr/>
      <dgm:t>
        <a:bodyPr/>
        <a:lstStyle/>
        <a:p>
          <a:r>
            <a:rPr lang="en-US" sz="2400" baseline="0" dirty="0" err="1">
              <a:solidFill>
                <a:schemeClr val="bg1"/>
              </a:solidFill>
            </a:rPr>
            <a:t>sudo</a:t>
          </a:r>
          <a:r>
            <a:rPr lang="en-US" sz="2400" baseline="0" dirty="0">
              <a:solidFill>
                <a:schemeClr val="bg1"/>
              </a:solidFill>
            </a:rPr>
            <a:t> </a:t>
          </a:r>
          <a:r>
            <a:rPr lang="en-US" sz="2400" baseline="0" dirty="0" err="1">
              <a:solidFill>
                <a:schemeClr val="bg1"/>
              </a:solidFill>
            </a:rPr>
            <a:t>chown</a:t>
          </a:r>
          <a:r>
            <a:rPr lang="en-US" sz="2400" baseline="0" dirty="0">
              <a:solidFill>
                <a:schemeClr val="bg1"/>
              </a:solidFill>
            </a:rPr>
            <a:t> -R </a:t>
          </a:r>
          <a:r>
            <a:rPr lang="en-US" sz="2400" baseline="0" dirty="0" err="1">
              <a:solidFill>
                <a:schemeClr val="bg1"/>
              </a:solidFill>
            </a:rPr>
            <a:t>mssql:mssql</a:t>
          </a:r>
          <a:r>
            <a:rPr lang="en-US" sz="2400" baseline="0" dirty="0">
              <a:solidFill>
                <a:schemeClr val="bg1"/>
              </a:solidFill>
            </a:rPr>
            <a:t> /var/opt/</a:t>
          </a:r>
          <a:r>
            <a:rPr lang="en-US" sz="2400" baseline="0" dirty="0" err="1">
              <a:solidFill>
                <a:schemeClr val="bg1"/>
              </a:solidFill>
            </a:rPr>
            <a:t>mssql</a:t>
          </a:r>
          <a:r>
            <a:rPr lang="en-US" sz="2400" baseline="0" dirty="0">
              <a:solidFill>
                <a:schemeClr val="bg1"/>
              </a:solidFill>
            </a:rPr>
            <a:t>/</a:t>
          </a:r>
          <a:endParaRPr lang="en-US" sz="2400" dirty="0">
            <a:solidFill>
              <a:schemeClr val="bg1"/>
            </a:solidFill>
          </a:endParaRPr>
        </a:p>
      </dgm:t>
    </dgm:pt>
    <dgm:pt modelId="{9D8F151F-A908-43CC-B675-5B260CE04AA4}" type="parTrans" cxnId="{7EE35C24-3FF1-4249-A1EC-03A11AB6E5BF}">
      <dgm:prSet/>
      <dgm:spPr/>
      <dgm:t>
        <a:bodyPr/>
        <a:lstStyle/>
        <a:p>
          <a:endParaRPr lang="en-US"/>
        </a:p>
      </dgm:t>
    </dgm:pt>
    <dgm:pt modelId="{35B022AF-71CF-417D-BBA6-31F4776BBE0B}" type="sibTrans" cxnId="{7EE35C24-3FF1-4249-A1EC-03A11AB6E5BF}">
      <dgm:prSet/>
      <dgm:spPr/>
      <dgm:t>
        <a:bodyPr/>
        <a:lstStyle/>
        <a:p>
          <a:endParaRPr lang="en-US"/>
        </a:p>
      </dgm:t>
    </dgm:pt>
    <dgm:pt modelId="{74B1FBEC-E923-452D-B4F4-CBA7FACB599D}" type="pres">
      <dgm:prSet presAssocID="{AE9B9102-0E49-48F1-8A24-1B25A0D34761}" presName="linear" presStyleCnt="0">
        <dgm:presLayoutVars>
          <dgm:animLvl val="lvl"/>
          <dgm:resizeHandles val="exact"/>
        </dgm:presLayoutVars>
      </dgm:prSet>
      <dgm:spPr/>
    </dgm:pt>
    <dgm:pt modelId="{2B149113-9B2C-4889-8623-B96B03968622}" type="pres">
      <dgm:prSet presAssocID="{2AE960C2-3787-44E5-B494-927E8310EF94}" presName="parentText" presStyleLbl="node1" presStyleIdx="0" presStyleCnt="3">
        <dgm:presLayoutVars>
          <dgm:chMax val="0"/>
          <dgm:bulletEnabled val="1"/>
        </dgm:presLayoutVars>
      </dgm:prSet>
      <dgm:spPr/>
    </dgm:pt>
    <dgm:pt modelId="{FD8F8A80-4CB4-4AA0-AD51-5D549517EF9A}" type="pres">
      <dgm:prSet presAssocID="{76E81EB6-263F-415A-B8E5-86DC9BB4C6F0}" presName="spacer" presStyleCnt="0"/>
      <dgm:spPr/>
    </dgm:pt>
    <dgm:pt modelId="{EBEBA902-89FD-45AC-A053-7E52F622821A}" type="pres">
      <dgm:prSet presAssocID="{B56F4BF6-D166-45C1-89C4-0E0FD9352BD4}" presName="parentText" presStyleLbl="node1" presStyleIdx="1" presStyleCnt="3">
        <dgm:presLayoutVars>
          <dgm:chMax val="0"/>
          <dgm:bulletEnabled val="1"/>
        </dgm:presLayoutVars>
      </dgm:prSet>
      <dgm:spPr/>
    </dgm:pt>
    <dgm:pt modelId="{960B2467-C066-48DA-A3BB-8282988A202E}" type="pres">
      <dgm:prSet presAssocID="{2963BF40-3E0C-453C-B19D-A3CAC0133530}" presName="spacer" presStyleCnt="0"/>
      <dgm:spPr/>
    </dgm:pt>
    <dgm:pt modelId="{54972621-5C67-430E-B2CF-7DD2B42E2FF4}" type="pres">
      <dgm:prSet presAssocID="{BABF112E-35A8-4E84-834B-2ADDA137DC3B}" presName="parentText" presStyleLbl="node1" presStyleIdx="2" presStyleCnt="3">
        <dgm:presLayoutVars>
          <dgm:chMax val="0"/>
          <dgm:bulletEnabled val="1"/>
        </dgm:presLayoutVars>
      </dgm:prSet>
      <dgm:spPr/>
    </dgm:pt>
    <dgm:pt modelId="{EBD3FC77-92F6-4833-914A-4483A4449DF2}" type="pres">
      <dgm:prSet presAssocID="{BABF112E-35A8-4E84-834B-2ADDA137DC3B}" presName="childText" presStyleLbl="revTx" presStyleIdx="0" presStyleCnt="1">
        <dgm:presLayoutVars>
          <dgm:bulletEnabled val="1"/>
        </dgm:presLayoutVars>
      </dgm:prSet>
      <dgm:spPr/>
    </dgm:pt>
  </dgm:ptLst>
  <dgm:cxnLst>
    <dgm:cxn modelId="{7EE35C24-3FF1-4249-A1EC-03A11AB6E5BF}" srcId="{BABF112E-35A8-4E84-834B-2ADDA137DC3B}" destId="{7F09E8F6-C388-4B0F-A3BC-189CE585BE08}" srcOrd="0" destOrd="0" parTransId="{9D8F151F-A908-43CC-B675-5B260CE04AA4}" sibTransId="{35B022AF-71CF-417D-BBA6-31F4776BBE0B}"/>
    <dgm:cxn modelId="{73DD9640-6990-4530-9AA6-BBC6496092FB}" type="presOf" srcId="{AE9B9102-0E49-48F1-8A24-1B25A0D34761}" destId="{74B1FBEC-E923-452D-B4F4-CBA7FACB599D}" srcOrd="0" destOrd="0" presId="urn:microsoft.com/office/officeart/2005/8/layout/vList2"/>
    <dgm:cxn modelId="{F94EB940-FC56-4988-8C32-1F405E7DF64B}" srcId="{AE9B9102-0E49-48F1-8A24-1B25A0D34761}" destId="{BABF112E-35A8-4E84-834B-2ADDA137DC3B}" srcOrd="2" destOrd="0" parTransId="{8102ADBE-4404-4555-9A96-C1DC7B73EEE6}" sibTransId="{24B7554E-0BF4-4EEC-AB87-272DD812E02C}"/>
    <dgm:cxn modelId="{35F77D4E-E530-417C-B83F-5860847C15D4}" srcId="{AE9B9102-0E49-48F1-8A24-1B25A0D34761}" destId="{2AE960C2-3787-44E5-B494-927E8310EF94}" srcOrd="0" destOrd="0" parTransId="{DADEAB91-4E02-4613-A52A-9A291806484D}" sibTransId="{76E81EB6-263F-415A-B8E5-86DC9BB4C6F0}"/>
    <dgm:cxn modelId="{80AF0DA3-A063-46D9-82E9-91F1FA4DAD04}" srcId="{AE9B9102-0E49-48F1-8A24-1B25A0D34761}" destId="{B56F4BF6-D166-45C1-89C4-0E0FD9352BD4}" srcOrd="1" destOrd="0" parTransId="{13C120B1-E3C4-4E6D-9FC2-2DCA75E57C9D}" sibTransId="{2963BF40-3E0C-453C-B19D-A3CAC0133530}"/>
    <dgm:cxn modelId="{745CD7A7-D7D8-46CC-A162-A7A61D0B9EB9}" type="presOf" srcId="{2AE960C2-3787-44E5-B494-927E8310EF94}" destId="{2B149113-9B2C-4889-8623-B96B03968622}" srcOrd="0" destOrd="0" presId="urn:microsoft.com/office/officeart/2005/8/layout/vList2"/>
    <dgm:cxn modelId="{782DC3DE-694E-450C-B847-C5671056A96E}" type="presOf" srcId="{B56F4BF6-D166-45C1-89C4-0E0FD9352BD4}" destId="{EBEBA902-89FD-45AC-A053-7E52F622821A}" srcOrd="0" destOrd="0" presId="urn:microsoft.com/office/officeart/2005/8/layout/vList2"/>
    <dgm:cxn modelId="{AE8CCDF3-E552-4A47-BD7B-DC50C60866BC}" type="presOf" srcId="{7F09E8F6-C388-4B0F-A3BC-189CE585BE08}" destId="{EBD3FC77-92F6-4833-914A-4483A4449DF2}" srcOrd="0" destOrd="0" presId="urn:microsoft.com/office/officeart/2005/8/layout/vList2"/>
    <dgm:cxn modelId="{CC03D4F6-98F4-47D9-89FB-7163321DE35E}" type="presOf" srcId="{BABF112E-35A8-4E84-834B-2ADDA137DC3B}" destId="{54972621-5C67-430E-B2CF-7DD2B42E2FF4}" srcOrd="0" destOrd="0" presId="urn:microsoft.com/office/officeart/2005/8/layout/vList2"/>
    <dgm:cxn modelId="{24615642-8E1F-47DA-A309-A86F0F1016DC}" type="presParOf" srcId="{74B1FBEC-E923-452D-B4F4-CBA7FACB599D}" destId="{2B149113-9B2C-4889-8623-B96B03968622}" srcOrd="0" destOrd="0" presId="urn:microsoft.com/office/officeart/2005/8/layout/vList2"/>
    <dgm:cxn modelId="{A140C5C3-B0DE-4A4B-85FD-BBDBAF521533}" type="presParOf" srcId="{74B1FBEC-E923-452D-B4F4-CBA7FACB599D}" destId="{FD8F8A80-4CB4-4AA0-AD51-5D549517EF9A}" srcOrd="1" destOrd="0" presId="urn:microsoft.com/office/officeart/2005/8/layout/vList2"/>
    <dgm:cxn modelId="{9028B609-DBDC-4609-91B4-B647B2454367}" type="presParOf" srcId="{74B1FBEC-E923-452D-B4F4-CBA7FACB599D}" destId="{EBEBA902-89FD-45AC-A053-7E52F622821A}" srcOrd="2" destOrd="0" presId="urn:microsoft.com/office/officeart/2005/8/layout/vList2"/>
    <dgm:cxn modelId="{DA0C9EA2-A480-4D54-8E71-2E05C0B0D272}" type="presParOf" srcId="{74B1FBEC-E923-452D-B4F4-CBA7FACB599D}" destId="{960B2467-C066-48DA-A3BB-8282988A202E}" srcOrd="3" destOrd="0" presId="urn:microsoft.com/office/officeart/2005/8/layout/vList2"/>
    <dgm:cxn modelId="{3FC20EF7-E6B3-4694-B676-6A2EECCA143F}" type="presParOf" srcId="{74B1FBEC-E923-452D-B4F4-CBA7FACB599D}" destId="{54972621-5C67-430E-B2CF-7DD2B42E2FF4}" srcOrd="4" destOrd="0" presId="urn:microsoft.com/office/officeart/2005/8/layout/vList2"/>
    <dgm:cxn modelId="{6441C9C7-8D05-4EBC-B728-948B9EC72F73}" type="presParOf" srcId="{74B1FBEC-E923-452D-B4F4-CBA7FACB599D}" destId="{EBD3FC77-92F6-4833-914A-4483A4449DF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671E3-4B80-43F2-B574-9DE463329BDE}">
      <dsp:nvSpPr>
        <dsp:cNvPr id="0" name=""/>
        <dsp:cNvSpPr/>
      </dsp:nvSpPr>
      <dsp:spPr>
        <a:xfrm>
          <a:off x="8295794" y="727559"/>
          <a:ext cx="2474955" cy="247508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32D06-988F-4362-B55C-C5E2A680BD26}">
      <dsp:nvSpPr>
        <dsp:cNvPr id="0" name=""/>
        <dsp:cNvSpPr/>
      </dsp:nvSpPr>
      <dsp:spPr>
        <a:xfrm>
          <a:off x="8378576"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asking for support of multiple languages and frameworks to interact with SQL Server</a:t>
          </a:r>
          <a:endParaRPr lang="en-US" sz="1500" kern="1200"/>
        </a:p>
      </dsp:txBody>
      <dsp:txXfrm>
        <a:off x="8708641" y="1140145"/>
        <a:ext cx="1650323" cy="1649909"/>
      </dsp:txXfrm>
    </dsp:sp>
    <dsp:sp modelId="{3B151D06-0D04-4C60-9F63-B48B2F2DE25C}">
      <dsp:nvSpPr>
        <dsp:cNvPr id="0" name=""/>
        <dsp:cNvSpPr/>
      </dsp:nvSpPr>
      <dsp:spPr>
        <a:xfrm>
          <a:off x="8378576" y="3248243"/>
          <a:ext cx="2310453" cy="135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baseline="0" dirty="0">
              <a:solidFill>
                <a:schemeClr val="bg1"/>
              </a:solidFill>
            </a:rPr>
            <a:t>Support for Node.js, PHP, Python, Ruby and others is available</a:t>
          </a:r>
          <a:endParaRPr lang="en-US" sz="1200" kern="1200" dirty="0">
            <a:solidFill>
              <a:schemeClr val="bg1"/>
            </a:solidFill>
          </a:endParaRPr>
        </a:p>
      </dsp:txBody>
      <dsp:txXfrm>
        <a:off x="8378576" y="3248243"/>
        <a:ext cx="2310453" cy="1356756"/>
      </dsp:txXfrm>
    </dsp:sp>
    <dsp:sp modelId="{528439E7-E3B3-43B4-926B-DFA93FB7D65C}">
      <dsp:nvSpPr>
        <dsp:cNvPr id="0" name=""/>
        <dsp:cNvSpPr/>
      </dsp:nvSpPr>
      <dsp:spPr>
        <a:xfrm rot="2700000">
          <a:off x="5727424" y="727385"/>
          <a:ext cx="2474995" cy="2474995"/>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148CD-C6AC-4D20-A53E-3587ED00C2F8}">
      <dsp:nvSpPr>
        <dsp:cNvPr id="0" name=""/>
        <dsp:cNvSpPr/>
      </dsp:nvSpPr>
      <dsp:spPr>
        <a:xfrm>
          <a:off x="5820839"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increasingly looking for open source software</a:t>
          </a:r>
          <a:endParaRPr lang="en-US" sz="1500" kern="1200"/>
        </a:p>
      </dsp:txBody>
      <dsp:txXfrm>
        <a:off x="6150904" y="1140145"/>
        <a:ext cx="1650323" cy="1649909"/>
      </dsp:txXfrm>
    </dsp:sp>
    <dsp:sp modelId="{FBCF1D85-1854-4D96-8188-E998F1E63DD8}">
      <dsp:nvSpPr>
        <dsp:cNvPr id="0" name=""/>
        <dsp:cNvSpPr/>
      </dsp:nvSpPr>
      <dsp:spPr>
        <a:xfrm rot="2700000">
          <a:off x="3180301" y="727385"/>
          <a:ext cx="2474995" cy="2474995"/>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A138D-33EB-406B-AFFD-7D920A4384D8}">
      <dsp:nvSpPr>
        <dsp:cNvPr id="0" name=""/>
        <dsp:cNvSpPr/>
      </dsp:nvSpPr>
      <dsp:spPr>
        <a:xfrm>
          <a:off x="3263102"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looking for a lower cost of ownership</a:t>
          </a:r>
          <a:endParaRPr lang="en-US" sz="1500" kern="1200"/>
        </a:p>
      </dsp:txBody>
      <dsp:txXfrm>
        <a:off x="3593167" y="1140145"/>
        <a:ext cx="1650323" cy="1649909"/>
      </dsp:txXfrm>
    </dsp:sp>
    <dsp:sp modelId="{C1543BD6-F8FC-4084-883E-CDD80414EF46}">
      <dsp:nvSpPr>
        <dsp:cNvPr id="0" name=""/>
        <dsp:cNvSpPr/>
      </dsp:nvSpPr>
      <dsp:spPr>
        <a:xfrm rot="2700000">
          <a:off x="627324" y="722625"/>
          <a:ext cx="2474995" cy="2474995"/>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8316C-CE12-4005-8BCE-892AB6BC523C}">
      <dsp:nvSpPr>
        <dsp:cNvPr id="0" name=""/>
        <dsp:cNvSpPr/>
      </dsp:nvSpPr>
      <dsp:spPr>
        <a:xfrm>
          <a:off x="705366"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happy with SQL Server but want options</a:t>
          </a:r>
          <a:endParaRPr lang="en-US" sz="1500" kern="1200"/>
        </a:p>
      </dsp:txBody>
      <dsp:txXfrm>
        <a:off x="1035430" y="1140145"/>
        <a:ext cx="1650323" cy="1649909"/>
      </dsp:txXfrm>
    </dsp:sp>
    <dsp:sp modelId="{B802DD3F-B96B-48B9-9FF9-CA4AF6715CC1}">
      <dsp:nvSpPr>
        <dsp:cNvPr id="0" name=""/>
        <dsp:cNvSpPr/>
      </dsp:nvSpPr>
      <dsp:spPr>
        <a:xfrm>
          <a:off x="705366" y="3248243"/>
          <a:ext cx="2310453" cy="135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baseline="0" dirty="0">
              <a:solidFill>
                <a:schemeClr val="bg1"/>
              </a:solidFill>
            </a:rPr>
            <a:t>Customers want flexibility</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en-US" sz="1200" kern="1200" baseline="0" dirty="0">
              <a:solidFill>
                <a:schemeClr val="bg1"/>
              </a:solidFill>
            </a:rPr>
            <a:t>Choice of platform in the cloud and on-premises</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en-US" sz="1200" kern="1200" baseline="0" dirty="0">
              <a:solidFill>
                <a:schemeClr val="bg1"/>
              </a:solidFill>
            </a:rPr>
            <a:t>Choice of development language that interacts with SQL server</a:t>
          </a:r>
          <a:endParaRPr lang="en-US" sz="1200" kern="1200" dirty="0">
            <a:solidFill>
              <a:schemeClr val="bg1"/>
            </a:solidFill>
          </a:endParaRPr>
        </a:p>
      </dsp:txBody>
      <dsp:txXfrm>
        <a:off x="705366" y="3248243"/>
        <a:ext cx="2310453" cy="13567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3A665-C5C2-4B41-BA46-794C4091FD2F}">
      <dsp:nvSpPr>
        <dsp:cNvPr id="0" name=""/>
        <dsp:cNvSpPr/>
      </dsp:nvSpPr>
      <dsp:spPr>
        <a:xfrm>
          <a:off x="437197" y="1001"/>
          <a:ext cx="3370064" cy="20220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Logs</a:t>
          </a:r>
          <a:endParaRPr lang="en-US" sz="2100" kern="1200"/>
        </a:p>
        <a:p>
          <a:pPr marL="171450" lvl="1" indent="-171450" algn="l" defTabSz="711200">
            <a:lnSpc>
              <a:spcPct val="90000"/>
            </a:lnSpc>
            <a:spcBef>
              <a:spcPct val="0"/>
            </a:spcBef>
            <a:spcAft>
              <a:spcPct val="15000"/>
            </a:spcAft>
            <a:buChar char="•"/>
          </a:pPr>
          <a:r>
            <a:rPr lang="en-US" sz="1600" kern="1200" baseline="0" dirty="0"/>
            <a:t>/var/opt/</a:t>
          </a:r>
          <a:r>
            <a:rPr lang="en-US" sz="1600" kern="1200" baseline="0" dirty="0" err="1"/>
            <a:t>mssql</a:t>
          </a:r>
          <a:r>
            <a:rPr lang="en-US" sz="1600" kern="1200" baseline="0" dirty="0"/>
            <a:t>/log</a:t>
          </a:r>
          <a:endParaRPr lang="en-US" sz="1600" kern="1200" dirty="0"/>
        </a:p>
        <a:p>
          <a:pPr marL="342900" lvl="2" indent="-171450" algn="l" defTabSz="711200">
            <a:lnSpc>
              <a:spcPct val="90000"/>
            </a:lnSpc>
            <a:spcBef>
              <a:spcPct val="0"/>
            </a:spcBef>
            <a:spcAft>
              <a:spcPct val="15000"/>
            </a:spcAft>
            <a:buChar char="•"/>
          </a:pPr>
          <a:r>
            <a:rPr lang="en-US" sz="1600" kern="1200" baseline="0"/>
            <a:t>Error logs</a:t>
          </a:r>
          <a:endParaRPr lang="en-US" sz="1600" kern="1200"/>
        </a:p>
        <a:p>
          <a:pPr marL="342900" lvl="2" indent="-171450" algn="l" defTabSz="711200">
            <a:lnSpc>
              <a:spcPct val="90000"/>
            </a:lnSpc>
            <a:spcBef>
              <a:spcPct val="0"/>
            </a:spcBef>
            <a:spcAft>
              <a:spcPct val="15000"/>
            </a:spcAft>
            <a:buChar char="•"/>
          </a:pPr>
          <a:r>
            <a:rPr lang="en-US" sz="1600" kern="1200" baseline="0" dirty="0"/>
            <a:t>SQL Agent logs</a:t>
          </a:r>
          <a:endParaRPr lang="en-US" sz="1600" kern="1200" dirty="0"/>
        </a:p>
        <a:p>
          <a:pPr marL="342900" lvl="2" indent="-171450" algn="l" defTabSz="711200">
            <a:lnSpc>
              <a:spcPct val="90000"/>
            </a:lnSpc>
            <a:spcBef>
              <a:spcPct val="0"/>
            </a:spcBef>
            <a:spcAft>
              <a:spcPct val="15000"/>
            </a:spcAft>
            <a:buChar char="•"/>
          </a:pPr>
          <a:r>
            <a:rPr lang="en-US" sz="1600" kern="1200" baseline="0"/>
            <a:t>Default trace</a:t>
          </a:r>
          <a:endParaRPr lang="en-US" sz="1600" kern="1200"/>
        </a:p>
      </dsp:txBody>
      <dsp:txXfrm>
        <a:off x="437197" y="1001"/>
        <a:ext cx="3370064" cy="2022038"/>
      </dsp:txXfrm>
    </dsp:sp>
    <dsp:sp modelId="{F180D6B3-32D2-4374-8FA7-E8B636966444}">
      <dsp:nvSpPr>
        <dsp:cNvPr id="0" name=""/>
        <dsp:cNvSpPr/>
      </dsp:nvSpPr>
      <dsp:spPr>
        <a:xfrm>
          <a:off x="4144267" y="1001"/>
          <a:ext cx="3370064" cy="20220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dirty="0"/>
            <a:t>Configuration file</a:t>
          </a:r>
          <a:endParaRPr lang="en-US" sz="2100" kern="1200" dirty="0"/>
        </a:p>
        <a:p>
          <a:pPr marL="171450" lvl="1" indent="-171450" algn="l" defTabSz="711200">
            <a:lnSpc>
              <a:spcPct val="90000"/>
            </a:lnSpc>
            <a:spcBef>
              <a:spcPct val="0"/>
            </a:spcBef>
            <a:spcAft>
              <a:spcPct val="15000"/>
            </a:spcAft>
            <a:buChar char="•"/>
          </a:pPr>
          <a:r>
            <a:rPr lang="en-US" sz="1600" kern="1200" baseline="0" dirty="0"/>
            <a:t>/var/opt/</a:t>
          </a:r>
          <a:r>
            <a:rPr lang="en-US" sz="1600" kern="1200" baseline="0" dirty="0" err="1"/>
            <a:t>mssql</a:t>
          </a:r>
          <a:r>
            <a:rPr lang="en-US" sz="1600" kern="1200" baseline="0" dirty="0"/>
            <a:t>/</a:t>
          </a:r>
          <a:r>
            <a:rPr lang="en-US" sz="1600" kern="1200" baseline="0" dirty="0" err="1"/>
            <a:t>mssql.conf</a:t>
          </a:r>
          <a:endParaRPr lang="en-US" sz="1600" kern="1200" dirty="0"/>
        </a:p>
      </dsp:txBody>
      <dsp:txXfrm>
        <a:off x="4144267" y="1001"/>
        <a:ext cx="3370064" cy="2022038"/>
      </dsp:txXfrm>
    </dsp:sp>
    <dsp:sp modelId="{FC5182DC-08AF-4A28-94D1-08B2D2ACD282}">
      <dsp:nvSpPr>
        <dsp:cNvPr id="0" name=""/>
        <dsp:cNvSpPr/>
      </dsp:nvSpPr>
      <dsp:spPr>
        <a:xfrm>
          <a:off x="7851338" y="1001"/>
          <a:ext cx="3370064" cy="20220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Server Master Key</a:t>
          </a:r>
          <a:endParaRPr lang="en-US" sz="2100" kern="1200"/>
        </a:p>
        <a:p>
          <a:pPr marL="171450" lvl="1" indent="-171450" algn="l" defTabSz="711200">
            <a:lnSpc>
              <a:spcPct val="90000"/>
            </a:lnSpc>
            <a:spcBef>
              <a:spcPct val="0"/>
            </a:spcBef>
            <a:spcAft>
              <a:spcPct val="15000"/>
            </a:spcAft>
            <a:buChar char="•"/>
          </a:pPr>
          <a:r>
            <a:rPr lang="en-US" sz="1600" kern="1200" baseline="0" dirty="0"/>
            <a:t>/var/opt/</a:t>
          </a:r>
          <a:r>
            <a:rPr lang="en-US" sz="1600" kern="1200" baseline="0" dirty="0" err="1"/>
            <a:t>mssql</a:t>
          </a:r>
          <a:r>
            <a:rPr lang="en-US" sz="1600" kern="1200" baseline="0" dirty="0"/>
            <a:t>/secrets/machine-key</a:t>
          </a:r>
          <a:endParaRPr lang="en-US" sz="1600" kern="1200" dirty="0"/>
        </a:p>
      </dsp:txBody>
      <dsp:txXfrm>
        <a:off x="7851338" y="1001"/>
        <a:ext cx="3370064" cy="2022038"/>
      </dsp:txXfrm>
    </dsp:sp>
    <dsp:sp modelId="{52107226-9A9F-4050-AB9F-A59BBE06421D}">
      <dsp:nvSpPr>
        <dsp:cNvPr id="0" name=""/>
        <dsp:cNvSpPr/>
      </dsp:nvSpPr>
      <dsp:spPr>
        <a:xfrm>
          <a:off x="2290732" y="2360046"/>
          <a:ext cx="3370064" cy="202203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Binaries</a:t>
          </a:r>
          <a:endParaRPr lang="en-US" sz="2100" kern="1200"/>
        </a:p>
        <a:p>
          <a:pPr marL="171450" lvl="1" indent="-171450" algn="l" defTabSz="711200">
            <a:lnSpc>
              <a:spcPct val="90000"/>
            </a:lnSpc>
            <a:spcBef>
              <a:spcPct val="0"/>
            </a:spcBef>
            <a:spcAft>
              <a:spcPct val="15000"/>
            </a:spcAft>
            <a:buChar char="•"/>
          </a:pPr>
          <a:r>
            <a:rPr lang="en-US" sz="1600" kern="1200" baseline="0"/>
            <a:t>/opt/mssql/bin</a:t>
          </a:r>
          <a:endParaRPr lang="en-US" sz="1600" kern="1200"/>
        </a:p>
        <a:p>
          <a:pPr marL="342900" lvl="2" indent="-171450" algn="l" defTabSz="711200">
            <a:lnSpc>
              <a:spcPct val="90000"/>
            </a:lnSpc>
            <a:spcBef>
              <a:spcPct val="0"/>
            </a:spcBef>
            <a:spcAft>
              <a:spcPct val="15000"/>
            </a:spcAft>
            <a:buChar char="•"/>
          </a:pPr>
          <a:r>
            <a:rPr lang="en-US" sz="1600" kern="1200" baseline="0" dirty="0" err="1"/>
            <a:t>mssql</a:t>
          </a:r>
          <a:r>
            <a:rPr lang="en-US" sz="1600" kern="1200" baseline="0" dirty="0"/>
            <a:t>-conf</a:t>
          </a:r>
          <a:endParaRPr lang="en-US" sz="1600" kern="1200" dirty="0"/>
        </a:p>
        <a:p>
          <a:pPr marL="342900" lvl="2" indent="-171450" algn="l" defTabSz="711200">
            <a:lnSpc>
              <a:spcPct val="90000"/>
            </a:lnSpc>
            <a:spcBef>
              <a:spcPct val="0"/>
            </a:spcBef>
            <a:spcAft>
              <a:spcPct val="15000"/>
            </a:spcAft>
            <a:buChar char="•"/>
          </a:pPr>
          <a:r>
            <a:rPr lang="en-US" sz="1600" kern="1200" baseline="0" dirty="0" err="1"/>
            <a:t>sqlservr</a:t>
          </a:r>
          <a:endParaRPr lang="en-US" sz="1600" kern="1200" dirty="0"/>
        </a:p>
      </dsp:txBody>
      <dsp:txXfrm>
        <a:off x="2290732" y="2360046"/>
        <a:ext cx="3370064" cy="2022038"/>
      </dsp:txXfrm>
    </dsp:sp>
    <dsp:sp modelId="{066C09A8-1984-4594-B666-696870A1B3AC}">
      <dsp:nvSpPr>
        <dsp:cNvPr id="0" name=""/>
        <dsp:cNvSpPr/>
      </dsp:nvSpPr>
      <dsp:spPr>
        <a:xfrm>
          <a:off x="5997803" y="2360046"/>
          <a:ext cx="3370064" cy="20220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Data, transaction log, and backup files</a:t>
          </a:r>
          <a:endParaRPr lang="en-US" sz="2100" kern="1200"/>
        </a:p>
        <a:p>
          <a:pPr marL="171450" lvl="1" indent="-171450" algn="l" defTabSz="711200">
            <a:lnSpc>
              <a:spcPct val="90000"/>
            </a:lnSpc>
            <a:spcBef>
              <a:spcPct val="0"/>
            </a:spcBef>
            <a:spcAft>
              <a:spcPct val="15000"/>
            </a:spcAft>
            <a:buChar char="•"/>
          </a:pPr>
          <a:r>
            <a:rPr lang="en-US" sz="1600" kern="1200" baseline="0"/>
            <a:t>/var/opt/mssql/data</a:t>
          </a:r>
          <a:endParaRPr lang="en-US" sz="1600" kern="1200"/>
        </a:p>
      </dsp:txBody>
      <dsp:txXfrm>
        <a:off x="5997803" y="2360046"/>
        <a:ext cx="3370064" cy="20220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5EE56-1E72-4CE9-9846-0B3E071E7048}">
      <dsp:nvSpPr>
        <dsp:cNvPr id="0" name=""/>
        <dsp:cNvSpPr/>
      </dsp:nvSpPr>
      <dsp:spPr>
        <a:xfrm>
          <a:off x="3187" y="766027"/>
          <a:ext cx="2528918" cy="15173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df – file system disk usage</a:t>
          </a:r>
          <a:endParaRPr lang="en-US" sz="2200" kern="1200"/>
        </a:p>
      </dsp:txBody>
      <dsp:txXfrm>
        <a:off x="3187" y="766027"/>
        <a:ext cx="2528918" cy="1517351"/>
      </dsp:txXfrm>
    </dsp:sp>
    <dsp:sp modelId="{806BC378-0DD1-40BB-A98B-37F157AE122D}">
      <dsp:nvSpPr>
        <dsp:cNvPr id="0" name=""/>
        <dsp:cNvSpPr/>
      </dsp:nvSpPr>
      <dsp:spPr>
        <a:xfrm>
          <a:off x="2784998" y="766027"/>
          <a:ext cx="2528918" cy="15173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dstat –system statistics</a:t>
          </a:r>
          <a:endParaRPr lang="en-US" sz="2200" kern="1200"/>
        </a:p>
      </dsp:txBody>
      <dsp:txXfrm>
        <a:off x="2784998" y="766027"/>
        <a:ext cx="2528918" cy="1517351"/>
      </dsp:txXfrm>
    </dsp:sp>
    <dsp:sp modelId="{3E152400-201E-45D9-8DA2-A62B66A63184}">
      <dsp:nvSpPr>
        <dsp:cNvPr id="0" name=""/>
        <dsp:cNvSpPr/>
      </dsp:nvSpPr>
      <dsp:spPr>
        <a:xfrm>
          <a:off x="5566808" y="766027"/>
          <a:ext cx="2528918" cy="15173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free – free and used memory</a:t>
          </a:r>
          <a:endParaRPr lang="en-US" sz="2200" kern="1200"/>
        </a:p>
      </dsp:txBody>
      <dsp:txXfrm>
        <a:off x="5566808" y="766027"/>
        <a:ext cx="2528918" cy="1517351"/>
      </dsp:txXfrm>
    </dsp:sp>
    <dsp:sp modelId="{84110CF7-4489-4D33-966A-B4DEACBF501F}">
      <dsp:nvSpPr>
        <dsp:cNvPr id="0" name=""/>
        <dsp:cNvSpPr/>
      </dsp:nvSpPr>
      <dsp:spPr>
        <a:xfrm>
          <a:off x="8348619" y="766027"/>
          <a:ext cx="2528918" cy="15173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htop – interactive process viewer</a:t>
          </a:r>
          <a:endParaRPr lang="en-US" sz="2200" kern="1200"/>
        </a:p>
      </dsp:txBody>
      <dsp:txXfrm>
        <a:off x="8348619" y="766027"/>
        <a:ext cx="2528918" cy="1517351"/>
      </dsp:txXfrm>
    </dsp:sp>
    <dsp:sp modelId="{06A901AA-4029-4156-A310-F0AA7FDA1295}">
      <dsp:nvSpPr>
        <dsp:cNvPr id="0" name=""/>
        <dsp:cNvSpPr/>
      </dsp:nvSpPr>
      <dsp:spPr>
        <a:xfrm>
          <a:off x="3187" y="2536270"/>
          <a:ext cx="2528918" cy="151735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iostat – CPU and I/O statistics</a:t>
          </a:r>
          <a:endParaRPr lang="en-US" sz="2200" kern="1200"/>
        </a:p>
      </dsp:txBody>
      <dsp:txXfrm>
        <a:off x="3187" y="2536270"/>
        <a:ext cx="2528918" cy="1517351"/>
      </dsp:txXfrm>
    </dsp:sp>
    <dsp:sp modelId="{9172D339-B4E3-47A0-A4C6-597DC7431FDF}">
      <dsp:nvSpPr>
        <dsp:cNvPr id="0" name=""/>
        <dsp:cNvSpPr/>
      </dsp:nvSpPr>
      <dsp:spPr>
        <a:xfrm>
          <a:off x="2784998" y="2536270"/>
          <a:ext cx="2528918" cy="15173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mpstat – processor-related statistics</a:t>
          </a:r>
          <a:endParaRPr lang="en-US" sz="2200" kern="1200"/>
        </a:p>
      </dsp:txBody>
      <dsp:txXfrm>
        <a:off x="2784998" y="2536270"/>
        <a:ext cx="2528918" cy="1517351"/>
      </dsp:txXfrm>
    </dsp:sp>
    <dsp:sp modelId="{91362DD2-AA9F-4EA1-8979-B5AB62C7AC25}">
      <dsp:nvSpPr>
        <dsp:cNvPr id="0" name=""/>
        <dsp:cNvSpPr/>
      </dsp:nvSpPr>
      <dsp:spPr>
        <a:xfrm>
          <a:off x="5566808" y="2536270"/>
          <a:ext cx="2528918" cy="15173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pidstat – statistics for tasks</a:t>
          </a:r>
          <a:endParaRPr lang="en-US" sz="2200" kern="1200"/>
        </a:p>
      </dsp:txBody>
      <dsp:txXfrm>
        <a:off x="5566808" y="2536270"/>
        <a:ext cx="2528918" cy="1517351"/>
      </dsp:txXfrm>
    </dsp:sp>
    <dsp:sp modelId="{BFBCAE6A-7988-4BA0-A8A9-008280182959}">
      <dsp:nvSpPr>
        <dsp:cNvPr id="0" name=""/>
        <dsp:cNvSpPr/>
      </dsp:nvSpPr>
      <dsp:spPr>
        <a:xfrm>
          <a:off x="8348619" y="2536270"/>
          <a:ext cx="2528918" cy="15173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Use </a:t>
          </a:r>
          <a:r>
            <a:rPr lang="en-US" sz="2200" b="1" i="1" kern="1200" baseline="0"/>
            <a:t>man &lt;command&gt; </a:t>
          </a:r>
          <a:r>
            <a:rPr lang="en-US" sz="2200" kern="1200" baseline="0"/>
            <a:t>to get help on syntax and options</a:t>
          </a:r>
          <a:endParaRPr lang="en-US" sz="2200" kern="1200"/>
        </a:p>
      </dsp:txBody>
      <dsp:txXfrm>
        <a:off x="8348619" y="2536270"/>
        <a:ext cx="2528918" cy="1517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F22F3-EF7D-404D-B992-0ABC355AC4ED}">
      <dsp:nvSpPr>
        <dsp:cNvPr id="0" name=""/>
        <dsp:cNvSpPr/>
      </dsp:nvSpPr>
      <dsp:spPr>
        <a:xfrm>
          <a:off x="8787775" y="871270"/>
          <a:ext cx="2003755" cy="200408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3B6F-C8DB-4B72-8236-3A15B29DE5FD}">
      <dsp:nvSpPr>
        <dsp:cNvPr id="0" name=""/>
        <dsp:cNvSpPr/>
      </dsp:nvSpPr>
      <dsp:spPr>
        <a:xfrm>
          <a:off x="8853892" y="938084"/>
          <a:ext cx="1870456" cy="1870454"/>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Optional: Install SQL Server Tools</a:t>
          </a:r>
          <a:endParaRPr lang="en-US" sz="1500" kern="1200"/>
        </a:p>
      </dsp:txBody>
      <dsp:txXfrm>
        <a:off x="9121557" y="1205342"/>
        <a:ext cx="1336192" cy="1335938"/>
      </dsp:txXfrm>
    </dsp:sp>
    <dsp:sp modelId="{F4FC780C-0861-4678-B456-0F8EE4754F0B}">
      <dsp:nvSpPr>
        <dsp:cNvPr id="0" name=""/>
        <dsp:cNvSpPr/>
      </dsp:nvSpPr>
      <dsp:spPr>
        <a:xfrm rot="2700000">
          <a:off x="6715886" y="871374"/>
          <a:ext cx="2003523" cy="2003523"/>
        </a:xfrm>
        <a:prstGeom prst="teardrop">
          <a:avLst>
            <a:gd name="adj" fmla="val 100000"/>
          </a:avLst>
        </a:prstGeom>
        <a:solidFill>
          <a:schemeClr val="accent2">
            <a:hueOff val="-332684"/>
            <a:satOff val="2054"/>
            <a:lumOff val="-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9CF255-A93E-432D-A14C-143585832BFA}">
      <dsp:nvSpPr>
        <dsp:cNvPr id="0" name=""/>
        <dsp:cNvSpPr/>
      </dsp:nvSpPr>
      <dsp:spPr>
        <a:xfrm>
          <a:off x="6784020" y="938084"/>
          <a:ext cx="1870456" cy="1870454"/>
        </a:xfrm>
        <a:prstGeom prst="ellipse">
          <a:avLst/>
        </a:prstGeom>
        <a:solidFill>
          <a:schemeClr val="lt1">
            <a:alpha val="90000"/>
            <a:hueOff val="0"/>
            <a:satOff val="0"/>
            <a:lumOff val="0"/>
            <a:alphaOff val="0"/>
          </a:schemeClr>
        </a:solidFill>
        <a:ln w="25400" cap="flat" cmpd="sng" algn="ctr">
          <a:solidFill>
            <a:schemeClr val="accent2">
              <a:hueOff val="-332684"/>
              <a:satOff val="2054"/>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Run SQL Server setup (mssql-conf)</a:t>
          </a:r>
          <a:endParaRPr lang="en-US" sz="1500" kern="1200"/>
        </a:p>
      </dsp:txBody>
      <dsp:txXfrm>
        <a:off x="7050618" y="1205342"/>
        <a:ext cx="1336192" cy="1335938"/>
      </dsp:txXfrm>
    </dsp:sp>
    <dsp:sp modelId="{605A96EC-E060-42A6-81B2-79DCCCAF24D2}">
      <dsp:nvSpPr>
        <dsp:cNvPr id="0" name=""/>
        <dsp:cNvSpPr/>
      </dsp:nvSpPr>
      <dsp:spPr>
        <a:xfrm rot="2700000">
          <a:off x="4646014" y="871374"/>
          <a:ext cx="2003523" cy="2003523"/>
        </a:xfrm>
        <a:prstGeom prst="teardrop">
          <a:avLst>
            <a:gd name="adj" fmla="val 100000"/>
          </a:avLst>
        </a:prstGeom>
        <a:solidFill>
          <a:schemeClr val="accent2">
            <a:hueOff val="-665368"/>
            <a:satOff val="4108"/>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888C68-0A63-4F67-ABC2-99AE72A4ABB4}">
      <dsp:nvSpPr>
        <dsp:cNvPr id="0" name=""/>
        <dsp:cNvSpPr/>
      </dsp:nvSpPr>
      <dsp:spPr>
        <a:xfrm>
          <a:off x="4713081" y="938084"/>
          <a:ext cx="1870456" cy="1870454"/>
        </a:xfrm>
        <a:prstGeom prst="ellipse">
          <a:avLst/>
        </a:prstGeom>
        <a:solidFill>
          <a:schemeClr val="lt1">
            <a:alpha val="90000"/>
            <a:hueOff val="0"/>
            <a:satOff val="0"/>
            <a:lumOff val="0"/>
            <a:alphaOff val="0"/>
          </a:schemeClr>
        </a:solidFill>
        <a:ln w="25400" cap="flat" cmpd="sng" algn="ctr">
          <a:solidFill>
            <a:schemeClr val="accent2">
              <a:hueOff val="-665368"/>
              <a:satOff val="4108"/>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Install SQL Server (and dependencies)</a:t>
          </a:r>
          <a:endParaRPr lang="en-US" sz="1500" kern="1200"/>
        </a:p>
      </dsp:txBody>
      <dsp:txXfrm>
        <a:off x="4979680" y="1205342"/>
        <a:ext cx="1336192" cy="1335938"/>
      </dsp:txXfrm>
    </dsp:sp>
    <dsp:sp modelId="{EE844531-10F8-4B5C-AB9B-B11E699A4385}">
      <dsp:nvSpPr>
        <dsp:cNvPr id="0" name=""/>
        <dsp:cNvSpPr/>
      </dsp:nvSpPr>
      <dsp:spPr>
        <a:xfrm rot="2700000">
          <a:off x="2575076" y="871374"/>
          <a:ext cx="2003523" cy="2003523"/>
        </a:xfrm>
        <a:prstGeom prst="teardrop">
          <a:avLst>
            <a:gd name="adj" fmla="val 100000"/>
          </a:avLst>
        </a:prstGeom>
        <a:solidFill>
          <a:schemeClr val="accent2">
            <a:hueOff val="-998051"/>
            <a:satOff val="6162"/>
            <a:lumOff val="-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AA07B-E376-4FFF-A628-3614E4BFB97C}">
      <dsp:nvSpPr>
        <dsp:cNvPr id="0" name=""/>
        <dsp:cNvSpPr/>
      </dsp:nvSpPr>
      <dsp:spPr>
        <a:xfrm>
          <a:off x="2642143" y="938084"/>
          <a:ext cx="1870456" cy="1870454"/>
        </a:xfrm>
        <a:prstGeom prst="ellipse">
          <a:avLst/>
        </a:prstGeom>
        <a:solidFill>
          <a:schemeClr val="lt1">
            <a:alpha val="90000"/>
            <a:hueOff val="0"/>
            <a:satOff val="0"/>
            <a:lumOff val="0"/>
            <a:alphaOff val="0"/>
          </a:schemeClr>
        </a:solidFill>
        <a:ln w="25400" cap="flat" cmpd="sng" algn="ctr">
          <a:solidFill>
            <a:schemeClr val="accent2">
              <a:hueOff val="-998051"/>
              <a:satOff val="6162"/>
              <a:lumOff val="-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Update cached repositories</a:t>
          </a:r>
          <a:endParaRPr lang="en-US" sz="1500" kern="1200" dirty="0"/>
        </a:p>
      </dsp:txBody>
      <dsp:txXfrm>
        <a:off x="2909808" y="1205342"/>
        <a:ext cx="1336192" cy="1335938"/>
      </dsp:txXfrm>
    </dsp:sp>
    <dsp:sp modelId="{5ED69995-1DC5-4C24-9BBD-4054CBE82AAC}">
      <dsp:nvSpPr>
        <dsp:cNvPr id="0" name=""/>
        <dsp:cNvSpPr/>
      </dsp:nvSpPr>
      <dsp:spPr>
        <a:xfrm rot="2700000">
          <a:off x="504137" y="871374"/>
          <a:ext cx="2003523" cy="2003523"/>
        </a:xfrm>
        <a:prstGeom prst="teardrop">
          <a:avLst>
            <a:gd name="adj" fmla="val 100000"/>
          </a:avLst>
        </a:prstGeom>
        <a:solidFill>
          <a:schemeClr val="accent2">
            <a:hueOff val="-1330735"/>
            <a:satOff val="8216"/>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0AC7F-B0D8-4E21-ADD3-006CB06AF1D3}">
      <dsp:nvSpPr>
        <dsp:cNvPr id="0" name=""/>
        <dsp:cNvSpPr/>
      </dsp:nvSpPr>
      <dsp:spPr>
        <a:xfrm>
          <a:off x="571204" y="938084"/>
          <a:ext cx="1870456" cy="1870454"/>
        </a:xfrm>
        <a:prstGeom prst="ellipse">
          <a:avLst/>
        </a:prstGeom>
        <a:solidFill>
          <a:schemeClr val="lt1">
            <a:alpha val="90000"/>
            <a:hueOff val="0"/>
            <a:satOff val="0"/>
            <a:lumOff val="0"/>
            <a:alphaOff val="0"/>
          </a:schemeClr>
        </a:solidFill>
        <a:ln w="25400" cap="flat"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Import public repository keys &amp; Configure a source repository</a:t>
          </a:r>
          <a:endParaRPr lang="en-US" sz="1500" kern="1200" dirty="0"/>
        </a:p>
      </dsp:txBody>
      <dsp:txXfrm>
        <a:off x="838869" y="1205342"/>
        <a:ext cx="1336192" cy="1335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3EF9A-761D-404C-A220-DF086377941A}">
      <dsp:nvSpPr>
        <dsp:cNvPr id="0" name=""/>
        <dsp:cNvSpPr/>
      </dsp:nvSpPr>
      <dsp:spPr>
        <a:xfrm>
          <a:off x="0" y="24014"/>
          <a:ext cx="10880726" cy="1048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default, Linux tracks when files were last accessed</a:t>
          </a:r>
          <a:endParaRPr lang="en-US" sz="2400" kern="1200" dirty="0"/>
        </a:p>
      </dsp:txBody>
      <dsp:txXfrm>
        <a:off x="51175" y="75189"/>
        <a:ext cx="10778376" cy="945970"/>
      </dsp:txXfrm>
    </dsp:sp>
    <dsp:sp modelId="{E9A3EB83-BAF4-40CA-BEC1-19DDAEC960CB}">
      <dsp:nvSpPr>
        <dsp:cNvPr id="0" name=""/>
        <dsp:cNvSpPr/>
      </dsp:nvSpPr>
      <dsp:spPr>
        <a:xfrm>
          <a:off x="0" y="1233614"/>
          <a:ext cx="10880726" cy="1048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This can add significant overhead to frequently accessed files</a:t>
          </a:r>
          <a:endParaRPr lang="en-US" sz="2400" kern="1200" dirty="0"/>
        </a:p>
      </dsp:txBody>
      <dsp:txXfrm>
        <a:off x="51175" y="1284789"/>
        <a:ext cx="10778376" cy="945970"/>
      </dsp:txXfrm>
    </dsp:sp>
    <dsp:sp modelId="{B92E0D4F-4523-463A-BD50-2731122612EA}">
      <dsp:nvSpPr>
        <dsp:cNvPr id="0" name=""/>
        <dsp:cNvSpPr/>
      </dsp:nvSpPr>
      <dsp:spPr>
        <a:xfrm>
          <a:off x="0" y="2443214"/>
          <a:ext cx="10880726" cy="1048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Add the </a:t>
          </a:r>
          <a:r>
            <a:rPr lang="en-US" sz="2400" kern="1200" baseline="0" dirty="0" err="1"/>
            <a:t>noatime</a:t>
          </a:r>
          <a:r>
            <a:rPr lang="en-US" sz="2400" kern="1200" baseline="0" dirty="0"/>
            <a:t> (A) attribute to SQL server data and log files for optimal performance</a:t>
          </a:r>
          <a:endParaRPr lang="en-US" sz="2400" kern="1200" dirty="0"/>
        </a:p>
      </dsp:txBody>
      <dsp:txXfrm>
        <a:off x="51175" y="2494389"/>
        <a:ext cx="10778376" cy="945970"/>
      </dsp:txXfrm>
    </dsp:sp>
    <dsp:sp modelId="{DFC49E8D-675A-4E3E-8C65-45942BF6D925}">
      <dsp:nvSpPr>
        <dsp:cNvPr id="0" name=""/>
        <dsp:cNvSpPr/>
      </dsp:nvSpPr>
      <dsp:spPr>
        <a:xfrm>
          <a:off x="0" y="3491535"/>
          <a:ext cx="10880726"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solidFill>
                <a:schemeClr val="bg1"/>
              </a:solidFill>
            </a:rPr>
            <a:t>To set the attribute for all files in the data directory</a:t>
          </a:r>
          <a:endParaRPr lang="en-US" sz="2000" kern="1200" dirty="0">
            <a:solidFill>
              <a:schemeClr val="bg1"/>
            </a:solidFill>
          </a:endParaRPr>
        </a:p>
        <a:p>
          <a:pPr marL="457200" lvl="2" indent="-228600" algn="l" defTabSz="889000">
            <a:lnSpc>
              <a:spcPct val="90000"/>
            </a:lnSpc>
            <a:spcBef>
              <a:spcPct val="0"/>
            </a:spcBef>
            <a:spcAft>
              <a:spcPct val="20000"/>
            </a:spcAft>
            <a:buChar char="•"/>
          </a:pPr>
          <a:r>
            <a:rPr lang="en-US" sz="2000" kern="1200" baseline="0" dirty="0" err="1">
              <a:solidFill>
                <a:schemeClr val="bg1"/>
              </a:solidFill>
            </a:rPr>
            <a:t>sudo</a:t>
          </a:r>
          <a:r>
            <a:rPr lang="en-US" sz="2000" kern="1200" baseline="0" dirty="0">
              <a:solidFill>
                <a:schemeClr val="bg1"/>
              </a:solidFill>
            </a:rPr>
            <a:t> </a:t>
          </a:r>
          <a:r>
            <a:rPr lang="en-US" sz="2000" kern="1200" baseline="0" dirty="0" err="1">
              <a:solidFill>
                <a:schemeClr val="bg1"/>
              </a:solidFill>
            </a:rPr>
            <a:t>chattr</a:t>
          </a:r>
          <a:r>
            <a:rPr lang="en-US" sz="2000" kern="1200" baseline="0" dirty="0">
              <a:solidFill>
                <a:schemeClr val="bg1"/>
              </a:solidFill>
            </a:rPr>
            <a:t> –R +A /var/opt/</a:t>
          </a:r>
          <a:r>
            <a:rPr lang="en-US" sz="2000" kern="1200" baseline="0" dirty="0" err="1">
              <a:solidFill>
                <a:schemeClr val="bg1"/>
              </a:solidFill>
            </a:rPr>
            <a:t>mssq</a:t>
          </a:r>
          <a:r>
            <a:rPr lang="en-US" sz="2000" kern="1200" baseline="0" dirty="0">
              <a:solidFill>
                <a:schemeClr val="bg1"/>
              </a:solidFill>
            </a:rPr>
            <a:t>/data</a:t>
          </a:r>
          <a:endParaRPr lang="en-US" sz="2000" kern="1200" dirty="0">
            <a:solidFill>
              <a:schemeClr val="bg1"/>
            </a:solidFill>
          </a:endParaRPr>
        </a:p>
        <a:p>
          <a:pPr marL="228600" lvl="1" indent="-228600" algn="l" defTabSz="889000">
            <a:lnSpc>
              <a:spcPct val="90000"/>
            </a:lnSpc>
            <a:spcBef>
              <a:spcPct val="0"/>
            </a:spcBef>
            <a:spcAft>
              <a:spcPct val="20000"/>
            </a:spcAft>
            <a:buChar char="•"/>
          </a:pPr>
          <a:r>
            <a:rPr lang="en-US" sz="2000" kern="1200" baseline="0" dirty="0">
              <a:solidFill>
                <a:schemeClr val="bg1"/>
              </a:solidFill>
            </a:rPr>
            <a:t>To confirm that its’ been set</a:t>
          </a:r>
          <a:endParaRPr lang="en-US" sz="2000" kern="1200" dirty="0">
            <a:solidFill>
              <a:schemeClr val="bg1"/>
            </a:solidFill>
          </a:endParaRPr>
        </a:p>
        <a:p>
          <a:pPr marL="457200" lvl="2" indent="-228600" algn="l" defTabSz="889000">
            <a:lnSpc>
              <a:spcPct val="90000"/>
            </a:lnSpc>
            <a:spcBef>
              <a:spcPct val="0"/>
            </a:spcBef>
            <a:spcAft>
              <a:spcPct val="20000"/>
            </a:spcAft>
            <a:buChar char="•"/>
          </a:pPr>
          <a:r>
            <a:rPr lang="en-US" sz="2000" kern="1200" baseline="0" dirty="0" err="1">
              <a:solidFill>
                <a:schemeClr val="bg1"/>
              </a:solidFill>
            </a:rPr>
            <a:t>sudo</a:t>
          </a:r>
          <a:r>
            <a:rPr lang="en-US" sz="2000" kern="1200" baseline="0" dirty="0">
              <a:solidFill>
                <a:schemeClr val="bg1"/>
              </a:solidFill>
            </a:rPr>
            <a:t> </a:t>
          </a:r>
          <a:r>
            <a:rPr lang="en-US" sz="2000" kern="1200" baseline="0" dirty="0" err="1">
              <a:solidFill>
                <a:schemeClr val="bg1"/>
              </a:solidFill>
            </a:rPr>
            <a:t>lsattr</a:t>
          </a:r>
          <a:r>
            <a:rPr lang="en-US" sz="2000" kern="1200" baseline="0" dirty="0">
              <a:solidFill>
                <a:schemeClr val="bg1"/>
              </a:solidFill>
            </a:rPr>
            <a:t> /</a:t>
          </a:r>
          <a:r>
            <a:rPr lang="en-US" sz="2000" kern="1200" baseline="0" dirty="0" err="1">
              <a:solidFill>
                <a:schemeClr val="bg1"/>
              </a:solidFill>
            </a:rPr>
            <a:t>ar</a:t>
          </a:r>
          <a:r>
            <a:rPr lang="en-US" sz="2000" kern="1200" baseline="0" dirty="0">
              <a:solidFill>
                <a:schemeClr val="bg1"/>
              </a:solidFill>
            </a:rPr>
            <a:t>/opt/</a:t>
          </a:r>
          <a:r>
            <a:rPr lang="en-US" sz="2000" kern="1200" baseline="0" dirty="0" err="1">
              <a:solidFill>
                <a:schemeClr val="bg1"/>
              </a:solidFill>
            </a:rPr>
            <a:t>mssql</a:t>
          </a:r>
          <a:r>
            <a:rPr lang="en-US" sz="2000" kern="1200" baseline="0" dirty="0">
              <a:solidFill>
                <a:schemeClr val="bg1"/>
              </a:solidFill>
            </a:rPr>
            <a:t>/data</a:t>
          </a:r>
          <a:endParaRPr lang="en-US" sz="2000" kern="1200" dirty="0">
            <a:solidFill>
              <a:schemeClr val="bg1"/>
            </a:solidFill>
          </a:endParaRPr>
        </a:p>
      </dsp:txBody>
      <dsp:txXfrm>
        <a:off x="0" y="3491535"/>
        <a:ext cx="10880726" cy="1304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F4AE5-D1AE-4372-8FD8-D0187611A9D6}">
      <dsp:nvSpPr>
        <dsp:cNvPr id="0" name=""/>
        <dsp:cNvSpPr/>
      </dsp:nvSpPr>
      <dsp:spPr>
        <a:xfrm>
          <a:off x="0" y="29504"/>
          <a:ext cx="10880726" cy="10670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default Linux will only allow the SQL Server process to use 80% of the physical RAM</a:t>
          </a:r>
          <a:endParaRPr lang="en-US" sz="2400" kern="1200" dirty="0"/>
        </a:p>
      </dsp:txBody>
      <dsp:txXfrm>
        <a:off x="52089" y="81593"/>
        <a:ext cx="10776548" cy="962862"/>
      </dsp:txXfrm>
    </dsp:sp>
    <dsp:sp modelId="{A3CC544B-BF8E-4085-BBDA-A3AFED5AEC36}">
      <dsp:nvSpPr>
        <dsp:cNvPr id="0" name=""/>
        <dsp:cNvSpPr/>
      </dsp:nvSpPr>
      <dsp:spPr>
        <a:xfrm>
          <a:off x="0" y="1260704"/>
          <a:ext cx="10880726" cy="10670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On large servers this can leave a lot of memory unused</a:t>
          </a:r>
          <a:endParaRPr lang="en-US" sz="2400" kern="1200" dirty="0"/>
        </a:p>
      </dsp:txBody>
      <dsp:txXfrm>
        <a:off x="52089" y="1312793"/>
        <a:ext cx="10776548" cy="962862"/>
      </dsp:txXfrm>
    </dsp:sp>
    <dsp:sp modelId="{E8C79765-4CA5-471D-8C05-F782BBC13D20}">
      <dsp:nvSpPr>
        <dsp:cNvPr id="0" name=""/>
        <dsp:cNvSpPr/>
      </dsp:nvSpPr>
      <dsp:spPr>
        <a:xfrm>
          <a:off x="0" y="2491905"/>
          <a:ext cx="10880726" cy="10670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On smaller servers it may leave inadequate memory for the OS and other server processes</a:t>
          </a:r>
          <a:endParaRPr lang="en-US" sz="2400" kern="1200" dirty="0"/>
        </a:p>
      </dsp:txBody>
      <dsp:txXfrm>
        <a:off x="52089" y="2543994"/>
        <a:ext cx="10776548" cy="962862"/>
      </dsp:txXfrm>
    </dsp:sp>
    <dsp:sp modelId="{147EB97E-5B00-41D2-91D1-FA098DA88DC0}">
      <dsp:nvSpPr>
        <dsp:cNvPr id="0" name=""/>
        <dsp:cNvSpPr/>
      </dsp:nvSpPr>
      <dsp:spPr>
        <a:xfrm>
          <a:off x="0" y="3723105"/>
          <a:ext cx="10880726" cy="1067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Configure an appropriate </a:t>
          </a:r>
          <a:r>
            <a:rPr lang="en-US" sz="2400" kern="1200" baseline="0" dirty="0" err="1"/>
            <a:t>memory.memorylimitmb</a:t>
          </a:r>
          <a:r>
            <a:rPr lang="en-US" sz="2400" kern="1200" baseline="0" dirty="0"/>
            <a:t> setting using </a:t>
          </a:r>
          <a:r>
            <a:rPr lang="en-US" sz="2400" kern="1200" baseline="0" dirty="0" err="1"/>
            <a:t>mssql</a:t>
          </a:r>
          <a:r>
            <a:rPr lang="en-US" sz="2400" kern="1200" baseline="0" dirty="0"/>
            <a:t>-conf</a:t>
          </a:r>
          <a:endParaRPr lang="en-US" sz="2400" kern="1200" dirty="0"/>
        </a:p>
      </dsp:txBody>
      <dsp:txXfrm>
        <a:off x="52089" y="3775194"/>
        <a:ext cx="10776548" cy="962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B7C62-77A8-4A2D-80DA-3556E9BB1C69}">
      <dsp:nvSpPr>
        <dsp:cNvPr id="0" name=""/>
        <dsp:cNvSpPr/>
      </dsp:nvSpPr>
      <dsp:spPr>
        <a:xfrm>
          <a:off x="0" y="1879"/>
          <a:ext cx="1088072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93F1F-6A82-4718-8EC6-3451A248AE5C}">
      <dsp:nvSpPr>
        <dsp:cNvPr id="0" name=""/>
        <dsp:cNvSpPr/>
      </dsp:nvSpPr>
      <dsp:spPr>
        <a:xfrm>
          <a:off x="0" y="1879"/>
          <a:ext cx="10880726"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On Linux systems when there is memory pressure the kernel will choose a process to be killed to restore smooth operation of the system.  </a:t>
          </a:r>
          <a:endParaRPr lang="en-US" sz="2400" kern="1200" dirty="0">
            <a:solidFill>
              <a:schemeClr val="bg1"/>
            </a:solidFill>
          </a:endParaRPr>
        </a:p>
      </dsp:txBody>
      <dsp:txXfrm>
        <a:off x="0" y="1879"/>
        <a:ext cx="10880726" cy="1281975"/>
      </dsp:txXfrm>
    </dsp:sp>
    <dsp:sp modelId="{15B54B60-B6D7-4333-85C4-A32FC3D1FA34}">
      <dsp:nvSpPr>
        <dsp:cNvPr id="0" name=""/>
        <dsp:cNvSpPr/>
      </dsp:nvSpPr>
      <dsp:spPr>
        <a:xfrm>
          <a:off x="0" y="1283855"/>
          <a:ext cx="1088072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A6663-A94F-43D8-9183-9F2B71CDA898}">
      <dsp:nvSpPr>
        <dsp:cNvPr id="0" name=""/>
        <dsp:cNvSpPr/>
      </dsp:nvSpPr>
      <dsp:spPr>
        <a:xfrm>
          <a:off x="0" y="1283855"/>
          <a:ext cx="10880726"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SQL Server, having a large memory footprint, is a likely target, so it’s memory limit must be carefully chosen.</a:t>
          </a:r>
          <a:endParaRPr lang="en-US" sz="2400" kern="1200" dirty="0">
            <a:solidFill>
              <a:schemeClr val="bg1"/>
            </a:solidFill>
          </a:endParaRPr>
        </a:p>
      </dsp:txBody>
      <dsp:txXfrm>
        <a:off x="0" y="1283855"/>
        <a:ext cx="10880726" cy="1281975"/>
      </dsp:txXfrm>
    </dsp:sp>
    <dsp:sp modelId="{FA061F09-F645-4498-91E2-0513B53C5657}">
      <dsp:nvSpPr>
        <dsp:cNvPr id="0" name=""/>
        <dsp:cNvSpPr/>
      </dsp:nvSpPr>
      <dsp:spPr>
        <a:xfrm>
          <a:off x="0" y="2565830"/>
          <a:ext cx="1088072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DFD6A0-FF7F-49D4-934B-39393772DFC6}">
      <dsp:nvSpPr>
        <dsp:cNvPr id="0" name=""/>
        <dsp:cNvSpPr/>
      </dsp:nvSpPr>
      <dsp:spPr>
        <a:xfrm>
          <a:off x="0" y="2565830"/>
          <a:ext cx="10880726"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There is no "Lock Pages in Memory" functionality currently available in Linux</a:t>
          </a:r>
          <a:endParaRPr lang="en-US" sz="2400" kern="1200" dirty="0">
            <a:solidFill>
              <a:schemeClr val="bg1"/>
            </a:solidFill>
          </a:endParaRPr>
        </a:p>
      </dsp:txBody>
      <dsp:txXfrm>
        <a:off x="0" y="2565830"/>
        <a:ext cx="10880726" cy="1281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A6AE2-8198-48F8-B9D9-C29DDBEBD383}">
      <dsp:nvSpPr>
        <dsp:cNvPr id="0" name=""/>
        <dsp:cNvSpPr/>
      </dsp:nvSpPr>
      <dsp:spPr>
        <a:xfrm>
          <a:off x="260197" y="445"/>
          <a:ext cx="2409379" cy="144562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cat - list file contents (catalog)</a:t>
          </a:r>
          <a:endParaRPr lang="en-US" sz="2400" kern="1200"/>
        </a:p>
      </dsp:txBody>
      <dsp:txXfrm>
        <a:off x="260197" y="445"/>
        <a:ext cx="2409379" cy="1445627"/>
      </dsp:txXfrm>
    </dsp:sp>
    <dsp:sp modelId="{7DC872D2-F068-42C3-A1FF-D1ED5BB98119}">
      <dsp:nvSpPr>
        <dsp:cNvPr id="0" name=""/>
        <dsp:cNvSpPr/>
      </dsp:nvSpPr>
      <dsp:spPr>
        <a:xfrm>
          <a:off x="2910514" y="445"/>
          <a:ext cx="2409379" cy="1445627"/>
        </a:xfrm>
        <a:prstGeom prst="rect">
          <a:avLst/>
        </a:prstGeom>
        <a:solidFill>
          <a:schemeClr val="accent2">
            <a:hueOff val="-166342"/>
            <a:satOff val="1027"/>
            <a:lumOff val="-1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mkdir – creates a new directory</a:t>
          </a:r>
          <a:endParaRPr lang="en-US" sz="2400" kern="1200"/>
        </a:p>
      </dsp:txBody>
      <dsp:txXfrm>
        <a:off x="2910514" y="445"/>
        <a:ext cx="2409379" cy="1445627"/>
      </dsp:txXfrm>
    </dsp:sp>
    <dsp:sp modelId="{3820D9D9-FCE8-4D0B-9BC3-E04B2A970566}">
      <dsp:nvSpPr>
        <dsp:cNvPr id="0" name=""/>
        <dsp:cNvSpPr/>
      </dsp:nvSpPr>
      <dsp:spPr>
        <a:xfrm>
          <a:off x="5560831" y="445"/>
          <a:ext cx="2409379" cy="1445627"/>
        </a:xfrm>
        <a:prstGeom prst="rect">
          <a:avLst/>
        </a:prstGeom>
        <a:solidFill>
          <a:schemeClr val="accent2">
            <a:hueOff val="-332684"/>
            <a:satOff val="2054"/>
            <a:lumOff val="-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rmdir – removes an empty directory</a:t>
          </a:r>
          <a:endParaRPr lang="en-US" sz="2400" kern="1200"/>
        </a:p>
      </dsp:txBody>
      <dsp:txXfrm>
        <a:off x="5560831" y="445"/>
        <a:ext cx="2409379" cy="1445627"/>
      </dsp:txXfrm>
    </dsp:sp>
    <dsp:sp modelId="{9D76819A-8E1A-4DA9-A995-E2A2F8C0099B}">
      <dsp:nvSpPr>
        <dsp:cNvPr id="0" name=""/>
        <dsp:cNvSpPr/>
      </dsp:nvSpPr>
      <dsp:spPr>
        <a:xfrm>
          <a:off x="8211149" y="445"/>
          <a:ext cx="2409379" cy="1445627"/>
        </a:xfrm>
        <a:prstGeom prst="rect">
          <a:avLst/>
        </a:prstGeom>
        <a:solidFill>
          <a:schemeClr val="accent2">
            <a:hueOff val="-499026"/>
            <a:satOff val="3081"/>
            <a:lumOff val="-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pwd – present working directory (where am I?)</a:t>
          </a:r>
          <a:endParaRPr lang="en-US" sz="2400" kern="1200"/>
        </a:p>
      </dsp:txBody>
      <dsp:txXfrm>
        <a:off x="8211149" y="445"/>
        <a:ext cx="2409379" cy="1445627"/>
      </dsp:txXfrm>
    </dsp:sp>
    <dsp:sp modelId="{9F5565A8-99F2-4D90-AA05-C8647880BED7}">
      <dsp:nvSpPr>
        <dsp:cNvPr id="0" name=""/>
        <dsp:cNvSpPr/>
      </dsp:nvSpPr>
      <dsp:spPr>
        <a:xfrm>
          <a:off x="260197" y="1687011"/>
          <a:ext cx="2409379" cy="1445627"/>
        </a:xfrm>
        <a:prstGeom prst="rect">
          <a:avLst/>
        </a:prstGeom>
        <a:solidFill>
          <a:schemeClr val="accent2">
            <a:hueOff val="-665368"/>
            <a:satOff val="4108"/>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mv – move files</a:t>
          </a:r>
          <a:endParaRPr lang="en-US" sz="2400" kern="1200"/>
        </a:p>
      </dsp:txBody>
      <dsp:txXfrm>
        <a:off x="260197" y="1687011"/>
        <a:ext cx="2409379" cy="1445627"/>
      </dsp:txXfrm>
    </dsp:sp>
    <dsp:sp modelId="{5A7886EF-7BFA-4F4D-A62A-FE0641FEF85F}">
      <dsp:nvSpPr>
        <dsp:cNvPr id="0" name=""/>
        <dsp:cNvSpPr/>
      </dsp:nvSpPr>
      <dsp:spPr>
        <a:xfrm>
          <a:off x="2910514" y="1687011"/>
          <a:ext cx="2409379" cy="1445627"/>
        </a:xfrm>
        <a:prstGeom prst="rect">
          <a:avLst/>
        </a:prstGeom>
        <a:solidFill>
          <a:schemeClr val="accent2">
            <a:hueOff val="-831709"/>
            <a:satOff val="5135"/>
            <a:lumOff val="-7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cp – copy files</a:t>
          </a:r>
          <a:endParaRPr lang="en-US" sz="2400" kern="1200"/>
        </a:p>
      </dsp:txBody>
      <dsp:txXfrm>
        <a:off x="2910514" y="1687011"/>
        <a:ext cx="2409379" cy="1445627"/>
      </dsp:txXfrm>
    </dsp:sp>
    <dsp:sp modelId="{2E8F2232-4AF5-45B3-B61D-076A11155777}">
      <dsp:nvSpPr>
        <dsp:cNvPr id="0" name=""/>
        <dsp:cNvSpPr/>
      </dsp:nvSpPr>
      <dsp:spPr>
        <a:xfrm>
          <a:off x="5560831" y="1687011"/>
          <a:ext cx="2409379" cy="1445627"/>
        </a:xfrm>
        <a:prstGeom prst="rect">
          <a:avLst/>
        </a:prstGeom>
        <a:solidFill>
          <a:schemeClr val="accent2">
            <a:hueOff val="-998051"/>
            <a:satOff val="6162"/>
            <a:lumOff val="-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rm – remove files or directories</a:t>
          </a:r>
          <a:endParaRPr lang="en-US" sz="2400" kern="1200"/>
        </a:p>
      </dsp:txBody>
      <dsp:txXfrm>
        <a:off x="5560831" y="1687011"/>
        <a:ext cx="2409379" cy="1445627"/>
      </dsp:txXfrm>
    </dsp:sp>
    <dsp:sp modelId="{CC9FA3A8-0BB2-4200-B1C1-495B186A43DD}">
      <dsp:nvSpPr>
        <dsp:cNvPr id="0" name=""/>
        <dsp:cNvSpPr/>
      </dsp:nvSpPr>
      <dsp:spPr>
        <a:xfrm>
          <a:off x="8211149" y="1687011"/>
          <a:ext cx="2409379" cy="1445627"/>
        </a:xfrm>
        <a:prstGeom prst="rect">
          <a:avLst/>
        </a:prstGeom>
        <a:solidFill>
          <a:schemeClr val="accent2">
            <a:hueOff val="-1164393"/>
            <a:satOff val="7189"/>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ls – list directory contents</a:t>
          </a:r>
          <a:endParaRPr lang="en-US" sz="2400" kern="1200"/>
        </a:p>
      </dsp:txBody>
      <dsp:txXfrm>
        <a:off x="8211149" y="1687011"/>
        <a:ext cx="2409379" cy="1445627"/>
      </dsp:txXfrm>
    </dsp:sp>
    <dsp:sp modelId="{C6745E0A-CE15-43CB-BA48-762D2825E48E}">
      <dsp:nvSpPr>
        <dsp:cNvPr id="0" name=""/>
        <dsp:cNvSpPr/>
      </dsp:nvSpPr>
      <dsp:spPr>
        <a:xfrm>
          <a:off x="1706559" y="3373576"/>
          <a:ext cx="7467606" cy="1445627"/>
        </a:xfrm>
        <a:prstGeom prst="rect">
          <a:avLst/>
        </a:prstGeom>
        <a:solidFill>
          <a:schemeClr val="accent2">
            <a:hueOff val="-1330735"/>
            <a:satOff val="8216"/>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err="1"/>
            <a:t>sudo</a:t>
          </a:r>
          <a:r>
            <a:rPr lang="en-US" sz="2400" kern="1200" baseline="0" dirty="0"/>
            <a:t> – execute commands as a superuser. </a:t>
          </a:r>
        </a:p>
        <a:p>
          <a:pPr marL="0" lvl="0" indent="0" algn="ctr" defTabSz="1066800">
            <a:lnSpc>
              <a:spcPct val="90000"/>
            </a:lnSpc>
            <a:spcBef>
              <a:spcPct val="0"/>
            </a:spcBef>
            <a:spcAft>
              <a:spcPct val="35000"/>
            </a:spcAft>
            <a:buNone/>
          </a:pPr>
          <a:r>
            <a:rPr lang="en-US" sz="2400" kern="1200" baseline="0" dirty="0"/>
            <a:t>You must have been granted rights to do so and you will be prompted for your password</a:t>
          </a:r>
          <a:endParaRPr lang="en-US" sz="2400" kern="1200" dirty="0"/>
        </a:p>
      </dsp:txBody>
      <dsp:txXfrm>
        <a:off x="1706559" y="3373576"/>
        <a:ext cx="7467606" cy="14456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E2DD8-3D46-4BA0-AB8D-77AFFDEA4299}">
      <dsp:nvSpPr>
        <dsp:cNvPr id="0" name=""/>
        <dsp:cNvSpPr/>
      </dsp:nvSpPr>
      <dsp:spPr>
        <a:xfrm>
          <a:off x="0" y="71311"/>
          <a:ext cx="3491538"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Permission groups </a:t>
          </a:r>
          <a:endParaRPr lang="en-US" sz="2200" kern="1200"/>
        </a:p>
      </dsp:txBody>
      <dsp:txXfrm>
        <a:off x="40837" y="112148"/>
        <a:ext cx="3409864" cy="754876"/>
      </dsp:txXfrm>
    </dsp:sp>
    <dsp:sp modelId="{ADB79D90-D962-4625-A49F-9442494EB237}">
      <dsp:nvSpPr>
        <dsp:cNvPr id="0" name=""/>
        <dsp:cNvSpPr/>
      </dsp:nvSpPr>
      <dsp:spPr>
        <a:xfrm>
          <a:off x="0" y="907862"/>
          <a:ext cx="3491538"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solidFill>
                <a:schemeClr val="bg1"/>
              </a:solidFill>
            </a:rPr>
            <a:t>Owner</a:t>
          </a:r>
          <a:endParaRPr lang="en-US" sz="1700" kern="1200" dirty="0">
            <a:solidFill>
              <a:schemeClr val="bg1"/>
            </a:solidFill>
          </a:endParaRPr>
        </a:p>
        <a:p>
          <a:pPr marL="171450" lvl="1" indent="-171450" algn="l" defTabSz="755650">
            <a:lnSpc>
              <a:spcPct val="90000"/>
            </a:lnSpc>
            <a:spcBef>
              <a:spcPct val="0"/>
            </a:spcBef>
            <a:spcAft>
              <a:spcPct val="20000"/>
            </a:spcAft>
            <a:buChar char="•"/>
          </a:pPr>
          <a:r>
            <a:rPr lang="en-US" sz="1700" kern="1200" baseline="0" dirty="0">
              <a:solidFill>
                <a:schemeClr val="bg1"/>
              </a:solidFill>
            </a:rPr>
            <a:t>Group</a:t>
          </a:r>
          <a:endParaRPr lang="en-US" sz="1700" kern="1200" dirty="0">
            <a:solidFill>
              <a:schemeClr val="bg1"/>
            </a:solidFill>
          </a:endParaRPr>
        </a:p>
        <a:p>
          <a:pPr marL="171450" lvl="1" indent="-171450" algn="l" defTabSz="755650">
            <a:lnSpc>
              <a:spcPct val="90000"/>
            </a:lnSpc>
            <a:spcBef>
              <a:spcPct val="0"/>
            </a:spcBef>
            <a:spcAft>
              <a:spcPct val="20000"/>
            </a:spcAft>
            <a:buChar char="•"/>
          </a:pPr>
          <a:r>
            <a:rPr lang="en-US" sz="1700" kern="1200" baseline="0" dirty="0">
              <a:solidFill>
                <a:schemeClr val="bg1"/>
              </a:solidFill>
            </a:rPr>
            <a:t>Everyone</a:t>
          </a:r>
          <a:endParaRPr lang="en-US" sz="1700" kern="1200" dirty="0">
            <a:solidFill>
              <a:schemeClr val="bg1"/>
            </a:solidFill>
          </a:endParaRPr>
        </a:p>
      </dsp:txBody>
      <dsp:txXfrm>
        <a:off x="0" y="907862"/>
        <a:ext cx="3491538" cy="842490"/>
      </dsp:txXfrm>
    </dsp:sp>
    <dsp:sp modelId="{09662301-4A8B-4793-8B1A-6676EF065C40}">
      <dsp:nvSpPr>
        <dsp:cNvPr id="0" name=""/>
        <dsp:cNvSpPr/>
      </dsp:nvSpPr>
      <dsp:spPr>
        <a:xfrm>
          <a:off x="0" y="1750352"/>
          <a:ext cx="3491538" cy="8365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Permission types</a:t>
          </a:r>
          <a:endParaRPr lang="en-US" sz="2200" kern="1200"/>
        </a:p>
      </dsp:txBody>
      <dsp:txXfrm>
        <a:off x="40837" y="1791189"/>
        <a:ext cx="3409864" cy="754876"/>
      </dsp:txXfrm>
    </dsp:sp>
    <dsp:sp modelId="{55F93306-357D-44DF-982D-61CB5E64C670}">
      <dsp:nvSpPr>
        <dsp:cNvPr id="0" name=""/>
        <dsp:cNvSpPr/>
      </dsp:nvSpPr>
      <dsp:spPr>
        <a:xfrm>
          <a:off x="0" y="2586902"/>
          <a:ext cx="3491538"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solidFill>
                <a:schemeClr val="bg1"/>
              </a:solidFill>
            </a:rPr>
            <a:t>Read (r)</a:t>
          </a:r>
          <a:endParaRPr lang="en-US" sz="1700" kern="1200" dirty="0">
            <a:solidFill>
              <a:schemeClr val="bg1"/>
            </a:solidFill>
          </a:endParaRPr>
        </a:p>
        <a:p>
          <a:pPr marL="171450" lvl="1" indent="-171450" algn="l" defTabSz="755650">
            <a:lnSpc>
              <a:spcPct val="90000"/>
            </a:lnSpc>
            <a:spcBef>
              <a:spcPct val="0"/>
            </a:spcBef>
            <a:spcAft>
              <a:spcPct val="20000"/>
            </a:spcAft>
            <a:buChar char="•"/>
          </a:pPr>
          <a:r>
            <a:rPr lang="en-US" sz="1700" kern="1200" baseline="0">
              <a:solidFill>
                <a:schemeClr val="bg1"/>
              </a:solidFill>
            </a:rPr>
            <a:t>Write (w)</a:t>
          </a:r>
          <a:endParaRPr lang="en-US" sz="1700" kern="1200">
            <a:solidFill>
              <a:schemeClr val="bg1"/>
            </a:solidFill>
          </a:endParaRPr>
        </a:p>
        <a:p>
          <a:pPr marL="171450" lvl="1" indent="-171450" algn="l" defTabSz="755650">
            <a:lnSpc>
              <a:spcPct val="90000"/>
            </a:lnSpc>
            <a:spcBef>
              <a:spcPct val="0"/>
            </a:spcBef>
            <a:spcAft>
              <a:spcPct val="20000"/>
            </a:spcAft>
            <a:buChar char="•"/>
          </a:pPr>
          <a:r>
            <a:rPr lang="en-US" sz="1700" kern="1200" baseline="0" dirty="0">
              <a:solidFill>
                <a:schemeClr val="bg1"/>
              </a:solidFill>
            </a:rPr>
            <a:t>Execute (x)</a:t>
          </a:r>
          <a:endParaRPr lang="en-US" sz="1700" kern="1200" dirty="0">
            <a:solidFill>
              <a:schemeClr val="bg1"/>
            </a:solidFill>
          </a:endParaRPr>
        </a:p>
      </dsp:txBody>
      <dsp:txXfrm>
        <a:off x="0" y="2586902"/>
        <a:ext cx="3491538" cy="842490"/>
      </dsp:txXfrm>
    </dsp:sp>
    <dsp:sp modelId="{292D317F-AA72-4EA1-B4C3-6468E45B0742}">
      <dsp:nvSpPr>
        <dsp:cNvPr id="0" name=""/>
        <dsp:cNvSpPr/>
      </dsp:nvSpPr>
      <dsp:spPr>
        <a:xfrm>
          <a:off x="0" y="3429392"/>
          <a:ext cx="3491538" cy="8365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chmod - change permissions</a:t>
          </a:r>
          <a:endParaRPr lang="en-US" sz="2200" kern="1200"/>
        </a:p>
      </dsp:txBody>
      <dsp:txXfrm>
        <a:off x="40837" y="3470229"/>
        <a:ext cx="3409864" cy="754876"/>
      </dsp:txXfrm>
    </dsp:sp>
    <dsp:sp modelId="{BB7954FE-0CC2-4D81-8CB2-3FDA86586724}">
      <dsp:nvSpPr>
        <dsp:cNvPr id="0" name=""/>
        <dsp:cNvSpPr/>
      </dsp:nvSpPr>
      <dsp:spPr>
        <a:xfrm>
          <a:off x="0" y="4329302"/>
          <a:ext cx="3491538" cy="83655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chown - change ownership</a:t>
          </a:r>
          <a:endParaRPr lang="en-US" sz="2200" kern="1200"/>
        </a:p>
      </dsp:txBody>
      <dsp:txXfrm>
        <a:off x="40837" y="4370139"/>
        <a:ext cx="3409864" cy="7548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C6B4C-B5AE-4C6E-A5E9-4E043DD0890D}">
      <dsp:nvSpPr>
        <dsp:cNvPr id="0" name=""/>
        <dsp:cNvSpPr/>
      </dsp:nvSpPr>
      <dsp:spPr>
        <a:xfrm>
          <a:off x="0" y="2983"/>
          <a:ext cx="10880726" cy="95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During installation, the </a:t>
          </a:r>
          <a:r>
            <a:rPr lang="en-US" sz="2400" b="1" kern="1200" baseline="0" dirty="0" err="1"/>
            <a:t>mssql</a:t>
          </a:r>
          <a:r>
            <a:rPr lang="en-US" sz="2400" b="1" kern="1200" baseline="0" dirty="0"/>
            <a:t> user </a:t>
          </a:r>
          <a:r>
            <a:rPr lang="en-US" sz="2400" kern="1200" baseline="0" dirty="0"/>
            <a:t>and </a:t>
          </a:r>
          <a:r>
            <a:rPr lang="en-US" sz="2400" b="1" kern="1200" baseline="0" dirty="0"/>
            <a:t>group</a:t>
          </a:r>
          <a:r>
            <a:rPr lang="en-US" sz="2400" kern="1200" baseline="0" dirty="0"/>
            <a:t> are created</a:t>
          </a:r>
          <a:endParaRPr lang="en-US" sz="2400" kern="1200" dirty="0"/>
        </a:p>
      </dsp:txBody>
      <dsp:txXfrm>
        <a:off x="46606" y="49589"/>
        <a:ext cx="10787514" cy="861508"/>
      </dsp:txXfrm>
    </dsp:sp>
    <dsp:sp modelId="{A8EBE032-BF3F-496C-8A86-9199A2696034}">
      <dsp:nvSpPr>
        <dsp:cNvPr id="0" name=""/>
        <dsp:cNvSpPr/>
      </dsp:nvSpPr>
      <dsp:spPr>
        <a:xfrm>
          <a:off x="0" y="1104583"/>
          <a:ext cx="10880726" cy="9547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The SQL Server processes </a:t>
          </a:r>
          <a:r>
            <a:rPr lang="en-US" sz="2400" u="sng" kern="1200" baseline="0" dirty="0"/>
            <a:t>must</a:t>
          </a:r>
          <a:r>
            <a:rPr lang="en-US" sz="2400" kern="1200" baseline="0" dirty="0"/>
            <a:t> run under this account</a:t>
          </a:r>
          <a:endParaRPr lang="en-US" sz="2400" kern="1200" dirty="0"/>
        </a:p>
      </dsp:txBody>
      <dsp:txXfrm>
        <a:off x="46606" y="1151189"/>
        <a:ext cx="10787514" cy="861508"/>
      </dsp:txXfrm>
    </dsp:sp>
    <dsp:sp modelId="{27789E6E-0E4C-40CB-B1F1-3A3B6C8141C3}">
      <dsp:nvSpPr>
        <dsp:cNvPr id="0" name=""/>
        <dsp:cNvSpPr/>
      </dsp:nvSpPr>
      <dsp:spPr>
        <a:xfrm>
          <a:off x="0" y="2206183"/>
          <a:ext cx="10880726" cy="9547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All SQL Server-related files must be </a:t>
          </a:r>
          <a:r>
            <a:rPr lang="en-US" sz="2400" u="sng" kern="1200" baseline="0" dirty="0"/>
            <a:t>owned</a:t>
          </a:r>
          <a:r>
            <a:rPr lang="en-US" sz="2400" kern="1200" baseline="0" dirty="0"/>
            <a:t> by the </a:t>
          </a:r>
          <a:r>
            <a:rPr lang="en-US" sz="2400" kern="1200" baseline="0" dirty="0" err="1"/>
            <a:t>mssql</a:t>
          </a:r>
          <a:r>
            <a:rPr lang="en-US" sz="2400" kern="1200" baseline="0" dirty="0"/>
            <a:t> user and group</a:t>
          </a:r>
          <a:endParaRPr lang="en-US" sz="2400" kern="1200" dirty="0"/>
        </a:p>
      </dsp:txBody>
      <dsp:txXfrm>
        <a:off x="46606" y="2252789"/>
        <a:ext cx="10787514" cy="8615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49113-9B2C-4889-8623-B96B03968622}">
      <dsp:nvSpPr>
        <dsp:cNvPr id="0" name=""/>
        <dsp:cNvSpPr/>
      </dsp:nvSpPr>
      <dsp:spPr>
        <a:xfrm>
          <a:off x="0" y="34482"/>
          <a:ext cx="10880726" cy="10108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If SQL Server is accidentally started with a user other than </a:t>
          </a:r>
          <a:r>
            <a:rPr lang="en-US" sz="2400" kern="1200" baseline="0" dirty="0" err="1"/>
            <a:t>mssql</a:t>
          </a:r>
          <a:r>
            <a:rPr lang="en-US" sz="2400" kern="1200" baseline="0" dirty="0"/>
            <a:t> file ownership will be transferred to that user</a:t>
          </a:r>
          <a:endParaRPr lang="en-US" sz="2400" kern="1200" dirty="0"/>
        </a:p>
      </dsp:txBody>
      <dsp:txXfrm>
        <a:off x="49347" y="83829"/>
        <a:ext cx="10782032" cy="912186"/>
      </dsp:txXfrm>
    </dsp:sp>
    <dsp:sp modelId="{EBEBA902-89FD-45AC-A053-7E52F622821A}">
      <dsp:nvSpPr>
        <dsp:cNvPr id="0" name=""/>
        <dsp:cNvSpPr/>
      </dsp:nvSpPr>
      <dsp:spPr>
        <a:xfrm>
          <a:off x="0" y="1200883"/>
          <a:ext cx="10880726" cy="10108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Ownership must be transferred back to </a:t>
          </a:r>
          <a:r>
            <a:rPr lang="en-US" sz="2400" kern="1200" baseline="0" dirty="0" err="1"/>
            <a:t>mssql</a:t>
          </a:r>
          <a:endParaRPr lang="en-US" sz="2400" kern="1200" dirty="0"/>
        </a:p>
      </dsp:txBody>
      <dsp:txXfrm>
        <a:off x="49347" y="1250230"/>
        <a:ext cx="10782032" cy="912186"/>
      </dsp:txXfrm>
    </dsp:sp>
    <dsp:sp modelId="{54972621-5C67-430E-B2CF-7DD2B42E2FF4}">
      <dsp:nvSpPr>
        <dsp:cNvPr id="0" name=""/>
        <dsp:cNvSpPr/>
      </dsp:nvSpPr>
      <dsp:spPr>
        <a:xfrm>
          <a:off x="0" y="2367283"/>
          <a:ext cx="10880726" cy="1010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To change ownership of all files under /var/opt/</a:t>
          </a:r>
          <a:r>
            <a:rPr lang="en-US" sz="2400" kern="1200" baseline="0" dirty="0" err="1"/>
            <a:t>mssql</a:t>
          </a:r>
          <a:r>
            <a:rPr lang="en-US" sz="2400" kern="1200" baseline="0" dirty="0"/>
            <a:t> to the </a:t>
          </a:r>
          <a:r>
            <a:rPr lang="en-US" sz="2400" kern="1200" baseline="0" dirty="0" err="1"/>
            <a:t>mssql</a:t>
          </a:r>
          <a:r>
            <a:rPr lang="en-US" sz="2400" kern="1200" baseline="0" dirty="0"/>
            <a:t> user, run the following command</a:t>
          </a:r>
          <a:endParaRPr lang="en-US" sz="2400" kern="1200" dirty="0"/>
        </a:p>
      </dsp:txBody>
      <dsp:txXfrm>
        <a:off x="49347" y="2416630"/>
        <a:ext cx="10782032" cy="912186"/>
      </dsp:txXfrm>
    </dsp:sp>
    <dsp:sp modelId="{EBD3FC77-92F6-4833-914A-4483A4449DF2}">
      <dsp:nvSpPr>
        <dsp:cNvPr id="0" name=""/>
        <dsp:cNvSpPr/>
      </dsp:nvSpPr>
      <dsp:spPr>
        <a:xfrm>
          <a:off x="0" y="3378163"/>
          <a:ext cx="1088072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err="1">
              <a:solidFill>
                <a:schemeClr val="bg1"/>
              </a:solidFill>
            </a:rPr>
            <a:t>sudo</a:t>
          </a:r>
          <a:r>
            <a:rPr lang="en-US" sz="2400" kern="1200" baseline="0" dirty="0">
              <a:solidFill>
                <a:schemeClr val="bg1"/>
              </a:solidFill>
            </a:rPr>
            <a:t> </a:t>
          </a:r>
          <a:r>
            <a:rPr lang="en-US" sz="2400" kern="1200" baseline="0" dirty="0" err="1">
              <a:solidFill>
                <a:schemeClr val="bg1"/>
              </a:solidFill>
            </a:rPr>
            <a:t>chown</a:t>
          </a:r>
          <a:r>
            <a:rPr lang="en-US" sz="2400" kern="1200" baseline="0" dirty="0">
              <a:solidFill>
                <a:schemeClr val="bg1"/>
              </a:solidFill>
            </a:rPr>
            <a:t> -R </a:t>
          </a:r>
          <a:r>
            <a:rPr lang="en-US" sz="2400" kern="1200" baseline="0" dirty="0" err="1">
              <a:solidFill>
                <a:schemeClr val="bg1"/>
              </a:solidFill>
            </a:rPr>
            <a:t>mssql:mssql</a:t>
          </a:r>
          <a:r>
            <a:rPr lang="en-US" sz="2400" kern="1200" baseline="0" dirty="0">
              <a:solidFill>
                <a:schemeClr val="bg1"/>
              </a:solidFill>
            </a:rPr>
            <a:t> /var/opt/</a:t>
          </a:r>
          <a:r>
            <a:rPr lang="en-US" sz="2400" kern="1200" baseline="0" dirty="0" err="1">
              <a:solidFill>
                <a:schemeClr val="bg1"/>
              </a:solidFill>
            </a:rPr>
            <a:t>mssql</a:t>
          </a:r>
          <a:r>
            <a:rPr lang="en-US" sz="2400" kern="1200" baseline="0" dirty="0">
              <a:solidFill>
                <a:schemeClr val="bg1"/>
              </a:solidFill>
            </a:rPr>
            <a:t>/</a:t>
          </a:r>
          <a:endParaRPr lang="en-US" sz="2400" kern="1200" dirty="0">
            <a:solidFill>
              <a:schemeClr val="bg1"/>
            </a:solidFill>
          </a:endParaRPr>
        </a:p>
      </dsp:txBody>
      <dsp:txXfrm>
        <a:off x="0" y="3378163"/>
        <a:ext cx="10880726" cy="89424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There are many high-level reasons that SQL Server has been developed for the Linux operating system. </a:t>
            </a:r>
          </a:p>
          <a:p>
            <a:pPr marL="171450" indent="-171450">
              <a:spcAft>
                <a:spcPts val="600"/>
              </a:spcAft>
              <a:buFont typeface="Arial" panose="020B0604020202020204" pitchFamily="34" charset="0"/>
              <a:buChar char="•"/>
            </a:pPr>
            <a:r>
              <a:rPr lang="en-US" dirty="0"/>
              <a:t>Linux has been growing in market share</a:t>
            </a:r>
          </a:p>
          <a:p>
            <a:pPr marL="171450" indent="-171450">
              <a:spcAft>
                <a:spcPts val="600"/>
              </a:spcAft>
              <a:buFont typeface="Arial" panose="020B0604020202020204" pitchFamily="34" charset="0"/>
              <a:buChar char="•"/>
            </a:pPr>
            <a:r>
              <a:rPr lang="en-US" dirty="0"/>
              <a:t>Linux a popular platform for many purposes</a:t>
            </a:r>
          </a:p>
          <a:p>
            <a:pPr marL="171450" indent="-171450">
              <a:spcAft>
                <a:spcPts val="600"/>
              </a:spcAft>
              <a:buFont typeface="Arial" panose="020B0604020202020204" pitchFamily="34" charset="0"/>
              <a:buChar char="•"/>
            </a:pPr>
            <a:r>
              <a:rPr lang="en-US" dirty="0"/>
              <a:t>Customers have been asking for a Linux offering for SQL server</a:t>
            </a:r>
          </a:p>
          <a:p>
            <a:pPr marL="171450" indent="-171450">
              <a:spcAft>
                <a:spcPts val="600"/>
              </a:spcAft>
              <a:buFont typeface="Arial" panose="020B0604020202020204" pitchFamily="34" charset="0"/>
              <a:buChar char="•"/>
            </a:pPr>
            <a:r>
              <a:rPr lang="en-US" dirty="0"/>
              <a:t>Linux has wide adoption in </a:t>
            </a:r>
            <a:r>
              <a:rPr lang="en-US" dirty="0" err="1"/>
              <a:t>devops</a:t>
            </a:r>
            <a:r>
              <a:rPr lang="en-US" dirty="0"/>
              <a:t> and part of this is due to containers. Docker containers primarily use the Linux kernel and are popular for many reasons. Containers are lightweight and unlike virtual machines do not need to emulate an entire hardware stack to operate.</a:t>
            </a:r>
          </a:p>
          <a:p>
            <a:pPr marL="171450" indent="-171450">
              <a:spcAft>
                <a:spcPts val="600"/>
              </a:spcAft>
              <a:buFont typeface="Arial" panose="020B0604020202020204" pitchFamily="34" charset="0"/>
              <a:buChar char="•"/>
            </a:pPr>
            <a:r>
              <a:rPr lang="en-US" dirty="0"/>
              <a:t>Linux is popular in the Big Data space as well. Hadoop, Cloudera, and Hortonworks are also popular on Linux</a:t>
            </a:r>
          </a:p>
          <a:p>
            <a:pPr marL="171450" indent="-171450">
              <a:spcAft>
                <a:spcPts val="600"/>
              </a:spcAft>
              <a:buFont typeface="Arial" panose="020B0604020202020204" pitchFamily="34" charset="0"/>
              <a:buChar char="•"/>
            </a:pPr>
            <a:r>
              <a:rPr lang="en-US" dirty="0"/>
              <a:t>In the Cloud, Linux is the popular operating platform of choice. The Linux install base continues to grow.</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357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968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only layout">
  <p:cSld name="Title and text only layout">
    <p:spTree>
      <p:nvGrpSpPr>
        <p:cNvPr id="1" name="Shape 27"/>
        <p:cNvGrpSpPr/>
        <p:nvPr/>
      </p:nvGrpSpPr>
      <p:grpSpPr>
        <a:xfrm>
          <a:off x="0" y="0"/>
          <a:ext cx="0" cy="0"/>
          <a:chOff x="0" y="0"/>
          <a:chExt cx="0" cy="0"/>
        </a:xfrm>
      </p:grpSpPr>
      <p:sp>
        <p:nvSpPr>
          <p:cNvPr id="28" name="Google Shape;28;p41"/>
          <p:cNvSpPr txBox="1">
            <a:spLocks noGrp="1"/>
          </p:cNvSpPr>
          <p:nvPr>
            <p:ph type="body" idx="1"/>
          </p:nvPr>
        </p:nvSpPr>
        <p:spPr>
          <a:xfrm>
            <a:off x="897349" y="908050"/>
            <a:ext cx="10778185" cy="387350"/>
          </a:xfrm>
          <a:prstGeom prst="rect">
            <a:avLst/>
          </a:prstGeom>
          <a:noFill/>
          <a:ln>
            <a:noFill/>
          </a:ln>
        </p:spPr>
        <p:txBody>
          <a:bodyPr spcFirstLastPara="1" wrap="square" lIns="91425" tIns="45700" rIns="91425" bIns="45700" anchor="t" anchorCtr="0">
            <a:normAutofit/>
          </a:bodyPr>
          <a:lstStyle>
            <a:lvl1pPr marL="457200" lvl="0" indent="-340360" algn="l">
              <a:spcBef>
                <a:spcPts val="1000"/>
              </a:spcBef>
              <a:spcAft>
                <a:spcPts val="0"/>
              </a:spcAft>
              <a:buSzPts val="1760"/>
              <a:buChar char="►"/>
              <a:defRPr sz="2200"/>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41"/>
          <p:cNvSpPr txBox="1">
            <a:spLocks noGrp="1"/>
          </p:cNvSpPr>
          <p:nvPr>
            <p:ph type="body" idx="2"/>
          </p:nvPr>
        </p:nvSpPr>
        <p:spPr>
          <a:xfrm>
            <a:off x="897348" y="1383320"/>
            <a:ext cx="10778184" cy="3996608"/>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89560" algn="l">
              <a:spcBef>
                <a:spcPts val="1000"/>
              </a:spcBef>
              <a:spcAft>
                <a:spcPts val="0"/>
              </a:spcAft>
              <a:buSzPts val="960"/>
              <a:buChar char="►"/>
              <a:defRPr sz="12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0" name="Google Shape;30;p4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1"/>
          <p:cNvSpPr txBox="1">
            <a:spLocks noGrp="1"/>
          </p:cNvSpPr>
          <p:nvPr>
            <p:ph type="body" idx="3"/>
          </p:nvPr>
        </p:nvSpPr>
        <p:spPr>
          <a:xfrm>
            <a:off x="2916966" y="6454211"/>
            <a:ext cx="4637517" cy="298450"/>
          </a:xfrm>
          <a:prstGeom prst="rect">
            <a:avLst/>
          </a:prstGeom>
          <a:noFill/>
          <a:ln>
            <a:noFill/>
          </a:ln>
        </p:spPr>
        <p:txBody>
          <a:bodyPr spcFirstLastPara="1" wrap="square" lIns="91425" tIns="45700" rIns="91425" bIns="45700" anchor="b" anchorCtr="0">
            <a:noAutofit/>
          </a:bodyPr>
          <a:lstStyle>
            <a:lvl1pPr marL="457200" lvl="0" indent="-274320" algn="l">
              <a:spcBef>
                <a:spcPts val="1000"/>
              </a:spcBef>
              <a:spcAft>
                <a:spcPts val="0"/>
              </a:spcAft>
              <a:buSzPts val="720"/>
              <a:buChar char="►"/>
              <a:defRPr sz="9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3"/>
        <p:cNvGrpSpPr/>
        <p:nvPr/>
      </p:nvGrpSpPr>
      <p:grpSpPr>
        <a:xfrm>
          <a:off x="0" y="0"/>
          <a:ext cx="0" cy="0"/>
          <a:chOff x="0" y="0"/>
          <a:chExt cx="0" cy="0"/>
        </a:xfrm>
      </p:grpSpPr>
      <p:sp>
        <p:nvSpPr>
          <p:cNvPr id="84" name="Google Shape;84;p50"/>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0"/>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86" name="Google Shape;86;p50"/>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5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51"/>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1"/>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3" name="Google Shape;93;p5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52"/>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2"/>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9" name="Google Shape;99;p5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0" name="Google Shape;100;p5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3" name="Google Shape;103;p52"/>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
        <p:nvSpPr>
          <p:cNvPr id="104" name="Google Shape;104;p52"/>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53"/>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3"/>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08" name="Google Shape;108;p5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1"/>
        <p:cNvGrpSpPr/>
        <p:nvPr/>
      </p:nvGrpSpPr>
      <p:grpSpPr>
        <a:xfrm>
          <a:off x="0" y="0"/>
          <a:ext cx="0" cy="0"/>
          <a:chOff x="0" y="0"/>
          <a:chExt cx="0" cy="0"/>
        </a:xfrm>
      </p:grpSpPr>
      <p:sp>
        <p:nvSpPr>
          <p:cNvPr id="112" name="Google Shape;112;p5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4"/>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4" name="Google Shape;114;p54"/>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5" name="Google Shape;115;p54"/>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6" name="Google Shape;116;p54"/>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7" name="Google Shape;117;p54"/>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54"/>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9" name="Google Shape;119;p5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0" name="Google Shape;120;p5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1" name="Google Shape;121;p5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4"/>
        <p:cNvGrpSpPr/>
        <p:nvPr/>
      </p:nvGrpSpPr>
      <p:grpSpPr>
        <a:xfrm>
          <a:off x="0" y="0"/>
          <a:ext cx="0" cy="0"/>
          <a:chOff x="0" y="0"/>
          <a:chExt cx="0" cy="0"/>
        </a:xfrm>
      </p:grpSpPr>
      <p:sp>
        <p:nvSpPr>
          <p:cNvPr id="125" name="Google Shape;125;p5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5"/>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7" name="Google Shape;127;p55"/>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8" name="Google Shape;128;p55"/>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9" name="Google Shape;129;p55"/>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0" name="Google Shape;130;p55"/>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1" name="Google Shape;131;p55"/>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2" name="Google Shape;132;p55"/>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3" name="Google Shape;133;p55"/>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55"/>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35" name="Google Shape;135;p5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36" name="Google Shape;136;p5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37" name="Google Shape;137;p5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5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6"/>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3" name="Google Shape;143;p5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6"/>
        <p:cNvGrpSpPr/>
        <p:nvPr/>
      </p:nvGrpSpPr>
      <p:grpSpPr>
        <a:xfrm>
          <a:off x="0" y="0"/>
          <a:ext cx="0" cy="0"/>
          <a:chOff x="0" y="0"/>
          <a:chExt cx="0" cy="0"/>
        </a:xfrm>
      </p:grpSpPr>
      <p:sp>
        <p:nvSpPr>
          <p:cNvPr id="147" name="Google Shape;147;p57"/>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57"/>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9" name="Google Shape;149;p5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4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3"/>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3"/>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41" name="Google Shape;41;p4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4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4"/>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7" name="Google Shape;47;p44"/>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4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4" name="Google Shape;54;p45"/>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5" name="Google Shape;55;p45"/>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6" name="Google Shape;56;p45"/>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7" name="Google Shape;57;p4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4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48"/>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8"/>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72" name="Google Shape;72;p48"/>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3" name="Google Shape;73;p4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49"/>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9"/>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9" name="Google Shape;79;p49"/>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0" name="Google Shape;80;p4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3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11" name="Google Shape;11;p3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12" name="Google Shape;12;p39"/>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4" name="Google Shape;14;p39"/>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5" name="Google Shape;15;p3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7" name="Google Shape;17;p3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3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3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3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raveldivastories.com/2009_10_01_archive.html" TargetMode="External"/><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ertdepot.net/rhel7-get-started-cpu-governor/" TargetMode="External"/><Relationship Id="rId2" Type="http://schemas.openxmlformats.org/officeDocument/2006/relationships/hyperlink" Target="https://www.digitalocean.com/community/tutorials/an-introduction-to-linux-basics" TargetMode="External"/><Relationship Id="rId1" Type="http://schemas.openxmlformats.org/officeDocument/2006/relationships/slideLayout" Target="../slideLayouts/slideLayout2.xml"/><Relationship Id="rId6" Type="http://schemas.openxmlformats.org/officeDocument/2006/relationships/hyperlink" Target="https://docs.microsoft.com/en-us/sql/linux/sql-server-linux-setup?view=sql-server-2017#platforms" TargetMode="External"/><Relationship Id="rId5" Type="http://schemas.openxmlformats.org/officeDocument/2006/relationships/hyperlink" Target="https://blogs.msdn.microsoft.com/bobsql/2018/12/10/sql-server-instant-file-initialization-setfilevaliddata-windows-vs-fallocate-linux/" TargetMode="External"/><Relationship Id="rId4" Type="http://schemas.openxmlformats.org/officeDocument/2006/relationships/hyperlink" Target="https://docs.microsoft.com/en-us/sql/linux/sql-server-linux-performance-best-practices?view=sql-server-201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3F37-2AC9-805C-3547-FE6ADDB1B9DD}"/>
              </a:ext>
            </a:extLst>
          </p:cNvPr>
          <p:cNvSpPr>
            <a:spLocks noGrp="1"/>
          </p:cNvSpPr>
          <p:nvPr>
            <p:ph type="title"/>
          </p:nvPr>
        </p:nvSpPr>
        <p:spPr>
          <a:xfrm>
            <a:off x="41355" y="1606056"/>
            <a:ext cx="12103164" cy="1400530"/>
          </a:xfrm>
        </p:spPr>
        <p:txBody>
          <a:bodyPr/>
          <a:lstStyle/>
          <a:p>
            <a:r>
              <a:rPr lang="en-US" sz="4800" b="1" dirty="0"/>
              <a:t>SQL Server on Linux for the Windows DBA</a:t>
            </a:r>
            <a:br>
              <a:rPr lang="en-US" sz="4800" b="1" dirty="0"/>
            </a:br>
            <a:br>
              <a:rPr lang="en-US" sz="4800" b="1" dirty="0"/>
            </a:br>
            <a:br>
              <a:rPr lang="en-US" sz="4800" b="1" dirty="0"/>
            </a:br>
            <a:br>
              <a:rPr lang="en-US" sz="4800" b="1" dirty="0"/>
            </a:br>
            <a:r>
              <a:rPr lang="en-US" sz="4800" b="1" dirty="0"/>
              <a:t>Presented By: Jim Donahoe</a:t>
            </a:r>
            <a:br>
              <a:rPr lang="en-US" sz="4800" b="1" dirty="0"/>
            </a:br>
            <a:endParaRPr lang="en-US" sz="4800" b="1" dirty="0"/>
          </a:p>
        </p:txBody>
      </p:sp>
    </p:spTree>
    <p:extLst>
      <p:ext uri="{BB962C8B-B14F-4D97-AF65-F5344CB8AC3E}">
        <p14:creationId xmlns:p14="http://schemas.microsoft.com/office/powerpoint/2010/main" val="117878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93128E-DF5B-064A-34F3-C327FAFBA670}"/>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Virtual Address Space</a:t>
            </a:r>
            <a:endParaRPr lang="en-US" dirty="0"/>
          </a:p>
        </p:txBody>
      </p:sp>
      <p:sp>
        <p:nvSpPr>
          <p:cNvPr id="5" name="Text Placeholder 4">
            <a:extLst>
              <a:ext uri="{FF2B5EF4-FFF2-40B4-BE49-F238E27FC236}">
                <a16:creationId xmlns:a16="http://schemas.microsoft.com/office/drawing/2014/main" id="{8D1B6665-677E-C609-09B7-AF7F3B346FB2}"/>
              </a:ext>
            </a:extLst>
          </p:cNvPr>
          <p:cNvSpPr txBox="1">
            <a:spLocks noGrp="1"/>
          </p:cNvSpPr>
          <p:nvPr>
            <p:ph type="body" idx="1"/>
          </p:nvPr>
        </p:nvSpPr>
        <p:spPr>
          <a:xfrm>
            <a:off x="556260" y="2669858"/>
            <a:ext cx="10698480" cy="1400343"/>
          </a:xfrm>
          <a:prstGeom prst="rect">
            <a:avLst/>
          </a:prstGeom>
          <a:noFill/>
        </p:spPr>
        <p:txBody>
          <a:bodyPr wrap="square" rtlCol="0">
            <a:spAutoFit/>
          </a:bodyPr>
          <a:lstStyle/>
          <a:p>
            <a:pPr marL="137160" indent="0">
              <a:buNone/>
            </a:pPr>
            <a:r>
              <a:rPr lang="en-US" dirty="0"/>
              <a:t>Each process from an OS runs in its own memory “sandbox”, or space – the VAS</a:t>
            </a:r>
          </a:p>
          <a:p>
            <a:pPr marL="137160" indent="0">
              <a:buNone/>
            </a:pPr>
            <a:r>
              <a:rPr lang="en-US" dirty="0"/>
              <a:t>Default </a:t>
            </a:r>
            <a:r>
              <a:rPr lang="en-US" dirty="0" err="1"/>
              <a:t>vm.max_map_count</a:t>
            </a:r>
            <a:r>
              <a:rPr lang="en-US" dirty="0"/>
              <a:t> is 65536 bytes – not high enough</a:t>
            </a:r>
          </a:p>
          <a:p>
            <a:pPr marL="137160" indent="0">
              <a:buNone/>
            </a:pPr>
            <a:r>
              <a:rPr lang="en-US" dirty="0"/>
              <a:t>Should be set to 256k</a:t>
            </a:r>
          </a:p>
        </p:txBody>
      </p:sp>
    </p:spTree>
    <p:extLst>
      <p:ext uri="{BB962C8B-B14F-4D97-AF65-F5344CB8AC3E}">
        <p14:creationId xmlns:p14="http://schemas.microsoft.com/office/powerpoint/2010/main" val="252992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62F80A-BCA3-FFE5-7B9D-811CB14C2BEE}"/>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err="1"/>
              <a:t>swapfile</a:t>
            </a:r>
            <a:endParaRPr lang="en-US" dirty="0"/>
          </a:p>
        </p:txBody>
      </p:sp>
      <p:sp>
        <p:nvSpPr>
          <p:cNvPr id="6" name="Text Placeholder 5">
            <a:extLst>
              <a:ext uri="{FF2B5EF4-FFF2-40B4-BE49-F238E27FC236}">
                <a16:creationId xmlns:a16="http://schemas.microsoft.com/office/drawing/2014/main" id="{CE6B248C-307A-B758-079F-C4CD46D58A46}"/>
              </a:ext>
            </a:extLst>
          </p:cNvPr>
          <p:cNvSpPr txBox="1">
            <a:spLocks noGrp="1"/>
          </p:cNvSpPr>
          <p:nvPr>
            <p:ph type="body" idx="1"/>
          </p:nvPr>
        </p:nvSpPr>
        <p:spPr>
          <a:xfrm>
            <a:off x="874713" y="2860358"/>
            <a:ext cx="8947150" cy="964326"/>
          </a:xfrm>
          <a:prstGeom prst="rect">
            <a:avLst/>
          </a:prstGeom>
          <a:noFill/>
        </p:spPr>
        <p:txBody>
          <a:bodyPr wrap="square" rtlCol="0">
            <a:spAutoFit/>
          </a:bodyPr>
          <a:lstStyle/>
          <a:p>
            <a:pPr marL="137160" indent="0">
              <a:buNone/>
            </a:pPr>
            <a:r>
              <a:rPr lang="en-US" dirty="0"/>
              <a:t>Similar to the Windows paging file</a:t>
            </a:r>
          </a:p>
          <a:p>
            <a:pPr marL="137160" indent="0">
              <a:buNone/>
            </a:pPr>
            <a:r>
              <a:rPr lang="en-US" dirty="0"/>
              <a:t>Ensure it is properly configured – consult your Linux Administrator</a:t>
            </a:r>
          </a:p>
        </p:txBody>
      </p:sp>
    </p:spTree>
    <p:extLst>
      <p:ext uri="{BB962C8B-B14F-4D97-AF65-F5344CB8AC3E}">
        <p14:creationId xmlns:p14="http://schemas.microsoft.com/office/powerpoint/2010/main" val="124384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CAE940-773A-78D3-05A0-B2CD553C1746}"/>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Dynamic Memory on VMs</a:t>
            </a:r>
            <a:endParaRPr lang="en-US" dirty="0"/>
          </a:p>
        </p:txBody>
      </p:sp>
      <p:pic>
        <p:nvPicPr>
          <p:cNvPr id="5" name="Picture 4" descr="A picture containing drawing&#10;&#10;Description automatically generated">
            <a:extLst>
              <a:ext uri="{FF2B5EF4-FFF2-40B4-BE49-F238E27FC236}">
                <a16:creationId xmlns:a16="http://schemas.microsoft.com/office/drawing/2014/main" id="{F70A29B6-595A-AF1A-5CAB-C12183CE40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80934" y="2837329"/>
            <a:ext cx="2411535" cy="2411535"/>
          </a:xfrm>
          <a:prstGeom prst="rect">
            <a:avLst/>
          </a:prstGeom>
        </p:spPr>
      </p:pic>
    </p:spTree>
    <p:extLst>
      <p:ext uri="{BB962C8B-B14F-4D97-AF65-F5344CB8AC3E}">
        <p14:creationId xmlns:p14="http://schemas.microsoft.com/office/powerpoint/2010/main" val="284143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159-E3B8-CECF-388E-C93186207076}"/>
              </a:ext>
            </a:extLst>
          </p:cNvPr>
          <p:cNvSpPr>
            <a:spLocks noGrp="1"/>
          </p:cNvSpPr>
          <p:nvPr>
            <p:ph type="title"/>
          </p:nvPr>
        </p:nvSpPr>
        <p:spPr>
          <a:xfrm>
            <a:off x="123825" y="452718"/>
            <a:ext cx="9927009" cy="1400530"/>
          </a:xfrm>
        </p:spPr>
        <p:txBody>
          <a:bodyPr/>
          <a:lstStyle/>
          <a:p>
            <a:r>
              <a:rPr lang="en-US" dirty="0"/>
              <a:t>Unsupported Features</a:t>
            </a:r>
          </a:p>
        </p:txBody>
      </p:sp>
      <p:pic>
        <p:nvPicPr>
          <p:cNvPr id="5" name="Picture 4">
            <a:extLst>
              <a:ext uri="{FF2B5EF4-FFF2-40B4-BE49-F238E27FC236}">
                <a16:creationId xmlns:a16="http://schemas.microsoft.com/office/drawing/2014/main" id="{75CC5458-BFC1-C807-BCD4-F77FEFB1E0C3}"/>
              </a:ext>
            </a:extLst>
          </p:cNvPr>
          <p:cNvPicPr>
            <a:picLocks noChangeAspect="1"/>
          </p:cNvPicPr>
          <p:nvPr/>
        </p:nvPicPr>
        <p:blipFill>
          <a:blip r:embed="rId2"/>
          <a:stretch>
            <a:fillRect/>
          </a:stretch>
        </p:blipFill>
        <p:spPr>
          <a:xfrm>
            <a:off x="2295496" y="1200151"/>
            <a:ext cx="7877233" cy="4634962"/>
          </a:xfrm>
          <a:prstGeom prst="rect">
            <a:avLst/>
          </a:prstGeom>
        </p:spPr>
      </p:pic>
      <p:sp>
        <p:nvSpPr>
          <p:cNvPr id="4" name="TextBox 3">
            <a:extLst>
              <a:ext uri="{FF2B5EF4-FFF2-40B4-BE49-F238E27FC236}">
                <a16:creationId xmlns:a16="http://schemas.microsoft.com/office/drawing/2014/main" id="{2D2E28A0-2CAE-3FD5-1338-F1DA9778C11C}"/>
              </a:ext>
            </a:extLst>
          </p:cNvPr>
          <p:cNvSpPr txBox="1"/>
          <p:nvPr/>
        </p:nvSpPr>
        <p:spPr>
          <a:xfrm>
            <a:off x="625743" y="5964834"/>
            <a:ext cx="10850751" cy="307777"/>
          </a:xfrm>
          <a:prstGeom prst="rect">
            <a:avLst/>
          </a:prstGeom>
          <a:noFill/>
        </p:spPr>
        <p:txBody>
          <a:bodyPr wrap="square">
            <a:spAutoFit/>
          </a:bodyPr>
          <a:lstStyle/>
          <a:p>
            <a:r>
              <a:rPr lang="en-US" b="1" u="sng" dirty="0">
                <a:solidFill>
                  <a:schemeClr val="accent1"/>
                </a:solidFill>
              </a:rPr>
              <a:t>https://learn.microsoft.com/en-us/sql/linux/sql-server-linux-editions-and-components-2019?view=sql-server-ver16</a:t>
            </a:r>
          </a:p>
        </p:txBody>
      </p:sp>
    </p:spTree>
    <p:extLst>
      <p:ext uri="{BB962C8B-B14F-4D97-AF65-F5344CB8AC3E}">
        <p14:creationId xmlns:p14="http://schemas.microsoft.com/office/powerpoint/2010/main" val="428959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F225-55F1-7509-8C55-55F337C729F2}"/>
              </a:ext>
            </a:extLst>
          </p:cNvPr>
          <p:cNvSpPr>
            <a:spLocks noGrp="1"/>
          </p:cNvSpPr>
          <p:nvPr>
            <p:ph type="title"/>
          </p:nvPr>
        </p:nvSpPr>
        <p:spPr>
          <a:xfrm>
            <a:off x="1393638" y="2591080"/>
            <a:ext cx="9404723" cy="890307"/>
          </a:xfrm>
        </p:spPr>
        <p:txBody>
          <a:bodyPr/>
          <a:lstStyle/>
          <a:p>
            <a:pPr algn="ctr"/>
            <a:r>
              <a:rPr lang="en-US" sz="9600" dirty="0"/>
              <a:t>Installation</a:t>
            </a:r>
          </a:p>
        </p:txBody>
      </p:sp>
    </p:spTree>
    <p:extLst>
      <p:ext uri="{BB962C8B-B14F-4D97-AF65-F5344CB8AC3E}">
        <p14:creationId xmlns:p14="http://schemas.microsoft.com/office/powerpoint/2010/main" val="260056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695BF-C64B-6D34-7016-03E8C09360FD}"/>
              </a:ext>
            </a:extLst>
          </p:cNvPr>
          <p:cNvSpPr>
            <a:spLocks noGrp="1"/>
          </p:cNvSpPr>
          <p:nvPr>
            <p:ph type="title"/>
          </p:nvPr>
        </p:nvSpPr>
        <p:spPr>
          <a:xfrm>
            <a:off x="655638" y="320040"/>
            <a:ext cx="10880725" cy="461665"/>
          </a:xfrm>
        </p:spPr>
        <p:txBody>
          <a:bodyPr/>
          <a:lstStyle/>
          <a:p>
            <a:r>
              <a:rPr lang="en-US" dirty="0"/>
              <a:t>Steps to install SQL Server on Linux</a:t>
            </a:r>
          </a:p>
        </p:txBody>
      </p:sp>
      <p:sp>
        <p:nvSpPr>
          <p:cNvPr id="5" name="Content Placeholder 2">
            <a:extLst>
              <a:ext uri="{FF2B5EF4-FFF2-40B4-BE49-F238E27FC236}">
                <a16:creationId xmlns:a16="http://schemas.microsoft.com/office/drawing/2014/main" id="{8A8F1086-A345-B19F-1A41-37BFA5CCA265}"/>
              </a:ext>
            </a:extLst>
          </p:cNvPr>
          <p:cNvSpPr txBox="1">
            <a:spLocks/>
          </p:cNvSpPr>
          <p:nvPr/>
        </p:nvSpPr>
        <p:spPr>
          <a:xfrm>
            <a:off x="655638" y="2009774"/>
            <a:ext cx="10880726" cy="3524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The actual process varies depending on the Linux distribution and the type of shared storage, but the general steps are:</a:t>
            </a:r>
          </a:p>
        </p:txBody>
      </p:sp>
      <p:graphicFrame>
        <p:nvGraphicFramePr>
          <p:cNvPr id="6" name="Diagram 5">
            <a:extLst>
              <a:ext uri="{FF2B5EF4-FFF2-40B4-BE49-F238E27FC236}">
                <a16:creationId xmlns:a16="http://schemas.microsoft.com/office/drawing/2014/main" id="{DE3D7AAE-99A5-756C-BFB2-C8E2DC5C6707}"/>
              </a:ext>
            </a:extLst>
          </p:cNvPr>
          <p:cNvGraphicFramePr/>
          <p:nvPr>
            <p:extLst>
              <p:ext uri="{D42A27DB-BD31-4B8C-83A1-F6EECF244321}">
                <p14:modId xmlns:p14="http://schemas.microsoft.com/office/powerpoint/2010/main" val="1093643546"/>
              </p:ext>
            </p:extLst>
          </p:nvPr>
        </p:nvGraphicFramePr>
        <p:xfrm>
          <a:off x="228600" y="2057400"/>
          <a:ext cx="10880726" cy="3746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24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A90088-A6ED-0D0F-F5FC-980417582E8F}"/>
              </a:ext>
            </a:extLst>
          </p:cNvPr>
          <p:cNvSpPr>
            <a:spLocks noGrp="1"/>
          </p:cNvSpPr>
          <p:nvPr>
            <p:ph type="title"/>
          </p:nvPr>
        </p:nvSpPr>
        <p:spPr>
          <a:xfrm>
            <a:off x="655637" y="305752"/>
            <a:ext cx="10880725" cy="461665"/>
          </a:xfrm>
        </p:spPr>
        <p:txBody>
          <a:bodyPr/>
          <a:lstStyle/>
          <a:p>
            <a:r>
              <a:rPr lang="en-US" dirty="0" err="1"/>
              <a:t>noatime</a:t>
            </a:r>
            <a:endParaRPr lang="en-US" dirty="0"/>
          </a:p>
        </p:txBody>
      </p:sp>
      <p:graphicFrame>
        <p:nvGraphicFramePr>
          <p:cNvPr id="5" name="Content Placeholder 3">
            <a:extLst>
              <a:ext uri="{FF2B5EF4-FFF2-40B4-BE49-F238E27FC236}">
                <a16:creationId xmlns:a16="http://schemas.microsoft.com/office/drawing/2014/main" id="{E73D9F41-F9CF-F668-909E-E080B633C8BC}"/>
              </a:ext>
            </a:extLst>
          </p:cNvPr>
          <p:cNvGraphicFramePr>
            <a:graphicFrameLocks/>
          </p:cNvGraphicFramePr>
          <p:nvPr/>
        </p:nvGraphicFramePr>
        <p:xfrm>
          <a:off x="655637" y="1393826"/>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0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1D7FF2-A223-9768-1E05-775EEB95CA6F}"/>
              </a:ext>
            </a:extLst>
          </p:cNvPr>
          <p:cNvSpPr>
            <a:spLocks noGrp="1"/>
          </p:cNvSpPr>
          <p:nvPr>
            <p:ph type="title"/>
          </p:nvPr>
        </p:nvSpPr>
        <p:spPr>
          <a:xfrm>
            <a:off x="655638" y="320040"/>
            <a:ext cx="10880725" cy="461665"/>
          </a:xfrm>
        </p:spPr>
        <p:txBody>
          <a:bodyPr/>
          <a:lstStyle/>
          <a:p>
            <a:r>
              <a:rPr lang="en-US" dirty="0"/>
              <a:t>Limit SQL Server’s memory use</a:t>
            </a:r>
          </a:p>
        </p:txBody>
      </p:sp>
      <p:graphicFrame>
        <p:nvGraphicFramePr>
          <p:cNvPr id="5" name="Content Placeholder 3">
            <a:extLst>
              <a:ext uri="{FF2B5EF4-FFF2-40B4-BE49-F238E27FC236}">
                <a16:creationId xmlns:a16="http://schemas.microsoft.com/office/drawing/2014/main" id="{2205494E-FE82-2DA5-1A6C-1BDE16DC1A2D}"/>
              </a:ext>
            </a:extLst>
          </p:cNvPr>
          <p:cNvGraphicFramePr>
            <a:graphicFrameLocks/>
          </p:cNvGraphicFramePr>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0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88FCA0-AE37-EC44-F670-0AA135935E4B}"/>
              </a:ext>
            </a:extLst>
          </p:cNvPr>
          <p:cNvSpPr>
            <a:spLocks noGrp="1"/>
          </p:cNvSpPr>
          <p:nvPr>
            <p:ph type="title"/>
          </p:nvPr>
        </p:nvSpPr>
        <p:spPr>
          <a:xfrm>
            <a:off x="655639" y="339090"/>
            <a:ext cx="10880725" cy="461665"/>
          </a:xfrm>
        </p:spPr>
        <p:txBody>
          <a:bodyPr/>
          <a:lstStyle/>
          <a:p>
            <a:r>
              <a:rPr lang="en-US" dirty="0"/>
              <a:t>OOM Killer</a:t>
            </a:r>
          </a:p>
        </p:txBody>
      </p:sp>
      <p:graphicFrame>
        <p:nvGraphicFramePr>
          <p:cNvPr id="5" name="Content Placeholder 4">
            <a:extLst>
              <a:ext uri="{FF2B5EF4-FFF2-40B4-BE49-F238E27FC236}">
                <a16:creationId xmlns:a16="http://schemas.microsoft.com/office/drawing/2014/main" id="{45C642E5-DCD2-C706-F8F1-E9463648E489}"/>
              </a:ext>
            </a:extLst>
          </p:cNvPr>
          <p:cNvGraphicFramePr>
            <a:graphicFrameLocks/>
          </p:cNvGraphicFramePr>
          <p:nvPr/>
        </p:nvGraphicFramePr>
        <p:xfrm>
          <a:off x="655639" y="1427164"/>
          <a:ext cx="10880726" cy="384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76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2DAB7C62-77A8-4A2D-80DA-3556E9BB1C6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FA93F1F-6A82-4718-8EC6-3451A248AE5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15B54B60-B6D7-4333-85C4-A32FC3D1FA34}"/>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798A6663-A94F-43D8-9183-9F2B71CDA89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FA061F09-F645-4498-91E2-0513B53C565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73DFD6A0-FF7F-49D4-934B-39393772DFC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2918-A617-9B24-B96D-EB8B02E3A369}"/>
              </a:ext>
            </a:extLst>
          </p:cNvPr>
          <p:cNvSpPr>
            <a:spLocks noGrp="1"/>
          </p:cNvSpPr>
          <p:nvPr>
            <p:ph type="title"/>
          </p:nvPr>
        </p:nvSpPr>
        <p:spPr>
          <a:xfrm>
            <a:off x="1393638" y="2728735"/>
            <a:ext cx="9404723" cy="1400530"/>
          </a:xfrm>
        </p:spPr>
        <p:txBody>
          <a:bodyPr/>
          <a:lstStyle/>
          <a:p>
            <a:pPr algn="ctr"/>
            <a:r>
              <a:rPr lang="en-US" sz="9600" dirty="0"/>
              <a:t>Linux Basics</a:t>
            </a:r>
          </a:p>
        </p:txBody>
      </p:sp>
    </p:spTree>
    <p:extLst>
      <p:ext uri="{BB962C8B-B14F-4D97-AF65-F5344CB8AC3E}">
        <p14:creationId xmlns:p14="http://schemas.microsoft.com/office/powerpoint/2010/main" val="282171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p:nvPr/>
        </p:nvSpPr>
        <p:spPr>
          <a:xfrm>
            <a:off x="1790700" y="1854649"/>
            <a:ext cx="8534400" cy="36932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lt1"/>
                </a:solidFill>
                <a:latin typeface="Century Gothic"/>
                <a:ea typeface="Century Gothic"/>
                <a:cs typeface="Century Gothic"/>
                <a:sym typeface="Century Gothic"/>
              </a:rPr>
              <a:t>DBA(Does ‘Bout Anything) |  </a:t>
            </a:r>
            <a:r>
              <a:rPr lang="en-US" sz="1800" b="1" i="0" u="none" strike="noStrike" cap="none" dirty="0" err="1">
                <a:solidFill>
                  <a:schemeClr val="lt1"/>
                </a:solidFill>
                <a:latin typeface="Century Gothic"/>
                <a:ea typeface="Century Gothic"/>
                <a:cs typeface="Century Gothic"/>
                <a:sym typeface="Century Gothic"/>
              </a:rPr>
              <a:t>Cloudie|Video</a:t>
            </a:r>
            <a:r>
              <a:rPr lang="en-US" sz="1800" b="1" i="0" u="none" strike="noStrike" cap="none" dirty="0">
                <a:solidFill>
                  <a:schemeClr val="lt1"/>
                </a:solidFill>
                <a:latin typeface="Century Gothic"/>
                <a:ea typeface="Century Gothic"/>
                <a:cs typeface="Century Gothic"/>
                <a:sym typeface="Century Gothic"/>
              </a:rPr>
              <a:t> Game Enthusiast | Nerd |</a:t>
            </a:r>
            <a:endParaRPr dirty="0"/>
          </a:p>
          <a:p>
            <a:pPr marL="0" marR="0" lvl="0" indent="0" algn="ctr" rtl="0">
              <a:spcBef>
                <a:spcPts val="0"/>
              </a:spcBef>
              <a:spcAft>
                <a:spcPts val="0"/>
              </a:spcAft>
              <a:buNone/>
            </a:pPr>
            <a:r>
              <a:rPr lang="en-US" sz="1800" b="1" i="0" u="none" strike="noStrike" cap="none" dirty="0">
                <a:solidFill>
                  <a:schemeClr val="lt1"/>
                </a:solidFill>
                <a:latin typeface="Century Gothic"/>
                <a:ea typeface="Century Gothic"/>
                <a:cs typeface="Century Gothic"/>
                <a:sym typeface="Century Gothic"/>
              </a:rPr>
              <a:t>Not-so-Big Data | Azure Enthusiast</a:t>
            </a: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1" i="1"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Meetups: </a:t>
            </a:r>
            <a:r>
              <a:rPr lang="en-US" sz="1800" b="1" i="0" u="none" strike="noStrike" cap="none" dirty="0">
                <a:solidFill>
                  <a:schemeClr val="lt1"/>
                </a:solidFill>
                <a:latin typeface="Century Gothic"/>
                <a:ea typeface="Century Gothic"/>
                <a:cs typeface="Century Gothic"/>
                <a:sym typeface="Century Gothic"/>
              </a:rPr>
              <a:t>meetup.com/</a:t>
            </a:r>
            <a:r>
              <a:rPr lang="en-US" sz="1800" b="1" i="0" u="none" strike="noStrike" cap="none" dirty="0" err="1">
                <a:solidFill>
                  <a:schemeClr val="lt1"/>
                </a:solidFill>
                <a:latin typeface="Century Gothic"/>
                <a:ea typeface="Century Gothic"/>
                <a:cs typeface="Century Gothic"/>
                <a:sym typeface="Century Gothic"/>
              </a:rPr>
              <a:t>PittsburghSQL</a:t>
            </a:r>
            <a:r>
              <a:rPr lang="en-US" sz="1800" b="1" i="0" u="none" strike="noStrike" cap="none" dirty="0">
                <a:solidFill>
                  <a:schemeClr val="lt1"/>
                </a:solidFill>
                <a:latin typeface="Century Gothic"/>
                <a:ea typeface="Century Gothic"/>
                <a:cs typeface="Century Gothic"/>
                <a:sym typeface="Century Gothic"/>
              </a:rPr>
              <a:t>/</a:t>
            </a: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Email</a:t>
            </a:r>
            <a:r>
              <a:rPr lang="en-US" sz="1800" b="1" i="0" u="none" strike="noStrike" cap="none" dirty="0">
                <a:solidFill>
                  <a:schemeClr val="lt1"/>
                </a:solidFill>
                <a:latin typeface="Century Gothic"/>
                <a:ea typeface="Century Gothic"/>
                <a:cs typeface="Century Gothic"/>
                <a:sym typeface="Century Gothic"/>
              </a:rPr>
              <a:t>: JamesDonahoe1983@gmail.com</a:t>
            </a:r>
            <a:endParaRPr dirty="0"/>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Twitter</a:t>
            </a:r>
            <a:r>
              <a:rPr lang="en-US" sz="1800" b="1" i="0" u="none" strike="noStrike" cap="none" dirty="0">
                <a:solidFill>
                  <a:schemeClr val="lt1"/>
                </a:solidFill>
                <a:latin typeface="Century Gothic"/>
                <a:ea typeface="Century Gothic"/>
                <a:cs typeface="Century Gothic"/>
                <a:sym typeface="Century Gothic"/>
              </a:rPr>
              <a:t>: @SQLFlipFlopsDBA</a:t>
            </a:r>
            <a:endParaRPr sz="1800" b="1" i="0" u="none" strike="noStrike" cap="none" dirty="0">
              <a:solidFill>
                <a:schemeClr val="lt1"/>
              </a:solidFill>
              <a:latin typeface="Century Gothic"/>
              <a:ea typeface="Century Gothic"/>
              <a:cs typeface="Century Gothic"/>
              <a:sym typeface="Century Gothic"/>
            </a:endParaRPr>
          </a:p>
        </p:txBody>
      </p:sp>
      <p:sp>
        <p:nvSpPr>
          <p:cNvPr id="165" name="Google Shape;165;p2"/>
          <p:cNvSpPr/>
          <p:nvPr/>
        </p:nvSpPr>
        <p:spPr>
          <a:xfrm>
            <a:off x="3962400" y="609601"/>
            <a:ext cx="4191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Century Gothic"/>
                <a:ea typeface="Century Gothic"/>
                <a:cs typeface="Century Gothic"/>
                <a:sym typeface="Century Gothic"/>
              </a:rPr>
              <a:t>A Little About Me!</a:t>
            </a:r>
            <a:endParaRPr/>
          </a:p>
        </p:txBody>
      </p:sp>
      <p:pic>
        <p:nvPicPr>
          <p:cNvPr id="166" name="Google Shape;166;p2"/>
          <p:cNvPicPr preferRelativeResize="0"/>
          <p:nvPr/>
        </p:nvPicPr>
        <p:blipFill rotWithShape="1">
          <a:blip r:embed="rId3">
            <a:alphaModFix/>
          </a:blip>
          <a:srcRect/>
          <a:stretch/>
        </p:blipFill>
        <p:spPr>
          <a:xfrm>
            <a:off x="5184824" y="2689760"/>
            <a:ext cx="1208433" cy="1411653"/>
          </a:xfrm>
          <a:prstGeom prst="rect">
            <a:avLst/>
          </a:prstGeom>
          <a:noFill/>
          <a:ln>
            <a:noFill/>
          </a:ln>
        </p:spPr>
      </p:pic>
      <p:pic>
        <p:nvPicPr>
          <p:cNvPr id="167" name="Google Shape;167;p2"/>
          <p:cNvPicPr preferRelativeResize="0"/>
          <p:nvPr/>
        </p:nvPicPr>
        <p:blipFill rotWithShape="1">
          <a:blip r:embed="rId4">
            <a:alphaModFix/>
          </a:blip>
          <a:srcRect/>
          <a:stretch/>
        </p:blipFill>
        <p:spPr>
          <a:xfrm>
            <a:off x="1895923" y="2689760"/>
            <a:ext cx="1163546" cy="1516480"/>
          </a:xfrm>
          <a:prstGeom prst="rect">
            <a:avLst/>
          </a:prstGeom>
          <a:noFill/>
          <a:ln>
            <a:noFill/>
          </a:ln>
        </p:spPr>
      </p:pic>
      <p:pic>
        <p:nvPicPr>
          <p:cNvPr id="169" name="Google Shape;169;p2"/>
          <p:cNvPicPr preferRelativeResize="0">
            <a:picLocks noGrp="1"/>
          </p:cNvPicPr>
          <p:nvPr>
            <p:ph type="body" idx="3"/>
          </p:nvPr>
        </p:nvPicPr>
        <p:blipFill rotWithShape="1">
          <a:blip r:embed="rId5">
            <a:alphaModFix/>
          </a:blip>
          <a:srcRect/>
          <a:stretch/>
        </p:blipFill>
        <p:spPr>
          <a:xfrm>
            <a:off x="8568816" y="2694840"/>
            <a:ext cx="1263163" cy="1406573"/>
          </a:xfrm>
          <a:prstGeom prst="rect">
            <a:avLst/>
          </a:prstGeom>
          <a:noFill/>
          <a:ln>
            <a:noFill/>
          </a:ln>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4C1A4C-7D6E-D6DE-671E-F638585D725F}"/>
              </a:ext>
            </a:extLst>
          </p:cNvPr>
          <p:cNvSpPr>
            <a:spLocks noGrp="1"/>
          </p:cNvSpPr>
          <p:nvPr>
            <p:ph type="title"/>
          </p:nvPr>
        </p:nvSpPr>
        <p:spPr>
          <a:xfrm>
            <a:off x="655637" y="334328"/>
            <a:ext cx="10880725" cy="461665"/>
          </a:xfrm>
        </p:spPr>
        <p:txBody>
          <a:bodyPr/>
          <a:lstStyle/>
          <a:p>
            <a:r>
              <a:rPr lang="en-US" dirty="0"/>
              <a:t>Basic Linux navigation</a:t>
            </a:r>
          </a:p>
        </p:txBody>
      </p:sp>
      <p:graphicFrame>
        <p:nvGraphicFramePr>
          <p:cNvPr id="9" name="Content Placeholder 4">
            <a:extLst>
              <a:ext uri="{FF2B5EF4-FFF2-40B4-BE49-F238E27FC236}">
                <a16:creationId xmlns:a16="http://schemas.microsoft.com/office/drawing/2014/main" id="{0B9F9F65-198F-7C9C-1017-EABF3E49E1C3}"/>
              </a:ext>
            </a:extLst>
          </p:cNvPr>
          <p:cNvGraphicFramePr>
            <a:graphicFrameLocks/>
          </p:cNvGraphicFramePr>
          <p:nvPr>
            <p:extLst>
              <p:ext uri="{D42A27DB-BD31-4B8C-83A1-F6EECF244321}">
                <p14:modId xmlns:p14="http://schemas.microsoft.com/office/powerpoint/2010/main" val="2068476084"/>
              </p:ext>
            </p:extLst>
          </p:nvPr>
        </p:nvGraphicFramePr>
        <p:xfrm>
          <a:off x="655637" y="1422402"/>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79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3271C-E1DA-CAF7-5FA1-8B57A121F97A}"/>
              </a:ext>
            </a:extLst>
          </p:cNvPr>
          <p:cNvSpPr>
            <a:spLocks noGrp="1"/>
          </p:cNvSpPr>
          <p:nvPr>
            <p:ph type="title"/>
          </p:nvPr>
        </p:nvSpPr>
        <p:spPr>
          <a:xfrm>
            <a:off x="655638" y="320040"/>
            <a:ext cx="10880725" cy="461665"/>
          </a:xfrm>
        </p:spPr>
        <p:txBody>
          <a:bodyPr/>
          <a:lstStyle/>
          <a:p>
            <a:r>
              <a:rPr lang="en-US" dirty="0"/>
              <a:t>File and folder permissions</a:t>
            </a:r>
          </a:p>
        </p:txBody>
      </p:sp>
      <p:graphicFrame>
        <p:nvGraphicFramePr>
          <p:cNvPr id="5" name="Content Placeholder 12">
            <a:extLst>
              <a:ext uri="{FF2B5EF4-FFF2-40B4-BE49-F238E27FC236}">
                <a16:creationId xmlns:a16="http://schemas.microsoft.com/office/drawing/2014/main" id="{73F1AAFC-659C-E3D2-4873-2DAF3ACC5FB6}"/>
              </a:ext>
            </a:extLst>
          </p:cNvPr>
          <p:cNvGraphicFramePr>
            <a:graphicFrameLocks/>
          </p:cNvGraphicFramePr>
          <p:nvPr>
            <p:extLst>
              <p:ext uri="{D42A27DB-BD31-4B8C-83A1-F6EECF244321}">
                <p14:modId xmlns:p14="http://schemas.microsoft.com/office/powerpoint/2010/main" val="3524775710"/>
              </p:ext>
            </p:extLst>
          </p:nvPr>
        </p:nvGraphicFramePr>
        <p:xfrm>
          <a:off x="655638" y="990600"/>
          <a:ext cx="3491538" cy="523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7876A337-51DF-D06F-22ED-905A4CA98E64}"/>
              </a:ext>
            </a:extLst>
          </p:cNvPr>
          <p:cNvPicPr>
            <a:picLocks noChangeAspect="1"/>
          </p:cNvPicPr>
          <p:nvPr/>
        </p:nvPicPr>
        <p:blipFill rotWithShape="1">
          <a:blip r:embed="rId7"/>
          <a:srcRect r="7210"/>
          <a:stretch/>
        </p:blipFill>
        <p:spPr>
          <a:xfrm>
            <a:off x="4724400" y="3429000"/>
            <a:ext cx="7086601" cy="1984248"/>
          </a:xfrm>
          <a:prstGeom prst="rect">
            <a:avLst/>
          </a:prstGeom>
        </p:spPr>
      </p:pic>
      <p:sp>
        <p:nvSpPr>
          <p:cNvPr id="7" name="TextBox 6">
            <a:extLst>
              <a:ext uri="{FF2B5EF4-FFF2-40B4-BE49-F238E27FC236}">
                <a16:creationId xmlns:a16="http://schemas.microsoft.com/office/drawing/2014/main" id="{AF1825A4-3152-DE3A-DF1D-92A830E345A6}"/>
              </a:ext>
            </a:extLst>
          </p:cNvPr>
          <p:cNvSpPr txBox="1"/>
          <p:nvPr/>
        </p:nvSpPr>
        <p:spPr>
          <a:xfrm>
            <a:off x="7124701" y="2790241"/>
            <a:ext cx="22860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err="1">
                <a:ln>
                  <a:noFill/>
                </a:ln>
                <a:gradFill>
                  <a:gsLst>
                    <a:gs pos="2917">
                      <a:srgbClr val="505050"/>
                    </a:gs>
                    <a:gs pos="30000">
                      <a:srgbClr val="505050"/>
                    </a:gs>
                  </a:gsLst>
                  <a:lin ang="5400000" scaled="0"/>
                </a:gradFill>
                <a:effectLst/>
                <a:uLnTx/>
                <a:uFillTx/>
                <a:latin typeface="Consolas" panose="020B0609020204030204" pitchFamily="49" charset="0"/>
                <a:ea typeface="+mn-ea"/>
                <a:cs typeface="+mn-cs"/>
              </a:rPr>
              <a:t>d</a:t>
            </a:r>
            <a:r>
              <a:rPr kumimoji="0" lang="en-US" sz="2400" b="1" i="0" u="none" strike="noStrike" kern="1200" cap="none" spc="0" normalizeH="0" baseline="0" noProof="0" dirty="0" err="1">
                <a:ln>
                  <a:noFill/>
                </a:ln>
                <a:solidFill>
                  <a:srgbClr val="B4009E"/>
                </a:solidFill>
                <a:effectLst/>
                <a:uLnTx/>
                <a:uFillTx/>
                <a:latin typeface="Consolas" panose="020B0609020204030204" pitchFamily="49" charset="0"/>
                <a:ea typeface="+mn-ea"/>
                <a:cs typeface="+mn-cs"/>
              </a:rPr>
              <a:t>rwx</a:t>
            </a:r>
            <a:r>
              <a:rPr kumimoji="0" lang="en-US" sz="2400" b="1" i="0" u="none" strike="noStrike" kern="1200" cap="none" spc="0" normalizeH="0" baseline="0" noProof="0" dirty="0" err="1">
                <a:ln>
                  <a:noFill/>
                </a:ln>
                <a:solidFill>
                  <a:srgbClr val="107C10"/>
                </a:solidFill>
                <a:effectLst/>
                <a:uLnTx/>
                <a:uFillTx/>
                <a:latin typeface="Consolas" panose="020B0609020204030204" pitchFamily="49" charset="0"/>
                <a:ea typeface="+mn-ea"/>
                <a:cs typeface="+mn-cs"/>
              </a:rPr>
              <a:t>r</a:t>
            </a:r>
            <a:r>
              <a:rPr kumimoji="0" lang="en-US" sz="2400" b="1" i="0" u="none" strike="noStrike" kern="1200" cap="none" spc="0" normalizeH="0" baseline="0" noProof="0" dirty="0">
                <a:ln>
                  <a:noFill/>
                </a:ln>
                <a:solidFill>
                  <a:srgbClr val="107C10"/>
                </a:solidFill>
                <a:effectLst/>
                <a:uLnTx/>
                <a:uFillTx/>
                <a:latin typeface="Consolas" panose="020B0609020204030204" pitchFamily="49" charset="0"/>
                <a:ea typeface="+mn-ea"/>
                <a:cs typeface="+mn-cs"/>
              </a:rPr>
              <a:t>-</a:t>
            </a:r>
            <a:r>
              <a:rPr kumimoji="0" lang="en-US" sz="2400" b="1" i="0" u="none" strike="noStrike" kern="1200" cap="none" spc="0" normalizeH="0" baseline="0" noProof="0" dirty="0" err="1">
                <a:ln>
                  <a:noFill/>
                </a:ln>
                <a:solidFill>
                  <a:srgbClr val="107C10"/>
                </a:solidFill>
                <a:effectLst/>
                <a:uLnTx/>
                <a:uFillTx/>
                <a:latin typeface="Consolas" panose="020B0609020204030204" pitchFamily="49" charset="0"/>
                <a:ea typeface="+mn-ea"/>
                <a:cs typeface="+mn-cs"/>
              </a:rPr>
              <a:t>x</a:t>
            </a:r>
            <a:r>
              <a:rPr kumimoji="0" lang="en-US" sz="2400" b="1" i="0" u="none" strike="noStrike" kern="1200" cap="none" spc="0" normalizeH="0" baseline="0" noProof="0" dirty="0" err="1">
                <a:ln>
                  <a:noFill/>
                </a:ln>
                <a:solidFill>
                  <a:srgbClr val="00BCF2"/>
                </a:solidFill>
                <a:effectLst/>
                <a:uLnTx/>
                <a:uFillTx/>
                <a:latin typeface="Consolas" panose="020B0609020204030204" pitchFamily="49" charset="0"/>
                <a:ea typeface="+mn-ea"/>
                <a:cs typeface="+mn-cs"/>
              </a:rPr>
              <a:t>r</a:t>
            </a:r>
            <a:r>
              <a:rPr kumimoji="0" lang="en-US" sz="2400" b="1" i="0" u="none" strike="noStrike" kern="1200" cap="none" spc="0" normalizeH="0" baseline="0" noProof="0" dirty="0">
                <a:ln>
                  <a:noFill/>
                </a:ln>
                <a:solidFill>
                  <a:srgbClr val="00BCF2"/>
                </a:solidFill>
                <a:effectLst/>
                <a:uLnTx/>
                <a:uFillTx/>
                <a:latin typeface="Consolas" panose="020B0609020204030204" pitchFamily="49" charset="0"/>
                <a:ea typeface="+mn-ea"/>
                <a:cs typeface="+mn-cs"/>
              </a:rPr>
              <a:t>-x</a:t>
            </a:r>
          </a:p>
        </p:txBody>
      </p:sp>
      <p:sp>
        <p:nvSpPr>
          <p:cNvPr id="8" name="Speech Bubble: Rectangle 7">
            <a:extLst>
              <a:ext uri="{FF2B5EF4-FFF2-40B4-BE49-F238E27FC236}">
                <a16:creationId xmlns:a16="http://schemas.microsoft.com/office/drawing/2014/main" id="{D22A3194-F580-6D55-625D-64B477CF32CD}"/>
              </a:ext>
            </a:extLst>
          </p:cNvPr>
          <p:cNvSpPr/>
          <p:nvPr/>
        </p:nvSpPr>
        <p:spPr bwMode="auto">
          <a:xfrm>
            <a:off x="4190999" y="2706966"/>
            <a:ext cx="1754957" cy="531813"/>
          </a:xfrm>
          <a:prstGeom prst="wedgeRectCallout">
            <a:avLst>
              <a:gd name="adj1" fmla="val 102550"/>
              <a:gd name="adj2" fmla="val 317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d=directory</a:t>
            </a:r>
          </a:p>
        </p:txBody>
      </p:sp>
      <p:sp>
        <p:nvSpPr>
          <p:cNvPr id="9" name="Speech Bubble: Rectangle 8">
            <a:extLst>
              <a:ext uri="{FF2B5EF4-FFF2-40B4-BE49-F238E27FC236}">
                <a16:creationId xmlns:a16="http://schemas.microsoft.com/office/drawing/2014/main" id="{3BB6BBBD-2DF4-1478-1A1B-4D69F42FDCA4}"/>
              </a:ext>
            </a:extLst>
          </p:cNvPr>
          <p:cNvSpPr/>
          <p:nvPr/>
        </p:nvSpPr>
        <p:spPr bwMode="auto">
          <a:xfrm>
            <a:off x="4876801" y="1955494"/>
            <a:ext cx="2590800" cy="531813"/>
          </a:xfrm>
          <a:prstGeom prst="wedgeRectCallout">
            <a:avLst>
              <a:gd name="adj1" fmla="val 58194"/>
              <a:gd name="adj2" fmla="val 14565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Owner permissions</a:t>
            </a:r>
          </a:p>
        </p:txBody>
      </p:sp>
      <p:sp>
        <p:nvSpPr>
          <p:cNvPr id="10" name="Speech Bubble: Rectangle 9">
            <a:extLst>
              <a:ext uri="{FF2B5EF4-FFF2-40B4-BE49-F238E27FC236}">
                <a16:creationId xmlns:a16="http://schemas.microsoft.com/office/drawing/2014/main" id="{4D4F3FFD-57AF-E2E2-E385-5C32625ACCF8}"/>
              </a:ext>
            </a:extLst>
          </p:cNvPr>
          <p:cNvSpPr/>
          <p:nvPr/>
        </p:nvSpPr>
        <p:spPr bwMode="auto">
          <a:xfrm>
            <a:off x="7696201" y="1181320"/>
            <a:ext cx="2590800" cy="531813"/>
          </a:xfrm>
          <a:prstGeom prst="wedgeRectCallout">
            <a:avLst>
              <a:gd name="adj1" fmla="val -30603"/>
              <a:gd name="adj2" fmla="val 290221"/>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Group permissions</a:t>
            </a:r>
          </a:p>
        </p:txBody>
      </p:sp>
      <p:sp>
        <p:nvSpPr>
          <p:cNvPr id="11" name="Speech Bubble: Rectangle 10">
            <a:extLst>
              <a:ext uri="{FF2B5EF4-FFF2-40B4-BE49-F238E27FC236}">
                <a16:creationId xmlns:a16="http://schemas.microsoft.com/office/drawing/2014/main" id="{0E4E1D23-8F23-3E25-E4E1-6DB85C92AA18}"/>
              </a:ext>
            </a:extLst>
          </p:cNvPr>
          <p:cNvSpPr/>
          <p:nvPr/>
        </p:nvSpPr>
        <p:spPr bwMode="auto">
          <a:xfrm>
            <a:off x="8991601" y="2205608"/>
            <a:ext cx="2590800" cy="531813"/>
          </a:xfrm>
          <a:prstGeom prst="wedgeRectCallout">
            <a:avLst>
              <a:gd name="adj1" fmla="val -48138"/>
              <a:gd name="adj2" fmla="val 113900"/>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Everyone permissions</a:t>
            </a:r>
          </a:p>
        </p:txBody>
      </p:sp>
      <p:sp>
        <p:nvSpPr>
          <p:cNvPr id="12" name="Rectangle 11">
            <a:extLst>
              <a:ext uri="{FF2B5EF4-FFF2-40B4-BE49-F238E27FC236}">
                <a16:creationId xmlns:a16="http://schemas.microsoft.com/office/drawing/2014/main" id="{30C8242E-1AE0-36CE-2760-06823FD4D1F3}"/>
              </a:ext>
            </a:extLst>
          </p:cNvPr>
          <p:cNvSpPr/>
          <p:nvPr/>
        </p:nvSpPr>
        <p:spPr bwMode="auto">
          <a:xfrm>
            <a:off x="4696693" y="3873489"/>
            <a:ext cx="1246909" cy="25190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7DE693E8-D1A6-7D18-D739-4A9EAB9465B8}"/>
              </a:ext>
            </a:extLst>
          </p:cNvPr>
          <p:cNvSpPr/>
          <p:nvPr/>
        </p:nvSpPr>
        <p:spPr bwMode="auto">
          <a:xfrm>
            <a:off x="6160553" y="3868812"/>
            <a:ext cx="639862" cy="251901"/>
          </a:xfrm>
          <a:prstGeom prst="rect">
            <a:avLst/>
          </a:prstGeom>
          <a:noFill/>
          <a:ln w="285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990D8BC-A91F-5A39-9AD0-D8A76DD20C0B}"/>
              </a:ext>
            </a:extLst>
          </p:cNvPr>
          <p:cNvSpPr/>
          <p:nvPr/>
        </p:nvSpPr>
        <p:spPr bwMode="auto">
          <a:xfrm>
            <a:off x="6844238" y="3869420"/>
            <a:ext cx="639862" cy="25190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58396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B7E98A-A8AF-1E40-35FD-050A3B560569}"/>
              </a:ext>
            </a:extLst>
          </p:cNvPr>
          <p:cNvSpPr txBox="1">
            <a:spLocks noGrp="1"/>
          </p:cNvSpPr>
          <p:nvPr>
            <p:ph type="body" idx="1"/>
          </p:nvPr>
        </p:nvSpPr>
        <p:spPr>
          <a:xfrm>
            <a:off x="844604" y="1054418"/>
            <a:ext cx="8947150" cy="4637126"/>
          </a:xfrm>
          <a:prstGeom prst="rect">
            <a:avLst/>
          </a:prstGeom>
          <a:noFill/>
        </p:spPr>
        <p:txBody>
          <a:bodyPr wrap="square" rtlCol="0">
            <a:spAutoFit/>
          </a:bodyPr>
          <a:lstStyle/>
          <a:p>
            <a:pPr marL="137160" indent="0">
              <a:buNone/>
            </a:pPr>
            <a:r>
              <a:rPr lang="en-US" sz="3200" b="1" dirty="0"/>
              <a:t>Root</a:t>
            </a:r>
            <a:endParaRPr lang="en-US" b="1" dirty="0"/>
          </a:p>
          <a:p>
            <a:endParaRPr lang="en-US" dirty="0"/>
          </a:p>
          <a:p>
            <a:pPr marL="285750" indent="-285750">
              <a:buFont typeface="Arial" panose="020B0604020202020204" pitchFamily="34" charset="0"/>
              <a:buChar char="•"/>
            </a:pPr>
            <a:r>
              <a:rPr lang="en-US" dirty="0"/>
              <a:t>Every Linux server has an admin account named root</a:t>
            </a:r>
          </a:p>
          <a:p>
            <a:pPr marL="285750" indent="-285750">
              <a:buFont typeface="Arial" panose="020B0604020202020204" pitchFamily="34" charset="0"/>
              <a:buChar char="•"/>
            </a:pPr>
            <a:r>
              <a:rPr lang="en-US" dirty="0"/>
              <a:t>You DO NOT want to log in and run commands as root</a:t>
            </a:r>
          </a:p>
          <a:p>
            <a:pPr marL="285750" indent="-285750">
              <a:buFont typeface="Arial" panose="020B0604020202020204" pitchFamily="34" charset="0"/>
              <a:buChar char="•"/>
            </a:pPr>
            <a:r>
              <a:rPr lang="en-US" dirty="0"/>
              <a:t>Instead, use “</a:t>
            </a:r>
            <a:r>
              <a:rPr lang="en-US" dirty="0" err="1"/>
              <a:t>sudo</a:t>
            </a:r>
            <a:r>
              <a:rPr lang="en-US" dirty="0"/>
              <a:t>”- super user do!</a:t>
            </a:r>
          </a:p>
          <a:p>
            <a:endParaRPr lang="en-US" dirty="0"/>
          </a:p>
          <a:p>
            <a:endParaRPr lang="en-US" dirty="0"/>
          </a:p>
          <a:p>
            <a:pPr marL="137160" indent="0">
              <a:buNone/>
            </a:pPr>
            <a:r>
              <a:rPr lang="en-US" dirty="0"/>
              <a:t>Example: </a:t>
            </a:r>
          </a:p>
          <a:p>
            <a:pPr marL="137160" indent="0">
              <a:buNone/>
            </a:pPr>
            <a:r>
              <a:rPr lang="en-US" dirty="0"/>
              <a:t>	Restarting your SQL Server service</a:t>
            </a:r>
          </a:p>
          <a:p>
            <a:pPr marL="137160" indent="0">
              <a:buNone/>
            </a:pPr>
            <a:r>
              <a:rPr lang="en-US" dirty="0"/>
              <a:t>		</a:t>
            </a:r>
            <a:r>
              <a:rPr lang="en-US" dirty="0" err="1"/>
              <a:t>sudo</a:t>
            </a:r>
            <a:r>
              <a:rPr lang="en-US" dirty="0"/>
              <a:t> </a:t>
            </a:r>
            <a:r>
              <a:rPr lang="en-US" dirty="0" err="1"/>
              <a:t>systemctl</a:t>
            </a:r>
            <a:r>
              <a:rPr lang="en-US" dirty="0"/>
              <a:t> restart </a:t>
            </a:r>
            <a:r>
              <a:rPr lang="en-US" dirty="0" err="1"/>
              <a:t>mssql</a:t>
            </a:r>
            <a:r>
              <a:rPr lang="en-US" dirty="0"/>
              <a:t>-server</a:t>
            </a:r>
          </a:p>
        </p:txBody>
      </p:sp>
    </p:spTree>
    <p:extLst>
      <p:ext uri="{BB962C8B-B14F-4D97-AF65-F5344CB8AC3E}">
        <p14:creationId xmlns:p14="http://schemas.microsoft.com/office/powerpoint/2010/main" val="427090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B41B7-EA53-4E08-5552-42EA5A0159E5}"/>
              </a:ext>
            </a:extLst>
          </p:cNvPr>
          <p:cNvSpPr>
            <a:spLocks noGrp="1"/>
          </p:cNvSpPr>
          <p:nvPr>
            <p:ph type="title"/>
          </p:nvPr>
        </p:nvSpPr>
        <p:spPr>
          <a:xfrm>
            <a:off x="655638" y="320040"/>
            <a:ext cx="10880725" cy="461665"/>
          </a:xfrm>
        </p:spPr>
        <p:txBody>
          <a:bodyPr/>
          <a:lstStyle/>
          <a:p>
            <a:r>
              <a:rPr lang="en-US" dirty="0"/>
              <a:t>The service account - </a:t>
            </a:r>
            <a:r>
              <a:rPr lang="en-US" dirty="0" err="1"/>
              <a:t>mssql</a:t>
            </a:r>
            <a:endParaRPr lang="en-US" dirty="0"/>
          </a:p>
        </p:txBody>
      </p:sp>
      <p:graphicFrame>
        <p:nvGraphicFramePr>
          <p:cNvPr id="5" name="Content Placeholder 3">
            <a:extLst>
              <a:ext uri="{FF2B5EF4-FFF2-40B4-BE49-F238E27FC236}">
                <a16:creationId xmlns:a16="http://schemas.microsoft.com/office/drawing/2014/main" id="{4C67074C-1F24-4318-D04E-69FEFBCC1C95}"/>
              </a:ext>
            </a:extLst>
          </p:cNvPr>
          <p:cNvGraphicFramePr>
            <a:graphicFrameLocks/>
          </p:cNvGraphicFramePr>
          <p:nvPr>
            <p:extLst>
              <p:ext uri="{D42A27DB-BD31-4B8C-83A1-F6EECF244321}">
                <p14:modId xmlns:p14="http://schemas.microsoft.com/office/powerpoint/2010/main" val="4028837439"/>
              </p:ext>
            </p:extLst>
          </p:nvPr>
        </p:nvGraphicFramePr>
        <p:xfrm>
          <a:off x="655638" y="1408114"/>
          <a:ext cx="10880726" cy="3163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74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2BC6B4C-B5AE-4C6E-A5E9-4E043DD0890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8EBE032-BF3F-496C-8A86-9199A269603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27789E6E-0E4C-40CB-B1F1-3A3B6C8141C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AA0D718A-4291-432A-92F0-14AAE7971AA8}"/>
              </a:ext>
            </a:extLst>
          </p:cNvPr>
          <p:cNvGraphicFramePr>
            <a:graphicFrameLocks noGrp="1"/>
          </p:cNvGraphicFramePr>
          <p:nvPr>
            <p:extLst>
              <p:ext uri="{D42A27DB-BD31-4B8C-83A1-F6EECF244321}">
                <p14:modId xmlns:p14="http://schemas.microsoft.com/office/powerpoint/2010/main" val="1292484425"/>
              </p:ext>
            </p:extLst>
          </p:nvPr>
        </p:nvGraphicFramePr>
        <p:xfrm>
          <a:off x="655637" y="1819594"/>
          <a:ext cx="10880726" cy="4306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D782B10-00BC-96C5-447B-88D5260E8C5E}"/>
              </a:ext>
            </a:extLst>
          </p:cNvPr>
          <p:cNvSpPr txBox="1"/>
          <p:nvPr/>
        </p:nvSpPr>
        <p:spPr>
          <a:xfrm>
            <a:off x="3055620" y="701616"/>
            <a:ext cx="8831580" cy="646331"/>
          </a:xfrm>
          <a:prstGeom prst="rect">
            <a:avLst/>
          </a:prstGeom>
          <a:noFill/>
        </p:spPr>
        <p:txBody>
          <a:bodyPr wrap="square" rtlCol="0">
            <a:spAutoFit/>
          </a:bodyPr>
          <a:lstStyle/>
          <a:p>
            <a:r>
              <a:rPr lang="en-US" sz="3600" dirty="0">
                <a:solidFill>
                  <a:schemeClr val="bg1"/>
                </a:solidFill>
              </a:rPr>
              <a:t>Correcting File Ownership</a:t>
            </a:r>
          </a:p>
        </p:txBody>
      </p:sp>
    </p:spTree>
    <p:extLst>
      <p:ext uri="{BB962C8B-B14F-4D97-AF65-F5344CB8AC3E}">
        <p14:creationId xmlns:p14="http://schemas.microsoft.com/office/powerpoint/2010/main" val="72504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5D62F3E-70F9-1517-D43B-3EDF9D0B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808" y="1876695"/>
            <a:ext cx="10181457" cy="4249271"/>
          </a:xfrm>
          <a:prstGeom prst="rect">
            <a:avLst/>
          </a:prstGeom>
        </p:spPr>
      </p:pic>
      <p:sp>
        <p:nvSpPr>
          <p:cNvPr id="5" name="TextBox 4">
            <a:extLst>
              <a:ext uri="{FF2B5EF4-FFF2-40B4-BE49-F238E27FC236}">
                <a16:creationId xmlns:a16="http://schemas.microsoft.com/office/drawing/2014/main" id="{CFE34BC7-1735-B01D-6433-7666A9758BB1}"/>
              </a:ext>
            </a:extLst>
          </p:cNvPr>
          <p:cNvSpPr txBox="1"/>
          <p:nvPr/>
        </p:nvSpPr>
        <p:spPr>
          <a:xfrm>
            <a:off x="3412146" y="1120654"/>
            <a:ext cx="5640779" cy="584775"/>
          </a:xfrm>
          <a:prstGeom prst="rect">
            <a:avLst/>
          </a:prstGeom>
          <a:noFill/>
        </p:spPr>
        <p:txBody>
          <a:bodyPr wrap="square" rtlCol="0">
            <a:spAutoFit/>
          </a:bodyPr>
          <a:lstStyle/>
          <a:p>
            <a:pPr algn="ctr"/>
            <a:r>
              <a:rPr lang="en-US" sz="3200" dirty="0">
                <a:solidFill>
                  <a:schemeClr val="bg1"/>
                </a:solidFill>
              </a:rPr>
              <a:t>File System Structure</a:t>
            </a:r>
          </a:p>
        </p:txBody>
      </p:sp>
    </p:spTree>
    <p:extLst>
      <p:ext uri="{BB962C8B-B14F-4D97-AF65-F5344CB8AC3E}">
        <p14:creationId xmlns:p14="http://schemas.microsoft.com/office/powerpoint/2010/main" val="365273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DCAD01-7550-317A-E02A-D6DB785D10E5}"/>
              </a:ext>
            </a:extLst>
          </p:cNvPr>
          <p:cNvSpPr>
            <a:spLocks noGrp="1"/>
          </p:cNvSpPr>
          <p:nvPr>
            <p:ph type="title"/>
          </p:nvPr>
        </p:nvSpPr>
        <p:spPr>
          <a:xfrm>
            <a:off x="655638" y="320040"/>
            <a:ext cx="10880725" cy="461665"/>
          </a:xfrm>
        </p:spPr>
        <p:txBody>
          <a:bodyPr/>
          <a:lstStyle/>
          <a:p>
            <a:r>
              <a:rPr lang="en-US" dirty="0"/>
              <a:t>Where to find SQL Server files</a:t>
            </a:r>
          </a:p>
        </p:txBody>
      </p:sp>
      <p:graphicFrame>
        <p:nvGraphicFramePr>
          <p:cNvPr id="5" name="Content Placeholder 3">
            <a:extLst>
              <a:ext uri="{FF2B5EF4-FFF2-40B4-BE49-F238E27FC236}">
                <a16:creationId xmlns:a16="http://schemas.microsoft.com/office/drawing/2014/main" id="{3587F41B-D536-7E15-1044-2C9567C1EAEC}"/>
              </a:ext>
            </a:extLst>
          </p:cNvPr>
          <p:cNvGraphicFramePr>
            <a:graphicFrameLocks/>
          </p:cNvGraphicFramePr>
          <p:nvPr>
            <p:extLst>
              <p:ext uri="{D42A27DB-BD31-4B8C-83A1-F6EECF244321}">
                <p14:modId xmlns:p14="http://schemas.microsoft.com/office/powerpoint/2010/main" val="2382147982"/>
              </p:ext>
            </p:extLst>
          </p:nvPr>
        </p:nvGraphicFramePr>
        <p:xfrm>
          <a:off x="304800" y="1371600"/>
          <a:ext cx="11658600" cy="4383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78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F43A665-C5C2-4B41-BA46-794C4091FD2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F180D6B3-32D2-4374-8FA7-E8B63696644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C5182DC-08AF-4A28-94D1-08B2D2ACD28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52107226-9A9F-4050-AB9F-A59BBE06421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66C09A8-1984-4594-B666-696870A1B3A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9522BF-8528-FF43-C855-C4C1DC1D37BF}"/>
              </a:ext>
            </a:extLst>
          </p:cNvPr>
          <p:cNvSpPr>
            <a:spLocks noGrp="1"/>
          </p:cNvSpPr>
          <p:nvPr>
            <p:ph type="title"/>
          </p:nvPr>
        </p:nvSpPr>
        <p:spPr>
          <a:xfrm>
            <a:off x="655636" y="1177281"/>
            <a:ext cx="10880725" cy="461665"/>
          </a:xfrm>
        </p:spPr>
        <p:txBody>
          <a:bodyPr/>
          <a:lstStyle/>
          <a:p>
            <a:r>
              <a:rPr lang="en-US" dirty="0"/>
              <a:t>Some useful Linux Monitoring commands</a:t>
            </a:r>
          </a:p>
        </p:txBody>
      </p:sp>
      <p:graphicFrame>
        <p:nvGraphicFramePr>
          <p:cNvPr id="5" name="Content Placeholder 3">
            <a:extLst>
              <a:ext uri="{FF2B5EF4-FFF2-40B4-BE49-F238E27FC236}">
                <a16:creationId xmlns:a16="http://schemas.microsoft.com/office/drawing/2014/main" id="{D42ECB24-45B7-E9AB-DB6B-EFB1A53659A1}"/>
              </a:ext>
            </a:extLst>
          </p:cNvPr>
          <p:cNvGraphicFramePr>
            <a:graphicFrameLocks/>
          </p:cNvGraphicFramePr>
          <p:nvPr>
            <p:extLst>
              <p:ext uri="{D42A27DB-BD31-4B8C-83A1-F6EECF244321}">
                <p14:modId xmlns:p14="http://schemas.microsoft.com/office/powerpoint/2010/main" val="284009390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956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626E-D018-EB31-6605-63EAFB273921}"/>
              </a:ext>
            </a:extLst>
          </p:cNvPr>
          <p:cNvSpPr>
            <a:spLocks noGrp="1"/>
          </p:cNvSpPr>
          <p:nvPr>
            <p:ph type="title"/>
          </p:nvPr>
        </p:nvSpPr>
        <p:spPr/>
        <p:txBody>
          <a:bodyPr/>
          <a:lstStyle/>
          <a:p>
            <a:r>
              <a:rPr lang="en-US" dirty="0"/>
              <a:t>Show me the good stuff already!</a:t>
            </a:r>
          </a:p>
        </p:txBody>
      </p:sp>
      <p:pic>
        <p:nvPicPr>
          <p:cNvPr id="5" name="Picture 4" descr="A panda climbing a tree&#10;&#10;Description automatically generated with medium confidence">
            <a:extLst>
              <a:ext uri="{FF2B5EF4-FFF2-40B4-BE49-F238E27FC236}">
                <a16:creationId xmlns:a16="http://schemas.microsoft.com/office/drawing/2014/main" id="{1FF9C781-BE3E-F928-5864-A61B8D291EFB}"/>
              </a:ext>
            </a:extLst>
          </p:cNvPr>
          <p:cNvPicPr>
            <a:picLocks noChangeAspect="1"/>
          </p:cNvPicPr>
          <p:nvPr/>
        </p:nvPicPr>
        <p:blipFill>
          <a:blip r:embed="rId2"/>
          <a:stretch>
            <a:fillRect/>
          </a:stretch>
        </p:blipFill>
        <p:spPr>
          <a:xfrm>
            <a:off x="2854036" y="1224742"/>
            <a:ext cx="5216911" cy="5403342"/>
          </a:xfrm>
          <a:prstGeom prst="rect">
            <a:avLst/>
          </a:prstGeom>
        </p:spPr>
      </p:pic>
    </p:spTree>
    <p:extLst>
      <p:ext uri="{BB962C8B-B14F-4D97-AF65-F5344CB8AC3E}">
        <p14:creationId xmlns:p14="http://schemas.microsoft.com/office/powerpoint/2010/main" val="4098907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EF66A3-72EF-2255-A54E-B21948BD1063}"/>
              </a:ext>
            </a:extLst>
          </p:cNvPr>
          <p:cNvSpPr/>
          <p:nvPr/>
        </p:nvSpPr>
        <p:spPr>
          <a:xfrm>
            <a:off x="2919514" y="746821"/>
            <a:ext cx="6352971" cy="584775"/>
          </a:xfrm>
          <a:prstGeom prst="rect">
            <a:avLst/>
          </a:prstGeom>
        </p:spPr>
        <p:txBody>
          <a:bodyPr wrap="square">
            <a:spAutoFit/>
          </a:bodyPr>
          <a:lstStyle/>
          <a:p>
            <a:pPr algn="ctr"/>
            <a:r>
              <a:rPr lang="en-US" sz="3200" dirty="0">
                <a:solidFill>
                  <a:schemeClr val="bg1"/>
                </a:solidFill>
              </a:rPr>
              <a:t>Resources</a:t>
            </a:r>
          </a:p>
        </p:txBody>
      </p:sp>
      <p:sp>
        <p:nvSpPr>
          <p:cNvPr id="5" name="Rectangle 4">
            <a:extLst>
              <a:ext uri="{FF2B5EF4-FFF2-40B4-BE49-F238E27FC236}">
                <a16:creationId xmlns:a16="http://schemas.microsoft.com/office/drawing/2014/main" id="{D1BEE325-6B3D-65C4-9E20-0994807973C7}"/>
              </a:ext>
            </a:extLst>
          </p:cNvPr>
          <p:cNvSpPr/>
          <p:nvPr/>
        </p:nvSpPr>
        <p:spPr>
          <a:xfrm>
            <a:off x="706582" y="2064982"/>
            <a:ext cx="10913423" cy="3570208"/>
          </a:xfrm>
          <a:prstGeom prst="rect">
            <a:avLst/>
          </a:prstGeom>
        </p:spPr>
        <p:txBody>
          <a:bodyPr wrap="square">
            <a:spAutoFit/>
          </a:bodyPr>
          <a:lstStyle/>
          <a:p>
            <a:pPr algn="ctr"/>
            <a:r>
              <a:rPr lang="en-US" sz="2000" dirty="0">
                <a:hlinkClick r:id="rId2"/>
              </a:rPr>
              <a:t>An Introduction to Linux Basics</a:t>
            </a:r>
            <a:endParaRPr lang="en-US" sz="2000" dirty="0"/>
          </a:p>
          <a:p>
            <a:pPr algn="ctr"/>
            <a:endParaRPr lang="en-US" sz="2000" dirty="0"/>
          </a:p>
          <a:p>
            <a:pPr algn="ctr"/>
            <a:r>
              <a:rPr lang="en-US" sz="2000" dirty="0">
                <a:hlinkClick r:id="rId3"/>
              </a:rPr>
              <a:t>Get started with the CPU Governor</a:t>
            </a:r>
            <a:endParaRPr lang="en-US" sz="2000" dirty="0"/>
          </a:p>
          <a:p>
            <a:pPr algn="ctr"/>
            <a:endParaRPr lang="en-US" sz="2000" dirty="0"/>
          </a:p>
          <a:p>
            <a:pPr algn="ctr"/>
            <a:r>
              <a:rPr lang="en-US" b="1" dirty="0">
                <a:hlinkClick r:id="rId4"/>
              </a:rPr>
              <a:t>Performance best practices and configuration guidelines for SQL Server on Linux</a:t>
            </a:r>
            <a:endParaRPr lang="en-US" b="1" dirty="0"/>
          </a:p>
          <a:p>
            <a:pPr algn="ctr"/>
            <a:endParaRPr lang="en-US" b="1" dirty="0"/>
          </a:p>
          <a:p>
            <a:pPr algn="ctr"/>
            <a:r>
              <a:rPr lang="en-US" dirty="0">
                <a:hlinkClick r:id="rId5"/>
              </a:rPr>
              <a:t>SQL Server Instant File Initialization: </a:t>
            </a:r>
            <a:r>
              <a:rPr lang="en-US" dirty="0" err="1">
                <a:hlinkClick r:id="rId5"/>
              </a:rPr>
              <a:t>SetFileValidData</a:t>
            </a:r>
            <a:r>
              <a:rPr lang="en-US" dirty="0">
                <a:hlinkClick r:id="rId5"/>
              </a:rPr>
              <a:t> (Windows) vs </a:t>
            </a:r>
            <a:r>
              <a:rPr lang="en-US" dirty="0" err="1">
                <a:hlinkClick r:id="rId5"/>
              </a:rPr>
              <a:t>fallocate</a:t>
            </a:r>
            <a:r>
              <a:rPr lang="en-US" dirty="0">
                <a:hlinkClick r:id="rId5"/>
              </a:rPr>
              <a:t> (Linux)</a:t>
            </a:r>
            <a:endParaRPr lang="en-US" dirty="0"/>
          </a:p>
          <a:p>
            <a:pPr algn="ctr"/>
            <a:endParaRPr lang="en-US" dirty="0"/>
          </a:p>
          <a:p>
            <a:pPr algn="ctr"/>
            <a:r>
              <a:rPr lang="en-US" b="1" dirty="0">
                <a:hlinkClick r:id="rId6"/>
              </a:rPr>
              <a:t>Installation guidance for SQL Server on Linux</a:t>
            </a:r>
            <a:endParaRPr lang="en-US" b="1" dirty="0"/>
          </a:p>
          <a:p>
            <a:pPr algn="ctr"/>
            <a:endParaRPr lang="en-US" dirty="0"/>
          </a:p>
          <a:p>
            <a:pPr algn="ctr"/>
            <a:endParaRPr lang="en-US" b="1" dirty="0"/>
          </a:p>
          <a:p>
            <a:pPr algn="ctr"/>
            <a:endParaRPr lang="en-US" sz="2000" dirty="0"/>
          </a:p>
        </p:txBody>
      </p:sp>
    </p:spTree>
    <p:extLst>
      <p:ext uri="{BB962C8B-B14F-4D97-AF65-F5344CB8AC3E}">
        <p14:creationId xmlns:p14="http://schemas.microsoft.com/office/powerpoint/2010/main" val="202924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119D-1612-FE5A-61F7-F0E87E68A750}"/>
              </a:ext>
            </a:extLst>
          </p:cNvPr>
          <p:cNvSpPr>
            <a:spLocks noGrp="1"/>
          </p:cNvSpPr>
          <p:nvPr>
            <p:ph type="title"/>
          </p:nvPr>
        </p:nvSpPr>
        <p:spPr>
          <a:xfrm>
            <a:off x="646111" y="452718"/>
            <a:ext cx="9404723" cy="852255"/>
          </a:xfrm>
        </p:spPr>
        <p:txBody>
          <a:bodyPr/>
          <a:lstStyle/>
          <a:p>
            <a:r>
              <a:rPr lang="en-US" dirty="0"/>
              <a:t>Why SQL On Linux?</a:t>
            </a:r>
            <a:br>
              <a:rPr lang="en-US" dirty="0"/>
            </a:br>
            <a:br>
              <a:rPr lang="en-US" dirty="0"/>
            </a:br>
            <a:endParaRPr lang="en-US" dirty="0"/>
          </a:p>
        </p:txBody>
      </p:sp>
      <p:sp>
        <p:nvSpPr>
          <p:cNvPr id="3" name="Text Placeholder 2">
            <a:extLst>
              <a:ext uri="{FF2B5EF4-FFF2-40B4-BE49-F238E27FC236}">
                <a16:creationId xmlns:a16="http://schemas.microsoft.com/office/drawing/2014/main" id="{9A33EFB6-F34C-0987-633F-5F453677DCC7}"/>
              </a:ext>
            </a:extLst>
          </p:cNvPr>
          <p:cNvSpPr>
            <a:spLocks noGrp="1"/>
          </p:cNvSpPr>
          <p:nvPr>
            <p:ph type="body" idx="1"/>
          </p:nvPr>
        </p:nvSpPr>
        <p:spPr/>
        <p:txBody>
          <a:bodyPr/>
          <a:lstStyle/>
          <a:p>
            <a:pPr lvl="0"/>
            <a:r>
              <a:rPr lang="en-US" sz="2000" baseline="0" dirty="0"/>
              <a:t>Growth of Linux</a:t>
            </a:r>
            <a:endParaRPr lang="en-US" sz="2000" dirty="0"/>
          </a:p>
          <a:p>
            <a:pPr lvl="0"/>
            <a:r>
              <a:rPr lang="en-US" sz="2000" baseline="0" dirty="0"/>
              <a:t>Linux Popularity</a:t>
            </a:r>
            <a:endParaRPr lang="en-US" sz="2000" dirty="0"/>
          </a:p>
          <a:p>
            <a:pPr lvl="0"/>
            <a:r>
              <a:rPr lang="en-US" sz="2000" baseline="0" dirty="0"/>
              <a:t>Customer Demand</a:t>
            </a:r>
            <a:endParaRPr lang="en-US" sz="2000" dirty="0"/>
          </a:p>
          <a:p>
            <a:pPr lvl="0"/>
            <a:r>
              <a:rPr lang="en-US" sz="2000" baseline="0" dirty="0"/>
              <a:t>Microsoft’s Commitment to Open Source</a:t>
            </a:r>
            <a:endParaRPr lang="en-US" sz="2000" dirty="0"/>
          </a:p>
          <a:p>
            <a:pPr marL="137160" indent="0">
              <a:buNone/>
            </a:pPr>
            <a:endParaRPr lang="en-US" dirty="0"/>
          </a:p>
        </p:txBody>
      </p:sp>
    </p:spTree>
    <p:extLst>
      <p:ext uri="{BB962C8B-B14F-4D97-AF65-F5344CB8AC3E}">
        <p14:creationId xmlns:p14="http://schemas.microsoft.com/office/powerpoint/2010/main" val="14161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1F6B-59D1-D6A1-FE82-00B74DC0B6FB}"/>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20F4100E-EF27-9D74-CF3A-0C24DD80A405}"/>
              </a:ext>
            </a:extLst>
          </p:cNvPr>
          <p:cNvGraphicFramePr>
            <a:graphicFrameLocks/>
          </p:cNvGraphicFramePr>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9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FC36-3C95-F626-745C-A974D443B571}"/>
              </a:ext>
            </a:extLst>
          </p:cNvPr>
          <p:cNvSpPr>
            <a:spLocks noGrp="1"/>
          </p:cNvSpPr>
          <p:nvPr>
            <p:ph type="title"/>
          </p:nvPr>
        </p:nvSpPr>
        <p:spPr>
          <a:xfrm>
            <a:off x="1904756" y="2728735"/>
            <a:ext cx="9404723" cy="1400530"/>
          </a:xfrm>
        </p:spPr>
        <p:txBody>
          <a:bodyPr/>
          <a:lstStyle/>
          <a:p>
            <a:r>
              <a:rPr lang="en-US" dirty="0"/>
              <a:t>Preinstallation Considerations</a:t>
            </a:r>
          </a:p>
        </p:txBody>
      </p:sp>
    </p:spTree>
    <p:extLst>
      <p:ext uri="{BB962C8B-B14F-4D97-AF65-F5344CB8AC3E}">
        <p14:creationId xmlns:p14="http://schemas.microsoft.com/office/powerpoint/2010/main" val="42276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B2C51AE-F3D6-4AC6-FD33-CABF200CFD1E}"/>
              </a:ext>
            </a:extLst>
          </p:cNvPr>
          <p:cNvGraphicFramePr>
            <a:graphicFrameLocks noGrp="1"/>
          </p:cNvGraphicFramePr>
          <p:nvPr>
            <p:extLst>
              <p:ext uri="{D42A27DB-BD31-4B8C-83A1-F6EECF244321}">
                <p14:modId xmlns:p14="http://schemas.microsoft.com/office/powerpoint/2010/main" val="2135934874"/>
              </p:ext>
            </p:extLst>
          </p:nvPr>
        </p:nvGraphicFramePr>
        <p:xfrm>
          <a:off x="2031999" y="277209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5836414"/>
                    </a:ext>
                  </a:extLst>
                </a:gridCol>
                <a:gridCol w="4064000">
                  <a:extLst>
                    <a:ext uri="{9D8B030D-6E8A-4147-A177-3AD203B41FA5}">
                      <a16:colId xmlns:a16="http://schemas.microsoft.com/office/drawing/2014/main" val="2682681842"/>
                    </a:ext>
                  </a:extLst>
                </a:gridCol>
              </a:tblGrid>
              <a:tr h="370840">
                <a:tc>
                  <a:txBody>
                    <a:bodyPr/>
                    <a:lstStyle/>
                    <a:p>
                      <a:r>
                        <a:rPr lang="en-US" dirty="0"/>
                        <a:t>Distribution Name</a:t>
                      </a:r>
                    </a:p>
                  </a:txBody>
                  <a:tcPr>
                    <a:solidFill>
                      <a:schemeClr val="bg2"/>
                    </a:solidFill>
                  </a:tcPr>
                </a:tc>
                <a:tc>
                  <a:txBody>
                    <a:bodyPr/>
                    <a:lstStyle/>
                    <a:p>
                      <a:r>
                        <a:rPr lang="en-US" dirty="0" err="1"/>
                        <a:t>Supprted</a:t>
                      </a:r>
                      <a:r>
                        <a:rPr lang="en-US" dirty="0"/>
                        <a:t> Version(s)</a:t>
                      </a:r>
                    </a:p>
                  </a:txBody>
                  <a:tcPr>
                    <a:solidFill>
                      <a:schemeClr val="bg2"/>
                    </a:solidFill>
                  </a:tcPr>
                </a:tc>
                <a:extLst>
                  <a:ext uri="{0D108BD9-81ED-4DB2-BD59-A6C34878D82A}">
                    <a16:rowId xmlns:a16="http://schemas.microsoft.com/office/drawing/2014/main" val="1071117583"/>
                  </a:ext>
                </a:extLst>
              </a:tr>
              <a:tr h="370840">
                <a:tc>
                  <a:txBody>
                    <a:bodyPr/>
                    <a:lstStyle/>
                    <a:p>
                      <a:r>
                        <a:rPr lang="en-US" dirty="0"/>
                        <a:t>Red Hat Enterprise Linux</a:t>
                      </a:r>
                    </a:p>
                  </a:txBody>
                  <a:tcPr/>
                </a:tc>
                <a:tc>
                  <a:txBody>
                    <a:bodyPr/>
                    <a:lstStyle/>
                    <a:p>
                      <a:r>
                        <a:rPr lang="en-US" dirty="0"/>
                        <a:t>8x – 9x</a:t>
                      </a:r>
                    </a:p>
                  </a:txBody>
                  <a:tcPr/>
                </a:tc>
                <a:extLst>
                  <a:ext uri="{0D108BD9-81ED-4DB2-BD59-A6C34878D82A}">
                    <a16:rowId xmlns:a16="http://schemas.microsoft.com/office/drawing/2014/main" val="2402576959"/>
                  </a:ext>
                </a:extLst>
              </a:tr>
              <a:tr h="370840">
                <a:tc>
                  <a:txBody>
                    <a:bodyPr/>
                    <a:lstStyle/>
                    <a:p>
                      <a:r>
                        <a:rPr lang="en-US" dirty="0"/>
                        <a:t>SUSE Linux Enterprise Server</a:t>
                      </a:r>
                    </a:p>
                  </a:txBody>
                  <a:tcPr/>
                </a:tc>
                <a:tc>
                  <a:txBody>
                    <a:bodyPr/>
                    <a:lstStyle/>
                    <a:p>
                      <a:r>
                        <a:rPr lang="en-US" dirty="0"/>
                        <a:t>V15 SP1 – SP4</a:t>
                      </a:r>
                    </a:p>
                  </a:txBody>
                  <a:tcPr/>
                </a:tc>
                <a:extLst>
                  <a:ext uri="{0D108BD9-81ED-4DB2-BD59-A6C34878D82A}">
                    <a16:rowId xmlns:a16="http://schemas.microsoft.com/office/drawing/2014/main" val="3220911092"/>
                  </a:ext>
                </a:extLst>
              </a:tr>
              <a:tr h="370840">
                <a:tc>
                  <a:txBody>
                    <a:bodyPr/>
                    <a:lstStyle/>
                    <a:p>
                      <a:r>
                        <a:rPr lang="en-US" dirty="0"/>
                        <a:t>Ubuntu </a:t>
                      </a:r>
                    </a:p>
                  </a:txBody>
                  <a:tcPr/>
                </a:tc>
                <a:tc>
                  <a:txBody>
                    <a:bodyPr/>
                    <a:lstStyle/>
                    <a:p>
                      <a:r>
                        <a:rPr lang="en-US" dirty="0"/>
                        <a:t>20.04 – 22.04 LTS</a:t>
                      </a:r>
                    </a:p>
                  </a:txBody>
                  <a:tcPr/>
                </a:tc>
                <a:extLst>
                  <a:ext uri="{0D108BD9-81ED-4DB2-BD59-A6C34878D82A}">
                    <a16:rowId xmlns:a16="http://schemas.microsoft.com/office/drawing/2014/main" val="1105758894"/>
                  </a:ext>
                </a:extLst>
              </a:tr>
              <a:tr h="370840">
                <a:tc>
                  <a:txBody>
                    <a:bodyPr/>
                    <a:lstStyle/>
                    <a:p>
                      <a:r>
                        <a:rPr lang="en-US" dirty="0"/>
                        <a:t>Docker Engine</a:t>
                      </a:r>
                    </a:p>
                  </a:txBody>
                  <a:tcPr/>
                </a:tc>
                <a:tc>
                  <a:txBody>
                    <a:bodyPr/>
                    <a:lstStyle/>
                    <a:p>
                      <a:r>
                        <a:rPr lang="en-US" dirty="0"/>
                        <a:t>1.8+</a:t>
                      </a:r>
                    </a:p>
                  </a:txBody>
                  <a:tcPr/>
                </a:tc>
                <a:extLst>
                  <a:ext uri="{0D108BD9-81ED-4DB2-BD59-A6C34878D82A}">
                    <a16:rowId xmlns:a16="http://schemas.microsoft.com/office/drawing/2014/main" val="1056258195"/>
                  </a:ext>
                </a:extLst>
              </a:tr>
            </a:tbl>
          </a:graphicData>
        </a:graphic>
      </p:graphicFrame>
      <p:sp>
        <p:nvSpPr>
          <p:cNvPr id="8" name="TextBox 7">
            <a:extLst>
              <a:ext uri="{FF2B5EF4-FFF2-40B4-BE49-F238E27FC236}">
                <a16:creationId xmlns:a16="http://schemas.microsoft.com/office/drawing/2014/main" id="{F9665615-B154-5A3D-9423-4367A1AAEBD6}"/>
              </a:ext>
            </a:extLst>
          </p:cNvPr>
          <p:cNvSpPr txBox="1"/>
          <p:nvPr/>
        </p:nvSpPr>
        <p:spPr>
          <a:xfrm>
            <a:off x="2895600" y="1898073"/>
            <a:ext cx="5745480" cy="584775"/>
          </a:xfrm>
          <a:prstGeom prst="rect">
            <a:avLst/>
          </a:prstGeom>
          <a:noFill/>
        </p:spPr>
        <p:txBody>
          <a:bodyPr wrap="square" rtlCol="0">
            <a:spAutoFit/>
          </a:bodyPr>
          <a:lstStyle/>
          <a:p>
            <a:r>
              <a:rPr lang="en-US" sz="3200" dirty="0">
                <a:solidFill>
                  <a:schemeClr val="bg1"/>
                </a:solidFill>
              </a:rPr>
              <a:t>Supported Linux version(s)</a:t>
            </a:r>
          </a:p>
        </p:txBody>
      </p:sp>
    </p:spTree>
    <p:extLst>
      <p:ext uri="{BB962C8B-B14F-4D97-AF65-F5344CB8AC3E}">
        <p14:creationId xmlns:p14="http://schemas.microsoft.com/office/powerpoint/2010/main" val="59641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2E209-405E-D492-CAFD-FF8916EE41AC}"/>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CPU</a:t>
            </a:r>
            <a:endParaRPr lang="en-US" dirty="0"/>
          </a:p>
        </p:txBody>
      </p:sp>
      <p:sp>
        <p:nvSpPr>
          <p:cNvPr id="5" name="TextBox 4">
            <a:extLst>
              <a:ext uri="{FF2B5EF4-FFF2-40B4-BE49-F238E27FC236}">
                <a16:creationId xmlns:a16="http://schemas.microsoft.com/office/drawing/2014/main" id="{F45283F8-B349-7147-249C-2C480E59919D}"/>
              </a:ext>
            </a:extLst>
          </p:cNvPr>
          <p:cNvSpPr txBox="1"/>
          <p:nvPr/>
        </p:nvSpPr>
        <p:spPr>
          <a:xfrm>
            <a:off x="277091" y="2336272"/>
            <a:ext cx="11637818" cy="1384995"/>
          </a:xfrm>
          <a:prstGeom prst="rect">
            <a:avLst/>
          </a:prstGeom>
          <a:noFill/>
        </p:spPr>
        <p:txBody>
          <a:bodyPr wrap="square" rtlCol="0">
            <a:spAutoFit/>
          </a:bodyPr>
          <a:lstStyle/>
          <a:p>
            <a:r>
              <a:rPr lang="en-US" dirty="0">
                <a:solidFill>
                  <a:schemeClr val="bg1"/>
                </a:solidFill>
              </a:rPr>
              <a:t>Do you have a template for your installs today on Windows?  It is still relevant in Linux(CPU, Memory, Disk, etc.)</a:t>
            </a:r>
          </a:p>
          <a:p>
            <a:endParaRPr lang="en-US" dirty="0">
              <a:solidFill>
                <a:schemeClr val="bg1"/>
              </a:solidFill>
            </a:endParaRPr>
          </a:p>
          <a:p>
            <a:r>
              <a:rPr lang="en-US" dirty="0">
                <a:solidFill>
                  <a:schemeClr val="bg1"/>
                </a:solidFill>
              </a:rPr>
              <a:t>CPU Frequency Governor -   Set to performance - High clock performance no power saving</a:t>
            </a:r>
          </a:p>
          <a:p>
            <a:r>
              <a:rPr lang="en-US" dirty="0" err="1">
                <a:solidFill>
                  <a:schemeClr val="bg1"/>
                </a:solidFill>
              </a:rPr>
              <a:t>Energy_perf_bias</a:t>
            </a:r>
            <a:r>
              <a:rPr lang="en-US" dirty="0">
                <a:solidFill>
                  <a:schemeClr val="bg1"/>
                </a:solidFill>
              </a:rPr>
              <a:t> - set to performance</a:t>
            </a:r>
          </a:p>
          <a:p>
            <a:r>
              <a:rPr lang="en-US" dirty="0" err="1">
                <a:solidFill>
                  <a:schemeClr val="bg1"/>
                </a:solidFill>
              </a:rPr>
              <a:t>min_perf_pct</a:t>
            </a:r>
            <a:r>
              <a:rPr lang="en-US" dirty="0">
                <a:solidFill>
                  <a:schemeClr val="bg1"/>
                </a:solidFill>
              </a:rPr>
              <a:t> set to 100</a:t>
            </a:r>
          </a:p>
          <a:p>
            <a:r>
              <a:rPr lang="en-US" dirty="0">
                <a:solidFill>
                  <a:schemeClr val="bg1"/>
                </a:solidFill>
              </a:rPr>
              <a:t>C-states - set to C1</a:t>
            </a:r>
          </a:p>
        </p:txBody>
      </p:sp>
    </p:spTree>
    <p:extLst>
      <p:ext uri="{BB962C8B-B14F-4D97-AF65-F5344CB8AC3E}">
        <p14:creationId xmlns:p14="http://schemas.microsoft.com/office/powerpoint/2010/main" val="189505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5A96C-F4DF-5267-202A-5E087C671496}"/>
              </a:ext>
            </a:extLst>
          </p:cNvPr>
          <p:cNvSpPr txBox="1"/>
          <p:nvPr/>
        </p:nvSpPr>
        <p:spPr>
          <a:xfrm>
            <a:off x="3048989" y="866899"/>
            <a:ext cx="5777345" cy="1569660"/>
          </a:xfrm>
          <a:prstGeom prst="rect">
            <a:avLst/>
          </a:prstGeom>
          <a:noFill/>
        </p:spPr>
        <p:txBody>
          <a:bodyPr wrap="square" rtlCol="0">
            <a:spAutoFit/>
          </a:bodyPr>
          <a:lstStyle/>
          <a:p>
            <a:pPr algn="ctr"/>
            <a:r>
              <a:rPr lang="en-US" sz="3200" dirty="0">
                <a:solidFill>
                  <a:schemeClr val="bg1"/>
                </a:solidFill>
              </a:rPr>
              <a:t>Pre-installation</a:t>
            </a:r>
            <a:r>
              <a:rPr lang="en-US" dirty="0">
                <a:solidFill>
                  <a:schemeClr val="bg1"/>
                </a:solidFill>
              </a:rPr>
              <a:t> </a:t>
            </a:r>
            <a:r>
              <a:rPr lang="en-US" sz="3200" dirty="0">
                <a:solidFill>
                  <a:schemeClr val="bg1"/>
                </a:solidFill>
              </a:rPr>
              <a:t>considerations</a:t>
            </a:r>
          </a:p>
          <a:p>
            <a:pPr algn="ctr"/>
            <a:endParaRPr lang="en-US" sz="3200" dirty="0">
              <a:solidFill>
                <a:schemeClr val="bg1"/>
              </a:solidFill>
            </a:endParaRPr>
          </a:p>
          <a:p>
            <a:pPr algn="ctr"/>
            <a:r>
              <a:rPr lang="en-US" sz="3200" dirty="0">
                <a:solidFill>
                  <a:schemeClr val="bg1"/>
                </a:solidFill>
              </a:rPr>
              <a:t>NUMA</a:t>
            </a:r>
            <a:endParaRPr lang="en-US" dirty="0">
              <a:solidFill>
                <a:schemeClr val="bg1"/>
              </a:solidFill>
            </a:endParaRPr>
          </a:p>
        </p:txBody>
      </p:sp>
      <p:sp>
        <p:nvSpPr>
          <p:cNvPr id="5" name="TextBox 4">
            <a:extLst>
              <a:ext uri="{FF2B5EF4-FFF2-40B4-BE49-F238E27FC236}">
                <a16:creationId xmlns:a16="http://schemas.microsoft.com/office/drawing/2014/main" id="{A244D339-34D1-506C-71EA-8F98EA2134EC}"/>
              </a:ext>
            </a:extLst>
          </p:cNvPr>
          <p:cNvSpPr txBox="1"/>
          <p:nvPr/>
        </p:nvSpPr>
        <p:spPr>
          <a:xfrm>
            <a:off x="216229" y="2572492"/>
            <a:ext cx="11637818" cy="1631216"/>
          </a:xfrm>
          <a:prstGeom prst="rect">
            <a:avLst/>
          </a:prstGeom>
          <a:noFill/>
        </p:spPr>
        <p:txBody>
          <a:bodyPr wrap="square" rtlCol="0">
            <a:spAutoFit/>
          </a:bodyPr>
          <a:lstStyle/>
          <a:p>
            <a:r>
              <a:rPr lang="en-US" sz="2000" dirty="0">
                <a:solidFill>
                  <a:schemeClr val="bg1"/>
                </a:solidFill>
              </a:rPr>
              <a:t>NUMA - non-uniform memory access</a:t>
            </a:r>
          </a:p>
          <a:p>
            <a:r>
              <a:rPr lang="en-US" sz="2000" dirty="0">
                <a:solidFill>
                  <a:schemeClr val="bg1"/>
                </a:solidFill>
              </a:rPr>
              <a:t>Most servers today have each processor set to access local memory first</a:t>
            </a:r>
          </a:p>
          <a:p>
            <a:r>
              <a:rPr lang="en-US" sz="2000" dirty="0">
                <a:solidFill>
                  <a:schemeClr val="bg1"/>
                </a:solidFill>
              </a:rPr>
              <a:t>Automatic NUMA balancing moves tasks(threads or processes) closer to the memory they are accessing</a:t>
            </a:r>
          </a:p>
          <a:p>
            <a:pPr marL="1371600" lvl="3"/>
            <a:r>
              <a:rPr lang="en-US" sz="2000" dirty="0">
                <a:solidFill>
                  <a:schemeClr val="bg1"/>
                </a:solidFill>
              </a:rPr>
              <a:t>This is a kernel setting – not an application setting</a:t>
            </a:r>
          </a:p>
        </p:txBody>
      </p:sp>
    </p:spTree>
    <p:extLst>
      <p:ext uri="{BB962C8B-B14F-4D97-AF65-F5344CB8AC3E}">
        <p14:creationId xmlns:p14="http://schemas.microsoft.com/office/powerpoint/2010/main" val="155220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24772-A6C4-BB78-A9A3-296D8633BE43}"/>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Disk Settings</a:t>
            </a:r>
            <a:endParaRPr lang="en-US" dirty="0"/>
          </a:p>
        </p:txBody>
      </p:sp>
      <p:sp>
        <p:nvSpPr>
          <p:cNvPr id="5" name="Text Placeholder 4">
            <a:extLst>
              <a:ext uri="{FF2B5EF4-FFF2-40B4-BE49-F238E27FC236}">
                <a16:creationId xmlns:a16="http://schemas.microsoft.com/office/drawing/2014/main" id="{3B400C02-C83B-5688-193A-1967A1D332DE}"/>
              </a:ext>
            </a:extLst>
          </p:cNvPr>
          <p:cNvSpPr txBox="1">
            <a:spLocks noGrp="1"/>
          </p:cNvSpPr>
          <p:nvPr>
            <p:ph type="body" idx="1"/>
          </p:nvPr>
        </p:nvSpPr>
        <p:spPr>
          <a:xfrm>
            <a:off x="1103313" y="2715578"/>
            <a:ext cx="8947150" cy="964326"/>
          </a:xfrm>
          <a:prstGeom prst="rect">
            <a:avLst/>
          </a:prstGeom>
          <a:noFill/>
        </p:spPr>
        <p:txBody>
          <a:bodyPr wrap="square" rtlCol="0">
            <a:spAutoFit/>
          </a:bodyPr>
          <a:lstStyle/>
          <a:p>
            <a:pPr marL="137160" indent="0">
              <a:buNone/>
            </a:pPr>
            <a:r>
              <a:rPr lang="en-US" dirty="0"/>
              <a:t>Disk Readahead – loading file contents into cache</a:t>
            </a:r>
          </a:p>
          <a:p>
            <a:pPr marL="137160" indent="0">
              <a:buNone/>
            </a:pPr>
            <a:r>
              <a:rPr lang="en-US" dirty="0"/>
              <a:t>	Set to 4096</a:t>
            </a:r>
          </a:p>
        </p:txBody>
      </p:sp>
    </p:spTree>
    <p:extLst>
      <p:ext uri="{BB962C8B-B14F-4D97-AF65-F5344CB8AC3E}">
        <p14:creationId xmlns:p14="http://schemas.microsoft.com/office/powerpoint/2010/main" val="2029511946"/>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458</TotalTime>
  <Words>1272</Words>
  <Application>Microsoft Office PowerPoint</Application>
  <PresentationFormat>Widescreen</PresentationFormat>
  <Paragraphs>192</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Segoe UI</vt:lpstr>
      <vt:lpstr>Arial</vt:lpstr>
      <vt:lpstr>Century Gothic</vt:lpstr>
      <vt:lpstr>Consolas</vt:lpstr>
      <vt:lpstr>Noto Sans Symbols</vt:lpstr>
      <vt:lpstr>Calibri</vt:lpstr>
      <vt:lpstr>Ion</vt:lpstr>
      <vt:lpstr>SQL Server on Linux for the Windows DBA    Presented By: Jim Donahoe </vt:lpstr>
      <vt:lpstr>PowerPoint Presentation</vt:lpstr>
      <vt:lpstr>Why SQL On Linux?  </vt:lpstr>
      <vt:lpstr>PowerPoint Presentation</vt:lpstr>
      <vt:lpstr>Preinstallation Considerations</vt:lpstr>
      <vt:lpstr>PowerPoint Presentation</vt:lpstr>
      <vt:lpstr>Pre-installation considerations  CPU</vt:lpstr>
      <vt:lpstr>PowerPoint Presentation</vt:lpstr>
      <vt:lpstr>Pre-installation considerations  Disk Settings</vt:lpstr>
      <vt:lpstr>Pre-installation considerations  Virtual Address Space</vt:lpstr>
      <vt:lpstr>Pre-installation considerations  swapfile</vt:lpstr>
      <vt:lpstr>Pre-installation considerations  Dynamic Memory on VMs</vt:lpstr>
      <vt:lpstr>Unsupported Features</vt:lpstr>
      <vt:lpstr>Installation</vt:lpstr>
      <vt:lpstr>Steps to install SQL Server on Linux</vt:lpstr>
      <vt:lpstr>noatime</vt:lpstr>
      <vt:lpstr>Limit SQL Server’s memory use</vt:lpstr>
      <vt:lpstr>OOM Killer</vt:lpstr>
      <vt:lpstr>Linux Basics</vt:lpstr>
      <vt:lpstr>Basic Linux navigation</vt:lpstr>
      <vt:lpstr>File and folder permissions</vt:lpstr>
      <vt:lpstr>PowerPoint Presentation</vt:lpstr>
      <vt:lpstr>The service account - mssql</vt:lpstr>
      <vt:lpstr>PowerPoint Presentation</vt:lpstr>
      <vt:lpstr>PowerPoint Presentation</vt:lpstr>
      <vt:lpstr>Where to find SQL Server files</vt:lpstr>
      <vt:lpstr>Some useful Linux Monitoring commands</vt:lpstr>
      <vt:lpstr>Show me the good stuff already!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dc:title>
  <dc:creator>Novotny, Katrina</dc:creator>
  <cp:lastModifiedBy>Jim Donahoe</cp:lastModifiedBy>
  <cp:revision>26</cp:revision>
  <dcterms:created xsi:type="dcterms:W3CDTF">2017-04-20T23:35:24Z</dcterms:created>
  <dcterms:modified xsi:type="dcterms:W3CDTF">2024-02-06T23:17:50Z</dcterms:modified>
</cp:coreProperties>
</file>