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200"/>
    <a:srgbClr val="002A7F"/>
    <a:srgbClr val="EDED00"/>
    <a:srgbClr val="003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8C820-0967-E846-BA81-8967F2F7163D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A3ACC-38C1-324C-80A5-C323D51E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1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A3ACC-38C1-324C-80A5-C323D51EE9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9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7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7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19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0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9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8/2/23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86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1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8/2/23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6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8/2/23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83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0703A55-4804-C745-AE9A-57701EF14D3E}" type="datetimeFigureOut">
              <a:rPr lang="en-US" smtClean="0"/>
              <a:t>8/2/23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6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0703A55-4804-C745-AE9A-57701EF14D3E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5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BestBuyAnalysisProject/Sheet1?:language=en-US&amp;:display_count=n&amp;:origin=viz_share_lin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public.tableau.com/views/BestBuyTVProject/Story1?:language=en-US&amp;:display_count=n&amp;:origin=viz_share_lin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7FCD31-B6A0-453B-AC5B-4A7F4219A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C1420-7666-8D45-B14C-6CA870AC3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/>
              <a:t>Best Buy TV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0188D-A717-4C40-A34C-3199FE2B7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/>
          </a:bodyPr>
          <a:lstStyle/>
          <a:p>
            <a:r>
              <a:rPr lang="en-US" dirty="0"/>
              <a:t>By:  Khurram Awan,  Abisola Olakanmi, Ishita Nagar, Amina, Kerry-Ann Morrison-</a:t>
            </a:r>
            <a:r>
              <a:rPr lang="en-US" dirty="0" err="1"/>
              <a:t>Jame</a:t>
            </a:r>
            <a:r>
              <a:rPr lang="en-US" dirty="0"/>
              <a:t> </a:t>
            </a:r>
          </a:p>
        </p:txBody>
      </p:sp>
      <p:pic>
        <p:nvPicPr>
          <p:cNvPr id="5" name="Picture 4" descr="A yellow and black sign&#10;&#10;Description automatically generated with medium confidence">
            <a:extLst>
              <a:ext uri="{FF2B5EF4-FFF2-40B4-BE49-F238E27FC236}">
                <a16:creationId xmlns:a16="http://schemas.microsoft.com/office/drawing/2014/main" id="{4B511D89-DA0C-7B44-9650-F0776334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555" y="640079"/>
            <a:ext cx="357889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EC9E-9EC8-C942-8FBF-E068AB5761F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DED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we choose best buy: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53BD-A492-4545-970A-3307C4571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Buy is one of the biggest retailers that sells a wide variety of electronics.</a:t>
            </a:r>
          </a:p>
          <a:p>
            <a:r>
              <a:rPr lang="en-US" dirty="0">
                <a:solidFill>
                  <a:schemeClr val="bg1"/>
                </a:solidFill>
              </a:rPr>
              <a:t>The website had enough data to draw an accurate analysis of sale per brand</a:t>
            </a:r>
          </a:p>
          <a:p>
            <a:r>
              <a:rPr lang="en-CA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eCommerceDB.com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ranking best buy as one of the biggest retailer of electronics, making it a reliable source</a:t>
            </a:r>
          </a:p>
          <a:p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</a:rPr>
              <a:t>Watching TV is also the second most popular method that an adult in Canada spends their time on (</a:t>
            </a:r>
            <a:r>
              <a:rPr lang="en-CA" dirty="0" err="1">
                <a:solidFill>
                  <a:schemeClr val="bg1"/>
                </a:solidFill>
                <a:latin typeface="Arial" panose="020B0604020202020204" pitchFamily="34" charset="0"/>
              </a:rPr>
              <a:t>statista.com</a:t>
            </a: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</a:rPr>
              <a:t>).</a:t>
            </a:r>
          </a:p>
          <a:p>
            <a:pPr lvl="1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</a:rPr>
              <a:t>Making TV sales one of the most popular sales and thus marking the TV sales as an important parameter to analyse. 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5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6A26-B337-0B42-9B6C-5E4AF8C0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Data 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954F-AD5A-5E4C-8F22-3B95358A5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dirty="0"/>
              <a:t>In collecting our data, we came across two Data Limitations.</a:t>
            </a:r>
          </a:p>
          <a:p>
            <a:pPr lvl="1"/>
            <a:r>
              <a:rPr lang="en-US" dirty="0"/>
              <a:t>Number of reviews is not restricted to just the two month period, but is a representation of total reviews over the life of the product. New TVs could be rated as not being popular.. </a:t>
            </a:r>
          </a:p>
          <a:p>
            <a:pPr lvl="1"/>
            <a:r>
              <a:rPr lang="en-US" dirty="0"/>
              <a:t>Sale volume (units available, total sales) not supplied by BestBuy website. 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person pushing a large blue rock up a hill&#10;&#10;Description automatically generated with low confidence">
            <a:extLst>
              <a:ext uri="{FF2B5EF4-FFF2-40B4-BE49-F238E27FC236}">
                <a16:creationId xmlns:a16="http://schemas.microsoft.com/office/drawing/2014/main" id="{D60A7F10-D12B-7647-88A4-265C789D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559262"/>
            <a:ext cx="3328416" cy="174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3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0AC7-0CD4-8C48-A0A1-7D23504FB9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3E2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Methods: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E77B-4CF0-1A4F-8EBC-871BFF40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2506685"/>
            <a:ext cx="4943475" cy="310198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Web scraping and data cleanup using Pandas in </a:t>
            </a:r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notebook. </a:t>
            </a:r>
          </a:p>
          <a:p>
            <a:r>
              <a:rPr lang="en-US" dirty="0">
                <a:solidFill>
                  <a:schemeClr val="bg1"/>
                </a:solidFill>
              </a:rPr>
              <a:t>Gathered Additional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Reran web scraping Python script created in Project 3, to get additional data</a:t>
            </a:r>
          </a:p>
          <a:p>
            <a:r>
              <a:rPr lang="en-US" dirty="0">
                <a:solidFill>
                  <a:schemeClr val="bg1"/>
                </a:solidFill>
              </a:rPr>
              <a:t>Refined Data Preprocessing by: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Changed NAs to zeros;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Removed none TV items;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Changed reviews column from text to numeric;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Added two additional columns to improve analysis</a:t>
            </a:r>
          </a:p>
          <a:p>
            <a:pPr marL="2286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1362206-9292-1544-A9F1-8705FAC4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3" y="3429001"/>
            <a:ext cx="6219824" cy="31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34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8328-06DF-154E-818A-63A912B9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Methods: Visualization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8FD32-AA91-47A4-9758-8C172B306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B5B18B-0170-4F1B-BF40-89BD5772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97797-EE3B-2F48-8A8A-42FA2785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Visualized data in Tableau to Create a story about the current TV sales data for June and July.</a:t>
            </a:r>
          </a:p>
          <a:p>
            <a:r>
              <a:rPr lang="en-US" dirty="0"/>
              <a:t>Tableau stories</a:t>
            </a:r>
          </a:p>
          <a:p>
            <a:pPr lvl="1"/>
            <a:r>
              <a:rPr lang="en-US" dirty="0">
                <a:hlinkClick r:id="rId3"/>
              </a:rPr>
              <a:t>https://public.tableau.com/views/BestBuyAnalysisProject/Sheet1?:language=en-US&amp;:display_count=n&amp;:origin=viz_share_link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https://public.tableau.com/views/BestBuyTVProject/Story1?:language=en-US&amp;:display_count=n&amp;:origin=viz_share_link</a:t>
            </a:r>
            <a:r>
              <a:rPr lang="en-US" dirty="0"/>
              <a:t> 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15191D6-2705-334D-97F6-F53C83B5E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052" y="1552642"/>
            <a:ext cx="4735348" cy="375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68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E54A-05CB-2141-9770-9FB4CCEB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  <a:solidFill>
            <a:srgbClr val="E3E2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F57E-BFB7-6846-83F4-6849BAF0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Through clustering in unsupervised learning, we are are aiming to predict the effect of different parameters on the future price and in relation the sale of the TV.</a:t>
            </a:r>
          </a:p>
          <a:p>
            <a:r>
              <a:rPr lang="en-US" dirty="0">
                <a:solidFill>
                  <a:schemeClr val="bg1"/>
                </a:solidFill>
              </a:rPr>
              <a:t>For example: here is a heat map portraying the correlation between the parameters and price.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Showcases that TV type has the maximum effect on price.</a:t>
            </a:r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389FE-BE90-D2E9-EA3C-3BE1DE477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" y="2343151"/>
            <a:ext cx="4434939" cy="29611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7986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DBA2-47D6-0B4D-B154-22B8A04C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Demo and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8922-A63D-4841-89C8-83C08051D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took deeper dive into the web scraping data, and found that the items are sold under new, refurbished and open box.</a:t>
            </a:r>
          </a:p>
          <a:p>
            <a:r>
              <a:rPr lang="en-US" dirty="0"/>
              <a:t>From the following data it is obvious that Samsung as a brand is the most popular despite the status of its items, based on the number of models sold and reviews received.</a:t>
            </a:r>
          </a:p>
          <a:p>
            <a:r>
              <a:rPr lang="en-US" dirty="0"/>
              <a:t>In terms of average price Samsung rests above the average price yet it is still more in demand and lands below the costliest models.</a:t>
            </a:r>
          </a:p>
          <a:p>
            <a:r>
              <a:rPr lang="en-US" dirty="0"/>
              <a:t>Based on our machining learning model we were able to predict the price and found that TV model type tends to have the biggest impact on price.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16762-258E-1795-9CEA-86B2E6933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3" t="5127" b="30042"/>
          <a:stretch/>
        </p:blipFill>
        <p:spPr>
          <a:xfrm>
            <a:off x="5577233" y="1217595"/>
            <a:ext cx="4976503" cy="44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6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E54A-05CB-2141-9770-9FB4CCEB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524" y="2834640"/>
            <a:ext cx="6092952" cy="1188720"/>
          </a:xfrm>
          <a:solidFill>
            <a:srgbClr val="E3E2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53870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{1BDBDB50-42DE-5C4F-844B-65DA681F1884}tf10001120</Template>
  <TotalTime>2711</TotalTime>
  <Words>520</Words>
  <Application>Microsoft Macintosh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Best Buy TV Analysis </vt:lpstr>
      <vt:lpstr>Why we choose best buy:</vt:lpstr>
      <vt:lpstr>Data Limitations:</vt:lpstr>
      <vt:lpstr>Methods: data collection</vt:lpstr>
      <vt:lpstr>Methods: Visualization</vt:lpstr>
      <vt:lpstr>Methods: Machine Learning</vt:lpstr>
      <vt:lpstr>Demo and Analysis: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Buy TV Analysis </dc:title>
  <dc:creator>ishita nagar</dc:creator>
  <cp:lastModifiedBy>ishita nagar</cp:lastModifiedBy>
  <cp:revision>7</cp:revision>
  <dcterms:created xsi:type="dcterms:W3CDTF">2023-06-14T22:43:07Z</dcterms:created>
  <dcterms:modified xsi:type="dcterms:W3CDTF">2023-08-03T22:32:38Z</dcterms:modified>
</cp:coreProperties>
</file>