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BestBuyAnalysisProject/Sheet1?:language=en-US&amp;:display_count=n&amp;:origin=viz_share_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ublic.tableau.com/views/BestBuyTVProject/Story1?:language=en-US&amp;:display_count=n&amp;:origin=viz_share_lin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In collecting our data, we came across two Data Limitations.</a:t>
            </a:r>
          </a:p>
          <a:p>
            <a:pPr lvl="1"/>
            <a:r>
              <a:rPr lang="en-US" dirty="0"/>
              <a:t>Number of reviews is not restricted to just the two month period, but is a representation of total reviews over the life of the product. New TVs could be rated as not being popular.. </a:t>
            </a:r>
          </a:p>
          <a:p>
            <a:pPr lvl="1"/>
            <a:r>
              <a:rPr lang="en-US" dirty="0"/>
              <a:t>Sale volume (units available, total sales) not supplied by BestBuy website. 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Gathered Additional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Reran web scraping Python script created in Project 3, to get additional data</a:t>
            </a:r>
          </a:p>
          <a:p>
            <a:r>
              <a:rPr lang="en-US" dirty="0">
                <a:solidFill>
                  <a:schemeClr val="bg1"/>
                </a:solidFill>
              </a:rPr>
              <a:t>Refined Data Preprocessing by: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Changed NAs to zeros;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Removed none TV items;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Changed reviews column from text to numeric;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Added two additional columns to improve analysis</a:t>
            </a: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Visualization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Visualized data in Tableau to Create a story about the current TV sales data for June and July.</a:t>
            </a:r>
          </a:p>
          <a:p>
            <a:r>
              <a:rPr lang="en-US" dirty="0"/>
              <a:t>Tableau stories</a:t>
            </a:r>
          </a:p>
          <a:p>
            <a:pPr lvl="1"/>
            <a:r>
              <a:rPr lang="en-US" dirty="0">
                <a:hlinkClick r:id="rId3"/>
              </a:rPr>
              <a:t>https://public.tableau.com/views/BestBuyAnalysisProject/Sheet1?:language=en-US&amp;:display_count=n&amp;:origin=viz_share_link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https://public.tableau.com/views/BestBuyTVProject/Story1?:language=en-US&amp;:display_count=n&amp;:origin=viz_share_link</a:t>
            </a:r>
            <a:r>
              <a:rPr lang="en-US" dirty="0"/>
              <a:t> 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15191D6-2705-334D-97F6-F53C83B5E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052" y="1552642"/>
            <a:ext cx="4735348" cy="37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Through clustering in unsupervised learning, we are are aiming to predict the effect of different parameters on the future price and in relation the sale of the TV.</a:t>
            </a:r>
          </a:p>
          <a:p>
            <a:r>
              <a:rPr lang="en-US" dirty="0">
                <a:solidFill>
                  <a:schemeClr val="bg1"/>
                </a:solidFill>
              </a:rPr>
              <a:t>For example: here is a heat map portraying the correlation between the parameters and price.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Showcases that TV type has the maximum effect on price.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389FE-BE90-D2E9-EA3C-3BE1DE477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" y="2343151"/>
            <a:ext cx="4434939" cy="2961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took deeper dive into the web scraping data, and found that the items are sold under new, refurbished and open box.</a:t>
            </a:r>
          </a:p>
          <a:p>
            <a:r>
              <a:rPr lang="en-US" dirty="0"/>
              <a:t>From the following data it is obvious that Samsung as a brand is the most popular despite the status of its items, based on the number of models sold and reviews received.</a:t>
            </a:r>
          </a:p>
          <a:p>
            <a:r>
              <a:rPr lang="en-US" dirty="0"/>
              <a:t>In terms of average price Samsung rests above the average price yet it is still more in demand and lands below the costliest models.</a:t>
            </a:r>
          </a:p>
          <a:p>
            <a:r>
              <a:rPr lang="en-US" dirty="0"/>
              <a:t>Based on our machining learning model we were able to predict the price and found that TV model type tends to have the biggest impact on price with , an R-squared score of 0.8013 indicates that approximately 80.13% of the variance in the target variable (TV prices) is explained by the model using the input features (TV_Type, TV_Pixels, Brand) and 0.8817 for model using Scaled feature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16762-258E-1795-9CEA-86B2E6933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3" t="5127" b="30042"/>
          <a:stretch/>
        </p:blipFill>
        <p:spPr>
          <a:xfrm>
            <a:off x="5577233" y="1217595"/>
            <a:ext cx="4976503" cy="44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2715</TotalTime>
  <Words>569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Data Limitations:</vt:lpstr>
      <vt:lpstr>Methods: data collection</vt:lpstr>
      <vt:lpstr>Methods: Visualization</vt:lpstr>
      <vt:lpstr>Methods: Machine Learning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Khurram Awan</cp:lastModifiedBy>
  <cp:revision>8</cp:revision>
  <dcterms:created xsi:type="dcterms:W3CDTF">2023-06-14T22:43:07Z</dcterms:created>
  <dcterms:modified xsi:type="dcterms:W3CDTF">2023-08-04T00:03:01Z</dcterms:modified>
</cp:coreProperties>
</file>