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22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20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0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11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02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86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2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47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00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3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7B06-68FA-4FFE-B89C-5FBAB3F5B42C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9A2A3-A63A-458A-BD58-1F40713C5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0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2066-E393-7D0E-ABAA-338EB2EC6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BestBuy</a:t>
            </a:r>
            <a:r>
              <a:rPr lang="en-CA" dirty="0"/>
              <a:t> 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F5FB4-3AAC-C53F-2745-32968414A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Machine Learning &amp; Tableau Analysis</a:t>
            </a:r>
          </a:p>
        </p:txBody>
      </p:sp>
    </p:spTree>
    <p:extLst>
      <p:ext uri="{BB962C8B-B14F-4D97-AF65-F5344CB8AC3E}">
        <p14:creationId xmlns:p14="http://schemas.microsoft.com/office/powerpoint/2010/main" val="17973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6082-9F34-EB07-4E85-D0252710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E0C1-23E9-FDEF-4AA2-C1969C42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4661" indent="-144661">
              <a:lnSpc>
                <a:spcPct val="115000"/>
              </a:lnSpc>
              <a:spcBef>
                <a:spcPts val="675"/>
              </a:spcBef>
              <a:spcAft>
                <a:spcPts val="169"/>
              </a:spcAft>
              <a:buFont typeface="+mj-lt"/>
              <a:buAutoNum type="arabicPeriod"/>
            </a:pPr>
            <a:endParaRPr lang="en-CA" sz="844" b="1" dirty="0">
              <a:solidFill>
                <a:srgbClr val="434343"/>
              </a:solidFill>
              <a:latin typeface="Arial" panose="020B0604020202020204" pitchFamily="34" charset="0"/>
            </a:endParaRPr>
          </a:p>
          <a:p>
            <a:pPr marL="144661" indent="-144661">
              <a:lnSpc>
                <a:spcPct val="115000"/>
              </a:lnSpc>
              <a:spcBef>
                <a:spcPts val="675"/>
              </a:spcBef>
              <a:spcAft>
                <a:spcPts val="169"/>
              </a:spcAft>
              <a:buFont typeface="+mj-lt"/>
              <a:buAutoNum type="arabicPeriod"/>
            </a:pPr>
            <a:r>
              <a:rPr lang="en-CA" sz="3200" b="1" dirty="0">
                <a:solidFill>
                  <a:srgbClr val="434343"/>
                </a:solidFill>
                <a:latin typeface="Arial" panose="020B0604020202020204" pitchFamily="34" charset="0"/>
              </a:rPr>
              <a:t>Get Additional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3200" dirty="0">
                <a:latin typeface="Arial" panose="020B0604020202020204" pitchFamily="34" charset="0"/>
                <a:ea typeface="Arial" panose="020B0604020202020204" pitchFamily="34" charset="0"/>
              </a:rPr>
              <a:t>Rerun web scraping Python script created in Project 3, to get additional data,</a:t>
            </a:r>
          </a:p>
          <a:p>
            <a:pPr marL="192881" lvl="1" indent="0">
              <a:buNone/>
            </a:pPr>
            <a:endParaRPr lang="en-CA" sz="3200" b="1" dirty="0">
              <a:solidFill>
                <a:srgbClr val="434343"/>
              </a:solidFill>
              <a:latin typeface="Arial" panose="020B0604020202020204" pitchFamily="34" charset="0"/>
            </a:endParaRPr>
          </a:p>
          <a:p>
            <a:pPr marL="144661" indent="-144661">
              <a:lnSpc>
                <a:spcPct val="115000"/>
              </a:lnSpc>
              <a:spcBef>
                <a:spcPts val="675"/>
              </a:spcBef>
              <a:spcAft>
                <a:spcPts val="169"/>
              </a:spcAft>
              <a:buFont typeface="+mj-lt"/>
              <a:buAutoNum type="arabicPeriod"/>
            </a:pPr>
            <a:r>
              <a:rPr lang="en-CA" sz="3200" b="1" dirty="0">
                <a:solidFill>
                  <a:srgbClr val="434343"/>
                </a:solidFill>
                <a:latin typeface="Arial" panose="020B0604020202020204" pitchFamily="34" charset="0"/>
              </a:rPr>
              <a:t>Refined Data Preprocessing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CA" sz="3200" dirty="0">
                <a:latin typeface="Arial" panose="020B0604020202020204" pitchFamily="34" charset="0"/>
                <a:ea typeface="Arial" panose="020B0604020202020204" pitchFamily="34" charset="0"/>
              </a:rPr>
              <a:t>Changed NAs to zeros; 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CA" sz="3200" dirty="0">
                <a:latin typeface="Arial" panose="020B0604020202020204" pitchFamily="34" charset="0"/>
                <a:ea typeface="Arial" panose="020B0604020202020204" pitchFamily="34" charset="0"/>
              </a:rPr>
              <a:t>Removed none TV items; 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CA" sz="3200" dirty="0">
                <a:latin typeface="Arial" panose="020B0604020202020204" pitchFamily="34" charset="0"/>
                <a:ea typeface="Arial" panose="020B0604020202020204" pitchFamily="34" charset="0"/>
              </a:rPr>
              <a:t>Changed reviews column from text to numeric; 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CA" sz="3200" dirty="0">
                <a:latin typeface="Arial" panose="020B0604020202020204" pitchFamily="34" charset="0"/>
                <a:ea typeface="Arial" panose="020B0604020202020204" pitchFamily="34" charset="0"/>
              </a:rPr>
              <a:t>Added two additional columns to improve analysis</a:t>
            </a:r>
          </a:p>
        </p:txBody>
      </p:sp>
    </p:spTree>
    <p:extLst>
      <p:ext uri="{BB962C8B-B14F-4D97-AF65-F5344CB8AC3E}">
        <p14:creationId xmlns:p14="http://schemas.microsoft.com/office/powerpoint/2010/main" val="206091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125A-B8BA-C719-CF17-4B4E9340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Tableau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1121-916F-8E56-6704-C4200246A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75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85C1-2CF8-FF45-E4F0-E9D11170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60" y="750560"/>
            <a:ext cx="14045526" cy="864129"/>
          </a:xfrm>
        </p:spPr>
        <p:txBody>
          <a:bodyPr>
            <a:normAutofit fontScale="90000"/>
          </a:bodyPr>
          <a:lstStyle/>
          <a:p>
            <a:r>
              <a:rPr lang="en-CA" dirty="0"/>
              <a:t>Tableau </a:t>
            </a:r>
            <a:r>
              <a:rPr lang="en-CA" dirty="0" err="1"/>
              <a:t>Hghlights</a:t>
            </a:r>
            <a:r>
              <a:rPr lang="en-CA" dirty="0"/>
              <a:t> – Number of Models Available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12771A1-80EF-86AC-7AEB-BAC90361190E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" b="8253"/>
          <a:stretch/>
        </p:blipFill>
        <p:spPr>
          <a:xfrm>
            <a:off x="973860" y="2468880"/>
            <a:ext cx="13634037" cy="8540495"/>
          </a:xfrm>
        </p:spPr>
      </p:pic>
    </p:spTree>
    <p:extLst>
      <p:ext uri="{BB962C8B-B14F-4D97-AF65-F5344CB8AC3E}">
        <p14:creationId xmlns:p14="http://schemas.microsoft.com/office/powerpoint/2010/main" val="30726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9228-F6CC-5F77-AF4F-65057155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426465"/>
            <a:ext cx="14666976" cy="1481327"/>
          </a:xfrm>
        </p:spPr>
        <p:txBody>
          <a:bodyPr>
            <a:normAutofit fontScale="90000"/>
          </a:bodyPr>
          <a:lstStyle/>
          <a:p>
            <a:r>
              <a:rPr lang="en-CA" dirty="0"/>
              <a:t>Tableau Highlights – Breakdown of Count by Brand and Status</a:t>
            </a:r>
          </a:p>
        </p:txBody>
      </p:sp>
      <p:pic>
        <p:nvPicPr>
          <p:cNvPr id="6" name="Picture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2CE83BD-AE04-1C76-53EA-A1CCBAE533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" r="5615"/>
          <a:stretch>
            <a:fillRect/>
          </a:stretch>
        </p:blipFill>
        <p:spPr>
          <a:xfrm>
            <a:off x="1078992" y="2899164"/>
            <a:ext cx="14465808" cy="8640564"/>
          </a:xfrm>
        </p:spPr>
      </p:pic>
    </p:spTree>
    <p:extLst>
      <p:ext uri="{BB962C8B-B14F-4D97-AF65-F5344CB8AC3E}">
        <p14:creationId xmlns:p14="http://schemas.microsoft.com/office/powerpoint/2010/main" val="56441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9228-F6CC-5F77-AF4F-65057155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658368"/>
            <a:ext cx="14612112" cy="1609344"/>
          </a:xfrm>
        </p:spPr>
        <p:txBody>
          <a:bodyPr>
            <a:normAutofit fontScale="90000"/>
          </a:bodyPr>
          <a:lstStyle/>
          <a:p>
            <a:r>
              <a:rPr lang="en-CA" dirty="0"/>
              <a:t>Tableau Highlights – Popular TV Models for June &amp; July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CE83BD-AE04-1C76-53EA-A1CCBAE533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" r="6343"/>
          <a:stretch/>
        </p:blipFill>
        <p:spPr>
          <a:xfrm>
            <a:off x="1600714" y="2572453"/>
            <a:ext cx="13212566" cy="8961179"/>
          </a:xfrm>
        </p:spPr>
      </p:pic>
    </p:spTree>
    <p:extLst>
      <p:ext uri="{BB962C8B-B14F-4D97-AF65-F5344CB8AC3E}">
        <p14:creationId xmlns:p14="http://schemas.microsoft.com/office/powerpoint/2010/main" val="142131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80</TotalTime>
  <Words>85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BestBuy Project 4</vt:lpstr>
      <vt:lpstr>Data Collection</vt:lpstr>
      <vt:lpstr>Tableau Analysis</vt:lpstr>
      <vt:lpstr>Tableau Hghlights – Number of Models Available</vt:lpstr>
      <vt:lpstr>Tableau Highlights – Breakdown of Count by Brand and Status</vt:lpstr>
      <vt:lpstr>Tableau Highlights – Popular TV Models for June &amp; July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BestBuy Project 4</dc:title>
  <dc:creator>Kerry-Ann Morrison-James</dc:creator>
  <cp:lastModifiedBy>Kerry-Ann Morrison-James</cp:lastModifiedBy>
  <cp:revision>1</cp:revision>
  <dcterms:created xsi:type="dcterms:W3CDTF">2023-08-03T00:27:30Z</dcterms:created>
  <dcterms:modified xsi:type="dcterms:W3CDTF">2023-08-03T01:47:57Z</dcterms:modified>
</cp:coreProperties>
</file>