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html code for the website was difficult to interpret</a:t>
            </a:r>
          </a:p>
          <a:p>
            <a:r>
              <a:rPr lang="en-US" dirty="0"/>
              <a:t>Due to time constraints, we found it difficult to gather extensive data highlighting locations and any other parameters. </a:t>
            </a:r>
          </a:p>
          <a:p>
            <a:r>
              <a:rPr lang="en-US" dirty="0"/>
              <a:t>We also faced challenges connecting the SQL data base to the flask. As well as using the flask to then create the plotly.</a:t>
            </a:r>
          </a:p>
          <a:p>
            <a:r>
              <a:rPr lang="en-US" dirty="0"/>
              <a:t>Navigating 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Using automation code to scrape the entire website, we got the descriptions of the various TV types sold by best buy</a:t>
            </a:r>
          </a:p>
          <a:p>
            <a:r>
              <a:rPr lang="en-US" dirty="0">
                <a:solidFill>
                  <a:schemeClr val="bg1"/>
                </a:solidFill>
              </a:rPr>
              <a:t>Created a data set based on the information scraped from the web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Methods: flasks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creen&#10;&#10;Description automatically generated with low confidence">
            <a:extLst>
              <a:ext uri="{FF2B5EF4-FFF2-40B4-BE49-F238E27FC236}">
                <a16:creationId xmlns:a16="http://schemas.microsoft.com/office/drawing/2014/main" id="{F719BF9C-E335-E34E-BCAD-72C1EC1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2047450"/>
            <a:ext cx="6227064" cy="2771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Established a </a:t>
            </a:r>
            <a:r>
              <a:rPr lang="en-US" dirty="0" err="1"/>
              <a:t>PostgresSQL</a:t>
            </a:r>
            <a:r>
              <a:rPr lang="en-US" dirty="0"/>
              <a:t> database connection</a:t>
            </a:r>
          </a:p>
          <a:p>
            <a:r>
              <a:rPr lang="en-US" dirty="0"/>
              <a:t>Imported required libraries.</a:t>
            </a:r>
          </a:p>
          <a:p>
            <a:r>
              <a:rPr lang="en-US" dirty="0"/>
              <a:t>Created flask instance</a:t>
            </a:r>
          </a:p>
          <a:p>
            <a:r>
              <a:rPr lang="en-US" dirty="0"/>
              <a:t>Created the main routing and views</a:t>
            </a:r>
          </a:p>
          <a:p>
            <a:r>
              <a:rPr lang="en-US" dirty="0"/>
              <a:t>Ran the code seamlessly.</a:t>
            </a:r>
          </a:p>
        </p:txBody>
      </p:sp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A786B-0381-4C4D-BB40-E9416A05C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44" b="4"/>
          <a:stretch/>
        </p:blipFill>
        <p:spPr>
          <a:xfrm>
            <a:off x="960120" y="3589868"/>
            <a:ext cx="3707652" cy="22945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Plotly, to visualize data into graphs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line graph, marker to depict the sales by brand.</a:t>
            </a:r>
          </a:p>
          <a:p>
            <a:r>
              <a:rPr lang="en-US" dirty="0">
                <a:solidFill>
                  <a:schemeClr val="bg1"/>
                </a:solidFill>
              </a:rPr>
              <a:t>Used plotly table to visual the entire data set, that can be filtered based on the desired information </a:t>
            </a:r>
          </a:p>
          <a:p>
            <a:r>
              <a:rPr lang="en-US" dirty="0">
                <a:solidFill>
                  <a:schemeClr val="bg1"/>
                </a:solidFill>
              </a:rPr>
              <a:t>Created a leaflet map based on best buy location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9AFA-A8F7-2843-A94E-39F08F84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0" y="1132797"/>
            <a:ext cx="4117202" cy="20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Based on the  data extracted it can be analyzed that TCL series6 has the highest sale price, while RCA 32 has the lowest sale price.</a:t>
            </a:r>
          </a:p>
          <a:p>
            <a:r>
              <a:rPr lang="en-US" dirty="0"/>
              <a:t>We are also able to see a fairly even distribution of best buy stores around the Toronto and GTA region.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BE544-A54D-B54B-9FEA-35DBFDDC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39666"/>
            <a:ext cx="6227064" cy="27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1354</TotalTime>
  <Words>364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Challenges:</vt:lpstr>
      <vt:lpstr>Methods: data collection</vt:lpstr>
      <vt:lpstr>Methods: flasks</vt:lpstr>
      <vt:lpstr>Methods: visualization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ishita nagar</cp:lastModifiedBy>
  <cp:revision>3</cp:revision>
  <dcterms:created xsi:type="dcterms:W3CDTF">2023-06-14T22:43:07Z</dcterms:created>
  <dcterms:modified xsi:type="dcterms:W3CDTF">2023-06-15T21:24:59Z</dcterms:modified>
</cp:coreProperties>
</file>