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200"/>
    <a:srgbClr val="002A7F"/>
    <a:srgbClr val="EDED00"/>
    <a:srgbClr val="003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8C820-0967-E846-BA81-8967F2F7163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3ACC-38C1-324C-80A5-C323D51E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A3ACC-38C1-324C-80A5-C323D51EE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1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5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FCD31-B6A0-453B-AC5B-4A7F4219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1420-7666-8D45-B14C-6CA870AC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/>
              <a:t>Best Buy TV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188D-A717-4C40-A34C-3199FE2B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 dirty="0"/>
              <a:t>By:  Khurram Awan,  Abisola Olakanmi, Ishita Nagar, Amina, Kerry-Ann Morrison-</a:t>
            </a:r>
            <a:r>
              <a:rPr lang="en-US" dirty="0" err="1"/>
              <a:t>Jame</a:t>
            </a:r>
            <a:r>
              <a:rPr lang="en-US" dirty="0"/>
              <a:t> </a:t>
            </a:r>
          </a:p>
        </p:txBody>
      </p:sp>
      <p:pic>
        <p:nvPicPr>
          <p:cNvPr id="5" name="Picture 4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4B511D89-DA0C-7B44-9650-F0776334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55" y="640079"/>
            <a:ext cx="357889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EC9E-9EC8-C942-8FBF-E068AB5761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ED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we choose best buy: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53BD-A492-4545-970A-3307C457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Buy is one of the biggest retailers that sells a wide variety of electronics.</a:t>
            </a:r>
          </a:p>
          <a:p>
            <a:r>
              <a:rPr lang="en-US" dirty="0">
                <a:solidFill>
                  <a:schemeClr val="bg1"/>
                </a:solidFill>
              </a:rPr>
              <a:t>The website had enough data to draw an accurate analysis of sale per brand</a:t>
            </a:r>
          </a:p>
          <a:p>
            <a:r>
              <a:rPr lang="en-CA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eCommerceDB.com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ranking best buy as one of the biggest retailer of electronics, making it a reliable source</a:t>
            </a:r>
          </a:p>
          <a:p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Watching TV is also the second most popular method that an adult in Canada spends their time on (</a:t>
            </a:r>
            <a:r>
              <a:rPr lang="en-CA" dirty="0" err="1">
                <a:solidFill>
                  <a:schemeClr val="bg1"/>
                </a:solidFill>
                <a:latin typeface="Arial" panose="020B0604020202020204" pitchFamily="34" charset="0"/>
              </a:rPr>
              <a:t>statista.com</a:t>
            </a: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</a:p>
          <a:p>
            <a:pPr lvl="1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Making TV sales one of the most popular sales and thus marking the TV sales as an important parameter to analyse. 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6A26-B337-0B42-9B6C-5E4AF8C0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954F-AD5A-5E4C-8F22-3B95358A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The html code for the website was difficult to interpret</a:t>
            </a:r>
          </a:p>
          <a:p>
            <a:r>
              <a:rPr lang="en-US" dirty="0"/>
              <a:t>Due to time constraints, we found it difficult to gather extensive data highlighting locations and any other parameters. </a:t>
            </a:r>
          </a:p>
          <a:p>
            <a:r>
              <a:rPr lang="en-US" dirty="0"/>
              <a:t>We also faced challenges connecting the SQL data base to the flask. As well as using the flask to then create the plotly.</a:t>
            </a:r>
          </a:p>
          <a:p>
            <a:r>
              <a:rPr lang="en-US" dirty="0"/>
              <a:t>Navigating GITHUB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pushing a large blue rock up a hill&#10;&#10;Description automatically generated with low confidence">
            <a:extLst>
              <a:ext uri="{FF2B5EF4-FFF2-40B4-BE49-F238E27FC236}">
                <a16:creationId xmlns:a16="http://schemas.microsoft.com/office/drawing/2014/main" id="{D60A7F10-D12B-7647-88A4-265C789D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59262"/>
            <a:ext cx="3328416" cy="17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3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0AC7-0CD4-8C48-A0A1-7D23504FB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3E2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E77B-4CF0-1A4F-8EBC-871BFF4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506685"/>
            <a:ext cx="4943475" cy="31019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 scraping and data cleanup using Pandas in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notebook. </a:t>
            </a:r>
          </a:p>
          <a:p>
            <a:r>
              <a:rPr lang="en-US" dirty="0">
                <a:solidFill>
                  <a:schemeClr val="bg1"/>
                </a:solidFill>
              </a:rPr>
              <a:t>Using automation code to scrape the entire website, we got the descriptions of the various TV types sold by best buy</a:t>
            </a:r>
          </a:p>
          <a:p>
            <a:r>
              <a:rPr lang="en-US" dirty="0">
                <a:solidFill>
                  <a:schemeClr val="bg1"/>
                </a:solidFill>
              </a:rPr>
              <a:t>Created a data set based on the information scraped from the web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362206-9292-1544-A9F1-8705FAC4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3429001"/>
            <a:ext cx="6219824" cy="31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8328-06DF-154E-818A-63A912B9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Methods: flasks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creen&#10;&#10;Description automatically generated with low confidence">
            <a:extLst>
              <a:ext uri="{FF2B5EF4-FFF2-40B4-BE49-F238E27FC236}">
                <a16:creationId xmlns:a16="http://schemas.microsoft.com/office/drawing/2014/main" id="{F719BF9C-E335-E34E-BCAD-72C1EC1C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9" y="2047450"/>
            <a:ext cx="6227064" cy="27710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7797-EE3B-2F48-8A8A-42FA2785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Established a </a:t>
            </a:r>
            <a:r>
              <a:rPr lang="en-US" dirty="0" err="1"/>
              <a:t>PostgresSQL</a:t>
            </a:r>
            <a:r>
              <a:rPr lang="en-US" dirty="0"/>
              <a:t> database connection</a:t>
            </a:r>
          </a:p>
          <a:p>
            <a:r>
              <a:rPr lang="en-US" dirty="0"/>
              <a:t>Imported required libraries.</a:t>
            </a:r>
          </a:p>
          <a:p>
            <a:r>
              <a:rPr lang="en-US" dirty="0"/>
              <a:t>Created flask instance</a:t>
            </a:r>
          </a:p>
          <a:p>
            <a:r>
              <a:rPr lang="en-US" dirty="0"/>
              <a:t>Created the main routing and views</a:t>
            </a:r>
          </a:p>
          <a:p>
            <a:r>
              <a:rPr lang="en-US" dirty="0"/>
              <a:t>Ran the code seamlessly.</a:t>
            </a:r>
          </a:p>
        </p:txBody>
      </p:sp>
    </p:spTree>
    <p:extLst>
      <p:ext uri="{BB962C8B-B14F-4D97-AF65-F5344CB8AC3E}">
        <p14:creationId xmlns:p14="http://schemas.microsoft.com/office/powerpoint/2010/main" val="328196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F57E-BFB7-6846-83F4-6849BAF0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Plotly, to visualize data into graphs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line graph, marker to depict the sales by brand.</a:t>
            </a:r>
          </a:p>
          <a:p>
            <a:r>
              <a:rPr lang="en-US" dirty="0">
                <a:solidFill>
                  <a:schemeClr val="bg1"/>
                </a:solidFill>
              </a:rPr>
              <a:t>Used plotly table to visual the entire data set, that can be filtered based on the desired information </a:t>
            </a:r>
          </a:p>
          <a:p>
            <a:r>
              <a:rPr lang="en-US" dirty="0">
                <a:solidFill>
                  <a:schemeClr val="bg1"/>
                </a:solidFill>
              </a:rPr>
              <a:t>Created a leaflet map based on best buy location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09AFA-A8F7-2843-A94E-39F08F84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0" y="1132797"/>
            <a:ext cx="4117202" cy="2041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38057-8534-9445-9BA4-928A0314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70" y="3603379"/>
            <a:ext cx="4117202" cy="21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DBA2-47D6-0B4D-B154-22B8A04C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Demo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8922-A63D-4841-89C8-83C08051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Based on the  data extracted it can be analyzed that TCL series6 has the highest sale price, while RCA 32 has the lowest sale price.</a:t>
            </a:r>
          </a:p>
          <a:p>
            <a:pPr lvl="1"/>
            <a:r>
              <a:rPr lang="en-US" dirty="0"/>
              <a:t>This is based on the average sale calculated by original price-discount price divided by total TV count</a:t>
            </a:r>
          </a:p>
          <a:p>
            <a:r>
              <a:rPr lang="en-US" dirty="0"/>
              <a:t>We are also able to see a fairly even distribution of best buy stores around the Toronto and GTA region., confirming the need for electronics specifically TV is high enough to warrant the </a:t>
            </a:r>
            <a:r>
              <a:rPr lang="en-US"/>
              <a:t>store locations.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38A1C-DCA7-B742-8ED5-EF22C066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045208"/>
            <a:ext cx="6227064" cy="27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834640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387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{1BDBDB50-42DE-5C4F-844B-65DA681F1884}tf10001120</Template>
  <TotalTime>1400</TotalTime>
  <Words>397</Words>
  <Application>Microsoft Macintosh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Best Buy TV Analysis </vt:lpstr>
      <vt:lpstr>Why we choose best buy:</vt:lpstr>
      <vt:lpstr>Challenges:</vt:lpstr>
      <vt:lpstr>Methods: data collection</vt:lpstr>
      <vt:lpstr>Methods: flasks</vt:lpstr>
      <vt:lpstr>Methods: visualization</vt:lpstr>
      <vt:lpstr>Demo and Analysis: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Buy TV Analysis </dc:title>
  <dc:creator>ishita nagar</dc:creator>
  <cp:lastModifiedBy>ishita nagar</cp:lastModifiedBy>
  <cp:revision>5</cp:revision>
  <dcterms:created xsi:type="dcterms:W3CDTF">2023-06-14T22:43:07Z</dcterms:created>
  <dcterms:modified xsi:type="dcterms:W3CDTF">2023-06-15T22:10:56Z</dcterms:modified>
</cp:coreProperties>
</file>