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 autoAdjust="0"/>
    <p:restoredTop sz="94660"/>
  </p:normalViewPr>
  <p:slideViewPr>
    <p:cSldViewPr snapToGrid="0">
      <p:cViewPr>
        <p:scale>
          <a:sx n="66" d="100"/>
          <a:sy n="66" d="100"/>
        </p:scale>
        <p:origin x="3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5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57C5-1273-4288-B006-E4027E367368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2E3A-ED21-4405-9C3F-CE85EA9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ong hÃ¬nh áº£nh cÃ³ thá» cÃ³: 1 ngÆ°á»i, cáº­n cáº£nh vÃ  ngoÃ i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3" y="541382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83" y="160382"/>
            <a:ext cx="6858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83" y="160382"/>
            <a:ext cx="6858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83" y="16038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5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0" b="49758"/>
          <a:stretch/>
        </p:blipFill>
        <p:spPr bwMode="auto">
          <a:xfrm>
            <a:off x="5363348" y="1539240"/>
            <a:ext cx="3330116" cy="34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0" b="49758"/>
          <a:stretch/>
        </p:blipFill>
        <p:spPr bwMode="auto">
          <a:xfrm>
            <a:off x="185738" y="193681"/>
            <a:ext cx="2216149" cy="23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r="170" b="49758"/>
          <a:stretch/>
        </p:blipFill>
        <p:spPr bwMode="auto">
          <a:xfrm>
            <a:off x="2401887" y="193681"/>
            <a:ext cx="2186940" cy="23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1" r="49820" b="167"/>
          <a:stretch/>
        </p:blipFill>
        <p:spPr bwMode="auto">
          <a:xfrm>
            <a:off x="185738" y="2501901"/>
            <a:ext cx="2216149" cy="22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t="50292" r="170" b="2"/>
          <a:stretch/>
        </p:blipFill>
        <p:spPr bwMode="auto">
          <a:xfrm>
            <a:off x="2401887" y="2504282"/>
            <a:ext cx="2186940" cy="22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r="170" b="49758"/>
          <a:stretch/>
        </p:blipFill>
        <p:spPr bwMode="auto">
          <a:xfrm>
            <a:off x="3523930" y="193681"/>
            <a:ext cx="2186940" cy="23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1" r="49820" b="167"/>
          <a:stretch/>
        </p:blipFill>
        <p:spPr bwMode="auto">
          <a:xfrm>
            <a:off x="185738" y="3142298"/>
            <a:ext cx="2216149" cy="22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1" t="50292" r="170" b="2"/>
          <a:stretch/>
        </p:blipFill>
        <p:spPr bwMode="auto">
          <a:xfrm>
            <a:off x="3523930" y="3137059"/>
            <a:ext cx="2186940" cy="22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0" b="49758"/>
          <a:stretch/>
        </p:blipFill>
        <p:spPr bwMode="auto">
          <a:xfrm>
            <a:off x="5920332" y="2119363"/>
            <a:ext cx="2216149" cy="23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0920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2.08333E-7 0.092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9206 0.09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27305 0.430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59" y="2150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7135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0026 -0.42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47031 0.281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.fsgn3-1.fna.fbcdn.net/v/t1.15752-9/60006576_1098537147014252_4379095814018957312_n.png?_nc_cat=106&amp;_nc_oc=AQnGT6iDs4_k07HuHSPHoFbvN5mWwaqDsFI7tN4NT80xnvie1kfetriPXwsGEk893hZLp5TWUes_mCkVf3NSFtlF&amp;_nc_ht=scontent.fsgn3-1.fna&amp;oh=c15fedf02e9a7bd3d01097942840c64e&amp;oe=5E0A7B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0" b="49758"/>
          <a:stretch/>
        </p:blipFill>
        <p:spPr bwMode="auto">
          <a:xfrm>
            <a:off x="5363348" y="1539240"/>
            <a:ext cx="3330116" cy="34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782448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01548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0648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28406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506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66606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85706" y="1208453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7028406" y="-178308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7028406" y="169164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7028406" y="516636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7028406" y="864108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7028406" y="1211580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7028406" y="1555925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7028406" y="1903397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7028406" y="2250869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7028406" y="2598341"/>
            <a:ext cx="0" cy="41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358272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5775171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6192070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608969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025868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442767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859666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8276565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5358272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5775171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192070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6608969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7025868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7442767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7859666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8276565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358272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775171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6192070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6608969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7025868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442767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7859666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8276565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5358272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5775171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192070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608969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025868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7442767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7859666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276565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5358272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5775171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6192070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6608969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025868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442767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7859666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8276565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5358272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775171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6192070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6608969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7025868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442767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7859666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8276565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358272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775171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192070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608969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025868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442767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7859666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8276565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358272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775171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92070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608969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25868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42767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59666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8276565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5358272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5775171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6192070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6608969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</a:t>
            </a: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7025868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09" name="Rectangle 208"/>
          <p:cNvSpPr/>
          <p:nvPr/>
        </p:nvSpPr>
        <p:spPr>
          <a:xfrm>
            <a:off x="7442767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0" name="Rectangle 209"/>
          <p:cNvSpPr/>
          <p:nvPr/>
        </p:nvSpPr>
        <p:spPr>
          <a:xfrm>
            <a:off x="7859666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8276565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5358272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775171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6192070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6608969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7025868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7442767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7859666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</a:t>
            </a: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8276565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6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7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9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5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2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5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3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5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4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5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5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6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7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5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8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5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9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5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1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15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250"/>
                            </p:stCondLst>
                            <p:childTnLst>
                              <p:par>
                                <p:cTn id="3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3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35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4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60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65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700"/>
                            </p:stCondLst>
                            <p:childTnLst>
                              <p:par>
                                <p:cTn id="3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8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85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900"/>
                            </p:stCondLst>
                            <p:childTnLst>
                              <p:par>
                                <p:cTn id="3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950"/>
                            </p:stCondLst>
                            <p:childTnLst>
                              <p:par>
                                <p:cTn id="3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58272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5171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2070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8969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25868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42767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666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6565" y="156196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58272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75171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92070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08969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25868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42767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59666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76565" y="190654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58272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75171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2070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08969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25868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42767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59666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76565" y="225111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58272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75171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92070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08969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25868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2767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59666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276565" y="259568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58272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75171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92070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608969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25868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442767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59666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76565" y="294026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358272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75171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92070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08969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025868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442767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59666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76565" y="3284836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58272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75171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92070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608969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25868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442767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859666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276565" y="3629410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358272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75171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92070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608969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025868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442767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859666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276565" y="3973984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58272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775171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192070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608969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025868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442767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859666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276565" y="4318558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58272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75171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192070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608969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025868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77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442767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859666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276565" y="4663132"/>
            <a:ext cx="416899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873544" y="1891866"/>
                <a:ext cx="1112805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𝑝𝑖𝑒𝑐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4" y="1891866"/>
                <a:ext cx="1112805" cy="401072"/>
              </a:xfrm>
              <a:prstGeom prst="rect">
                <a:avLst/>
              </a:prstGeom>
              <a:blipFill rotWithShape="0"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/>
              <p:cNvSpPr txBox="1"/>
              <p:nvPr/>
            </p:nvSpPr>
            <p:spPr>
              <a:xfrm>
                <a:off x="1894324" y="1907908"/>
                <a:ext cx="1065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dirty="0" smtClean="0"/>
                  <a:t>;…) </a:t>
                </a:r>
                <a:endParaRPr lang="en-US" dirty="0"/>
              </a:p>
            </p:txBody>
          </p:sp>
        </mc:Choice>
        <mc:Fallback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24" y="1907908"/>
                <a:ext cx="106538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92 L -4.16667E-7 0.00116 C -0.00234 -0.00463 -0.00443 -0.01088 -0.00677 -0.01528 C -0.01536 -0.03125 -0.01927 -0.04028 -0.02812 -0.04977 C -0.0319 -0.05371 -0.03568 -0.05672 -0.03945 -0.05996 C -0.0401 -0.06042 -0.04088 -0.06158 -0.04141 -0.06181 C -0.04479 -0.06412 -0.04818 -0.06551 -0.05169 -0.06783 C -0.05573 -0.07037 -0.05977 -0.07408 -0.0638 -0.07616 C -0.0681 -0.07801 -0.0724 -0.07801 -0.07656 -0.08033 C -0.08086 -0.08218 -0.0849 -0.08611 -0.08919 -0.0882 C -0.09805 -0.09213 -0.10586 -0.09283 -0.11471 -0.09422 L -0.12578 -0.0956 C -0.13919 -0.09537 -0.15234 -0.09537 -0.16562 -0.09422 C -0.1694 -0.09398 -0.17305 -0.09121 -0.17669 -0.09028 C -0.18555 -0.08727 -0.19271 -0.08611 -0.20156 -0.08218 C -0.20846 -0.0794 -0.21706 -0.075 -0.22383 -0.06991 C -0.22721 -0.06736 -0.23047 -0.06528 -0.23372 -0.06181 C -0.23659 -0.05857 -0.23932 -0.05371 -0.24206 -0.04977 C -0.24583 -0.04398 -0.25911 -0.02107 -0.26094 -0.01528 C -0.26354 -0.00625 -0.26706 2.22222E-6 -0.26875 0.01111 C -0.26979 0.01805 -0.27135 0.02407 -0.27174 0.03148 C -0.27213 0.03634 -0.2724 0.04028 -0.27305 0.04537 C -0.27318 0.04676 -0.27331 0.04815 -0.27331 0.04953 L -0.27331 0.05069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092 L 4.79167E-6 0.00116 C -0.00235 -0.00463 -0.00443 -0.01088 -0.00678 -0.01528 C -0.01537 -0.03125 -0.01928 -0.04028 -0.02813 -0.04977 C -0.03191 -0.05371 -0.03568 -0.05672 -0.03946 -0.05996 C -0.04011 -0.06042 -0.04089 -0.06158 -0.04141 -0.06181 C -0.0448 -0.06412 -0.04818 -0.06551 -0.0517 -0.06783 C -0.05573 -0.07037 -0.05977 -0.07408 -0.06381 -0.07616 C -0.0681 -0.07801 -0.0724 -0.07801 -0.07657 -0.08033 C -0.08086 -0.08218 -0.0849 -0.08611 -0.0892 -0.0882 C -0.09805 -0.09213 -0.10586 -0.09283 -0.11472 -0.09422 L -0.12579 -0.0956 C -0.1392 -0.09537 -0.15235 -0.09537 -0.16563 -0.09422 C -0.16941 -0.09398 -0.17305 -0.09121 -0.1767 -0.09028 C -0.18555 -0.08727 -0.19271 -0.08611 -0.20157 -0.08218 C -0.20847 -0.0794 -0.21706 -0.075 -0.22383 -0.06991 C -0.22722 -0.06736 -0.23047 -0.06528 -0.23373 -0.06181 C -0.23659 -0.05857 -0.23933 -0.05371 -0.24206 -0.04977 C -0.24584 -0.04398 -0.25912 -0.02107 -0.26094 -0.01528 C -0.26355 -0.00625 -0.26706 2.22222E-6 -0.26875 0.01111 C -0.2698 0.01805 -0.27136 0.02407 -0.27175 0.03148 C -0.27214 0.03634 -0.2724 0.04028 -0.27305 0.04537 C -0.27318 0.04676 -0.27331 0.04815 -0.27331 0.04953 L -0.27331 0.05069 " pathEditMode="relative" rAng="0" ptsTypes="AAAAAAA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0 0.00116 C -0.00234 -0.00463 -0.00443 -0.01088 -0.00677 -0.01528 C -0.01536 -0.03125 -0.01927 -0.04028 -0.02812 -0.04977 C -0.0319 -0.05371 -0.03568 -0.05672 -0.03945 -0.05996 C -0.0401 -0.06042 -0.04089 -0.06158 -0.04141 -0.06181 C -0.04479 -0.06412 -0.04818 -0.06551 -0.05169 -0.06783 C -0.05573 -0.07037 -0.05977 -0.07408 -0.0638 -0.07616 C -0.0681 -0.07801 -0.0724 -0.07801 -0.07656 -0.08033 C -0.08086 -0.08218 -0.0849 -0.08611 -0.08919 -0.0882 C -0.09805 -0.09213 -0.10586 -0.09283 -0.11471 -0.09422 L -0.12578 -0.0956 C -0.13919 -0.09537 -0.15234 -0.09537 -0.16562 -0.09422 C -0.1694 -0.09398 -0.17305 -0.09121 -0.17669 -0.09028 C -0.18555 -0.08727 -0.19271 -0.08611 -0.20156 -0.08218 C -0.20846 -0.0794 -0.21706 -0.075 -0.22383 -0.06991 C -0.22721 -0.06736 -0.23047 -0.06528 -0.23372 -0.06181 C -0.23659 -0.05857 -0.23932 -0.05371 -0.24206 -0.04977 C -0.24583 -0.04398 -0.25911 -0.02107 -0.26094 -0.01528 C -0.26354 -0.00625 -0.26706 2.22222E-6 -0.26875 0.01111 C -0.26979 0.01805 -0.27135 0.02407 -0.27174 0.03148 C -0.27214 0.03634 -0.2724 0.04028 -0.27305 0.04537 C -0.27318 0.04676 -0.27331 0.04815 -0.27331 0.04953 L -0.27331 0.05069 " pathEditMode="relative" rAng="0" ptsTypes="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92 L -4.58333E-6 0.00116 C -0.00247 -0.00463 -0.00455 -0.01088 -0.0069 -0.01528 C -0.01549 -0.03125 -0.0194 -0.04028 -0.02825 -0.04977 C -0.03203 -0.05371 -0.0358 -0.05672 -0.03958 -0.05996 C -0.04023 -0.06042 -0.04101 -0.06158 -0.04153 -0.06181 C -0.04492 -0.06412 -0.0483 -0.06551 -0.05182 -0.06783 C -0.05585 -0.07037 -0.05989 -0.07408 -0.06393 -0.07616 C -0.06822 -0.07801 -0.07252 -0.07801 -0.07669 -0.08033 C -0.08098 -0.08218 -0.08502 -0.08611 -0.08932 -0.0882 C -0.09817 -0.09213 -0.10598 -0.09283 -0.11484 -0.09422 L -0.12591 -0.0956 C -0.13932 -0.09537 -0.15247 -0.09537 -0.16575 -0.09422 C -0.16953 -0.09398 -0.17317 -0.09121 -0.17682 -0.09028 C -0.18567 -0.08727 -0.19283 -0.08611 -0.20169 -0.08218 C -0.20859 -0.0794 -0.21718 -0.075 -0.22395 -0.06991 C -0.22734 -0.06736 -0.23059 -0.06528 -0.23385 -0.06181 C -0.23671 -0.05857 -0.23945 -0.05371 -0.24218 -0.04977 C -0.24596 -0.04398 -0.25924 -0.02107 -0.26106 -0.01528 C -0.26367 -0.00625 -0.26718 2.22222E-6 -0.26888 0.01111 C -0.26992 0.01805 -0.27148 0.02407 -0.27187 0.03148 C -0.27226 0.03634 -0.27252 0.04028 -0.27317 0.04537 C -0.2733 0.04676 -0.27343 0.04815 -0.27343 0.04953 L -0.27343 0.05069 " pathEditMode="relative" rAng="0" ptsTypes="A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092 L 6.25E-7 0.00116 C -0.00247 -0.00463 -0.00456 -0.01088 -0.0069 -0.01528 C -0.0155 -0.03125 -0.0194 -0.04028 -0.02826 -0.04977 C -0.03203 -0.05371 -0.03581 -0.05672 -0.03958 -0.05996 C -0.04023 -0.06042 -0.04102 -0.06158 -0.04154 -0.06181 C -0.04492 -0.06412 -0.04831 -0.06551 -0.05182 -0.06783 C -0.05586 -0.07037 -0.0599 -0.07408 -0.06393 -0.07616 C -0.06823 -0.07801 -0.07253 -0.07801 -0.07669 -0.08033 C -0.08099 -0.08218 -0.08503 -0.08611 -0.08932 -0.0882 C -0.09818 -0.09213 -0.10599 -0.09283 -0.11484 -0.09422 L -0.12591 -0.0956 C -0.13932 -0.09537 -0.15247 -0.09537 -0.16576 -0.09422 C -0.16953 -0.09398 -0.17318 -0.09121 -0.17682 -0.09028 C -0.18568 -0.08727 -0.19284 -0.08611 -0.20169 -0.08218 C -0.20859 -0.0794 -0.21719 -0.075 -0.22396 -0.06991 C -0.22734 -0.06736 -0.2306 -0.06528 -0.23385 -0.06181 C -0.23672 -0.05857 -0.23945 -0.05371 -0.24219 -0.04977 C -0.24596 -0.04398 -0.25925 -0.02107 -0.26107 -0.01528 C -0.26367 -0.00625 -0.26719 2.22222E-6 -0.26888 0.01111 C -0.26992 0.01805 -0.27148 0.02407 -0.27188 0.03148 C -0.27227 0.03634 -0.27253 0.04028 -0.27318 0.04537 C -0.27331 0.04676 -0.27344 0.04815 -0.27344 0.04953 L -0.27344 0.05069 " pathEditMode="relative" rAng="0" ptsTypes="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92 L -3.95833E-6 0.00116 C -0.00247 -0.00463 -0.00455 -0.01088 -0.0069 -0.01528 C -0.01549 -0.03125 -0.0194 -0.04028 -0.02825 -0.04977 C -0.03203 -0.05371 -0.0358 -0.05672 -0.03958 -0.05996 C -0.04023 -0.06042 -0.04101 -0.06158 -0.04153 -0.06181 C -0.04492 -0.06412 -0.0483 -0.06551 -0.05182 -0.06783 C -0.05586 -0.07037 -0.05989 -0.07408 -0.06393 -0.07616 C -0.06823 -0.07801 -0.07252 -0.07801 -0.07669 -0.08033 C -0.08099 -0.08218 -0.08502 -0.08611 -0.08932 -0.0882 C -0.09817 -0.09213 -0.10599 -0.09283 -0.11484 -0.09422 L -0.12591 -0.0956 C -0.13932 -0.09537 -0.15247 -0.09537 -0.16575 -0.09422 C -0.16953 -0.09398 -0.17317 -0.09121 -0.17682 -0.09028 C -0.18567 -0.08727 -0.19283 -0.08611 -0.20169 -0.08218 C -0.20859 -0.0794 -0.21718 -0.075 -0.22395 -0.06991 C -0.22734 -0.06736 -0.23059 -0.06528 -0.23385 -0.06181 C -0.23671 -0.05857 -0.23945 -0.05371 -0.24218 -0.04977 C -0.24596 -0.04398 -0.25924 -0.02107 -0.26106 -0.01528 C -0.26367 -0.00625 -0.26718 2.22222E-6 -0.26888 0.01111 C -0.26992 0.01805 -0.27148 0.02407 -0.27187 0.03148 C -0.27226 0.03634 -0.27252 0.04028 -0.27317 0.04537 C -0.2733 0.04676 -0.27343 0.04815 -0.27343 0.04953 L -0.27343 0.05069 " pathEditMode="relative" rAng="0" ptsTypes="AAAAAAAAAAAAAAAAAAA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092 L 1.25E-6 0.00116 C -0.00248 -0.00463 -0.00456 -0.01088 -0.0069 -0.01528 C -0.0155 -0.03125 -0.0194 -0.04028 -0.02826 -0.04977 C -0.03203 -0.05371 -0.03581 -0.05672 -0.03958 -0.05996 C -0.04024 -0.06042 -0.04102 -0.06158 -0.04154 -0.06181 C -0.04492 -0.06412 -0.04831 -0.06551 -0.05182 -0.06783 C -0.05586 -0.07037 -0.0599 -0.07408 -0.06393 -0.07616 C -0.06823 -0.07801 -0.07253 -0.07801 -0.07669 -0.08033 C -0.08099 -0.08218 -0.08503 -0.08611 -0.08932 -0.0882 C -0.09818 -0.09213 -0.10599 -0.09283 -0.11484 -0.09422 L -0.12591 -0.0956 C -0.13932 -0.09537 -0.15248 -0.09537 -0.16576 -0.09422 C -0.16953 -0.09398 -0.17318 -0.09121 -0.17682 -0.09028 C -0.18568 -0.08727 -0.19284 -0.08611 -0.20169 -0.08218 C -0.20859 -0.0794 -0.21719 -0.075 -0.22396 -0.06991 C -0.22734 -0.06736 -0.2306 -0.06528 -0.23386 -0.06181 C -0.23672 -0.05857 -0.23945 -0.05371 -0.24219 -0.04977 C -0.24596 -0.04398 -0.25925 -0.02107 -0.26107 -0.01528 C -0.26367 -0.00625 -0.26719 2.22222E-6 -0.26888 0.01111 C -0.26992 0.01805 -0.27149 0.02407 -0.27188 0.03148 C -0.27227 0.03634 -0.27253 0.04028 -0.27318 0.04537 C -0.27331 0.04676 -0.27344 0.04815 -0.27344 0.04953 L -0.27344 0.05069 " pathEditMode="relative" rAng="0" ptsTypes="AAAAAAAAAAAAAAAAAAAA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092 L -3.54167E-6 0.00116 C -0.00247 -0.00463 -0.00455 -0.01088 -0.0069 -0.01528 C -0.01549 -0.03125 -0.0194 -0.04028 -0.02825 -0.04977 C -0.03203 -0.05371 -0.0358 -0.05672 -0.03958 -0.05996 C -0.04023 -0.06042 -0.04101 -0.06158 -0.04153 -0.06181 C -0.04492 -0.06412 -0.0483 -0.06551 -0.05182 -0.06783 C -0.05586 -0.07037 -0.05989 -0.07408 -0.06393 -0.07616 C -0.06823 -0.07801 -0.07252 -0.07801 -0.07669 -0.08033 C -0.08099 -0.08218 -0.08502 -0.08611 -0.08932 -0.0882 C -0.09817 -0.09213 -0.10599 -0.09283 -0.11484 -0.09422 L -0.12591 -0.0956 C -0.13932 -0.09537 -0.15247 -0.09537 -0.16575 -0.09422 C -0.16953 -0.09398 -0.17317 -0.09121 -0.17682 -0.09028 C -0.18567 -0.08727 -0.19283 -0.08611 -0.20169 -0.08218 C -0.20859 -0.0794 -0.21718 -0.075 -0.22395 -0.06991 C -0.22734 -0.06736 -0.2306 -0.06528 -0.23385 -0.06181 C -0.23672 -0.05857 -0.23945 -0.05371 -0.24218 -0.04977 C -0.24596 -0.04398 -0.25924 -0.02107 -0.26106 -0.01528 C -0.26367 -0.00625 -0.26718 2.22222E-6 -0.26888 0.01111 C -0.26992 0.01805 -0.27148 0.02407 -0.27187 0.03148 C -0.27226 0.03634 -0.27252 0.04028 -0.27317 0.04537 C -0.2733 0.04676 -0.27343 0.04815 -0.27343 0.04953 L -0.27343 0.05069 " pathEditMode="relative" rAng="0" ptsTypes="AAAAAAAAAAAAAAAAAAAAA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3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6.25E-7 0.00023 C 0.00234 0.00254 0.00482 0.00555 0.00755 0.00787 C 0.00951 0.00902 0.01146 0.00926 0.01354 0.00972 C 0.01979 0.01111 0.02474 0.01111 0.03047 0.01389 C 0.03281 0.01481 0.03503 0.01689 0.0375 0.01782 C 0.04024 0.01875 0.04284 0.01898 0.04544 0.01967 C 0.06224 0.02314 0.06315 0.02314 0.07734 0.02592 L 0.19375 0.02361 C 0.19779 0.02338 0.20169 0.02222 0.20573 0.02176 C 0.21146 0.0206 0.21706 0.02014 0.22266 0.01967 C 0.22461 0.01828 0.22656 0.01643 0.22865 0.01574 C 0.23216 0.01435 0.23594 0.01458 0.23958 0.01389 C 0.24128 0.01342 0.24297 0.0125 0.24453 0.01203 C 0.24596 0.01018 0.24714 0.00856 0.24857 0.00787 C 0.25052 0.00671 0.25247 0.00648 0.25456 0.00578 C 0.25625 0.00509 0.25794 0.00439 0.25951 0.00393 C 0.2612 0.00208 0.26289 -0.00047 0.26445 -0.00186 C 0.2655 -0.00278 0.2668 -0.00255 0.26745 -0.00394 C 0.26849 -0.00579 0.26875 -0.00857 0.26953 -0.00996 C 0.27031 -0.01158 0.27149 -0.0125 0.27253 -0.01389 C 0.27318 -0.01783 0.27435 -0.02176 0.27448 -0.0257 C 0.27552 -0.04607 0.27552 -0.03774 0.27552 -0.05116 L 0.27344 -0.04931 " pathEditMode="relative" rAng="0" ptsTypes="AAAAAAAAAAAAAAAAAAAAAA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4.58333E-6 0.00023 C 0.00234 0.00254 0.00481 0.00555 0.00755 0.00787 C 0.0095 0.00902 0.01145 0.00926 0.01354 0.00972 C 0.01979 0.01111 0.02474 0.01111 0.03046 0.01389 C 0.03281 0.01481 0.03502 0.01689 0.0375 0.01782 C 0.04023 0.01875 0.04283 0.01898 0.04544 0.01967 C 0.06224 0.02314 0.06315 0.02314 0.07734 0.02592 L 0.19388 0.02361 C 0.19791 0.02338 0.20182 0.02222 0.20585 0.02176 C 0.21158 0.0206 0.21718 0.02014 0.22278 0.01967 C 0.22474 0.01828 0.22669 0.01643 0.22877 0.01574 C 0.23229 0.01435 0.23606 0.01458 0.23971 0.01389 C 0.2414 0.01342 0.24309 0.0125 0.24466 0.01203 C 0.24609 0.01018 0.24726 0.00856 0.24869 0.00787 C 0.25065 0.00671 0.2526 0.00648 0.25468 0.00578 C 0.25638 0.00509 0.25807 0.00439 0.25963 0.00393 C 0.26132 0.00208 0.26302 -0.00047 0.26458 -0.00186 C 0.26562 -0.00278 0.26692 -0.00255 0.26757 -0.00394 C 0.26862 -0.00579 0.26888 -0.00857 0.26966 -0.00996 C 0.27044 -0.01158 0.27161 -0.0125 0.27265 -0.01389 C 0.2733 -0.01783 0.27447 -0.02176 0.2746 -0.0257 C 0.27565 -0.04607 0.27565 -0.03774 0.27565 -0.05116 L 0.27356 -0.04931 " pathEditMode="relative" rAng="0" ptsTypes="AAAAAAAAAAAAAAAAAAAAAA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0.00023 C 0.00234 0.00254 0.00482 0.00555 0.00755 0.00787 C 0.00951 0.00902 0.01146 0.00926 0.01354 0.00972 C 0.01979 0.01111 0.02474 0.01111 0.03047 0.01389 C 0.03281 0.01481 0.03503 0.01689 0.0375 0.01782 C 0.04023 0.01875 0.04284 0.01898 0.04544 0.01967 C 0.06224 0.02314 0.06315 0.02314 0.07734 0.02592 L 0.19375 0.02361 C 0.19779 0.02338 0.20169 0.02222 0.20573 0.02176 C 0.21146 0.0206 0.21706 0.02014 0.22266 0.01967 C 0.22461 0.01828 0.22656 0.01643 0.22865 0.01574 C 0.23216 0.01435 0.23594 0.01458 0.23958 0.01389 C 0.24128 0.01342 0.24297 0.0125 0.24453 0.01203 C 0.24596 0.01018 0.24714 0.00856 0.24857 0.00787 C 0.25052 0.00671 0.25247 0.00648 0.25456 0.00578 C 0.25625 0.00509 0.25794 0.00439 0.25951 0.00393 C 0.2612 0.00208 0.26289 -0.00047 0.26445 -0.00186 C 0.2655 -0.00278 0.2668 -0.00255 0.26745 -0.00394 C 0.26849 -0.00579 0.26875 -0.00857 0.26953 -0.00996 C 0.27031 -0.01158 0.27148 -0.0125 0.27253 -0.01389 C 0.27318 -0.01783 0.27435 -0.02176 0.27448 -0.0257 C 0.27552 -0.04607 0.27552 -0.03774 0.27552 -0.05116 L 0.27344 -0.04931 " pathEditMode="relative" rAng="0" ptsTypes="AAAAAAAAAAAAAAAAAAAAAA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4.79167E-6 0.00023 C 0.00235 0.00254 0.00482 0.00555 0.00756 0.00787 C 0.00951 0.00902 0.01146 0.00926 0.01355 0.00972 C 0.0198 0.01111 0.02474 0.01111 0.03047 0.01389 C 0.03282 0.01481 0.03503 0.01689 0.0375 0.01782 C 0.04024 0.01875 0.04284 0.01898 0.04545 0.01967 C 0.06224 0.02314 0.06316 0.02314 0.07735 0.02592 L 0.19375 0.02361 C 0.19779 0.02338 0.2017 0.02222 0.20573 0.02176 C 0.21146 0.0206 0.21706 0.02014 0.22266 0.01967 C 0.22461 0.01828 0.22657 0.01643 0.22865 0.01574 C 0.23217 0.01435 0.23594 0.01458 0.23959 0.01389 C 0.24128 0.01342 0.24297 0.0125 0.24454 0.01203 C 0.24597 0.01018 0.24714 0.00856 0.24857 0.00787 C 0.25053 0.00671 0.25248 0.00648 0.25456 0.00578 C 0.25625 0.00509 0.25795 0.00439 0.25951 0.00393 C 0.2612 0.00208 0.2629 -0.00047 0.26446 -0.00186 C 0.2655 -0.00278 0.2668 -0.00255 0.26745 -0.00394 C 0.26849 -0.00579 0.26875 -0.00857 0.26954 -0.00996 C 0.27032 -0.01158 0.27149 -0.0125 0.27253 -0.01389 C 0.27318 -0.01783 0.27435 -0.02176 0.27448 -0.0257 C 0.27553 -0.04607 0.27553 -0.03774 0.27553 -0.05116 L 0.27344 -0.04931 " pathEditMode="relative" rAng="0" ptsTypes="AAAAAAAAAAAAAAAAAAAAAA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4.16667E-7 0.00023 C 0.00234 0.00254 0.00482 0.00555 0.00755 0.00787 C 0.0095 0.00902 0.01146 0.00926 0.01354 0.00972 C 0.01979 0.01111 0.02474 0.01111 0.03047 0.01389 C 0.03281 0.01481 0.03503 0.01689 0.0375 0.01782 C 0.04023 0.01875 0.04284 0.01898 0.04544 0.01967 C 0.06224 0.02314 0.06315 0.02314 0.07734 0.02592 L 0.19388 0.02361 C 0.19792 0.02338 0.20182 0.02222 0.20586 0.02176 C 0.21159 0.0206 0.21719 0.02014 0.22279 0.01967 C 0.22474 0.01828 0.22669 0.01643 0.22878 0.01574 C 0.23229 0.01435 0.23607 0.01458 0.23971 0.01389 C 0.24141 0.01342 0.2431 0.0125 0.24466 0.01203 C 0.24609 0.01018 0.24727 0.00856 0.2487 0.00787 C 0.25065 0.00671 0.2526 0.00648 0.25469 0.00578 C 0.25638 0.00509 0.25807 0.00439 0.25964 0.00393 C 0.26133 0.00208 0.26302 -0.00047 0.26458 -0.00186 C 0.26562 -0.00278 0.26693 -0.00255 0.26758 -0.00394 C 0.26862 -0.00579 0.26888 -0.00857 0.26966 -0.00996 C 0.27044 -0.01158 0.27161 -0.0125 0.27266 -0.01389 C 0.27331 -0.01783 0.27448 -0.02176 0.27461 -0.0257 C 0.27565 -0.04607 0.27565 -0.03774 0.27565 -0.05116 L 0.27357 -0.04931 " pathEditMode="relative" rAng="0" ptsTypes="AAAAAAAAAAAAAAAAAAAAAA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4.16667E-6 0.00023 C 0.00235 0.00254 0.00482 0.00555 0.00756 0.00787 C 0.00951 0.00902 0.01146 0.00926 0.01355 0.00972 C 0.0198 0.01111 0.02474 0.01111 0.03047 0.01389 C 0.03282 0.01481 0.03503 0.01689 0.0375 0.01782 C 0.04024 0.01875 0.04284 0.01898 0.04545 0.01967 C 0.06224 0.02314 0.06316 0.02314 0.07735 0.02592 L 0.19388 0.02361 C 0.19792 0.02338 0.20183 0.02222 0.20586 0.02176 C 0.21159 0.0206 0.21719 0.02014 0.22279 0.01967 C 0.22474 0.01828 0.2267 0.01643 0.22878 0.01574 C 0.2323 0.01435 0.23607 0.01458 0.23972 0.01389 C 0.24141 0.01342 0.2431 0.0125 0.24467 0.01203 C 0.2461 0.01018 0.24727 0.00856 0.2487 0.00787 C 0.25066 0.00671 0.25261 0.00648 0.25469 0.00578 C 0.25638 0.00509 0.25808 0.00439 0.25964 0.00393 C 0.26133 0.00208 0.26303 -0.00047 0.26459 -0.00186 C 0.26563 -0.00278 0.26693 -0.00255 0.26758 -0.00394 C 0.26862 -0.00579 0.26888 -0.00857 0.26967 -0.00996 C 0.27045 -0.01158 0.27162 -0.0125 0.27266 -0.01389 C 0.27331 -0.01783 0.27448 -0.02176 0.27461 -0.0257 C 0.27566 -0.04607 0.27566 -0.03774 0.27566 -0.05116 L 0.27357 -0.04931 " pathEditMode="relative" rAng="0" ptsTypes="AAAAAAAAAAAAAAAAAAAAAA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00023 C 0.00234 0.00254 0.00482 0.00555 0.00755 0.00787 C 0.0095 0.00902 0.01146 0.00926 0.01354 0.00972 C 0.01979 0.01111 0.02474 0.01111 0.03047 0.01389 C 0.03281 0.01481 0.03503 0.01689 0.0375 0.01782 C 0.04023 0.01875 0.04284 0.01898 0.04544 0.01967 C 0.06224 0.02314 0.06315 0.02314 0.07734 0.02592 L 0.19375 0.02361 C 0.19779 0.02338 0.20169 0.02222 0.20573 0.02176 C 0.21146 0.0206 0.21706 0.02014 0.22266 0.01967 C 0.22461 0.01828 0.22656 0.01643 0.22864 0.01574 C 0.23216 0.01435 0.23594 0.01458 0.23958 0.01389 C 0.24128 0.01342 0.24297 0.0125 0.24453 0.01203 C 0.24596 0.01018 0.24713 0.00856 0.24857 0.00787 C 0.25052 0.00671 0.25247 0.00648 0.25456 0.00578 C 0.25625 0.00509 0.25794 0.00439 0.2595 0.00393 C 0.2612 0.00208 0.26289 -0.00047 0.26445 -0.00186 C 0.26549 -0.00278 0.2668 -0.00255 0.26745 -0.00394 C 0.26849 -0.00579 0.26875 -0.00857 0.26953 -0.00996 C 0.27031 -0.01158 0.27148 -0.0125 0.27253 -0.01389 C 0.27318 -0.01783 0.27435 -0.02176 0.27448 -0.0257 C 0.27552 -0.04607 0.27552 -0.03774 0.27552 -0.05116 L 0.27344 -0.04931 " pathEditMode="relative" rAng="0" ptsTypes="AAAAAAAAAAAAAAAAAAAAAA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3.75E-6 0.00023 C 0.00235 0.00254 0.00482 0.00555 0.00756 0.00787 C 0.00951 0.00902 0.01146 0.00926 0.01355 0.00972 C 0.0198 0.01111 0.02474 0.01111 0.03047 0.01389 C 0.03282 0.01481 0.03503 0.01689 0.0375 0.01782 C 0.04024 0.01875 0.04284 0.01898 0.04545 0.01967 C 0.06224 0.02314 0.06315 0.02314 0.07735 0.02592 L 0.19388 0.02361 C 0.19792 0.02338 0.20183 0.02222 0.20586 0.02176 C 0.21159 0.0206 0.21719 0.02014 0.22279 0.01967 C 0.22474 0.01828 0.2267 0.01643 0.22878 0.01574 C 0.2323 0.01435 0.23607 0.01458 0.23972 0.01389 C 0.24141 0.01342 0.2431 0.0125 0.24467 0.01203 C 0.2461 0.01018 0.24727 0.00856 0.2487 0.00787 C 0.25065 0.00671 0.25261 0.00648 0.25469 0.00578 C 0.25638 0.00509 0.25808 0.00439 0.25964 0.00393 C 0.26133 0.00208 0.26302 -0.00047 0.26459 -0.00186 C 0.26563 -0.00278 0.26693 -0.00255 0.26758 -0.00394 C 0.26862 -0.00579 0.26888 -0.00857 0.26967 -0.00996 C 0.27045 -0.01158 0.27162 -0.0125 0.27266 -0.01389 C 0.27331 -0.01783 0.27448 -0.02176 0.27461 -0.0257 C 0.27565 -0.04607 0.27565 -0.03774 0.27565 -0.05116 L 0.27357 -0.04931 " pathEditMode="relative" rAng="0" ptsTypes="AAAAAAAAAAAAAAAAAAAAAA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 C 0.11458 -0.01134 -0.05469 0.00347 0.17174 0 C 0.22252 -0.0007 0.2733 -0.00579 0.32408 -0.00857 C 0.3526 -0.01875 0.36015 -0.02176 0.40156 -0.03009 C 0.42252 -0.03426 0.44349 -0.03519 0.46445 -0.03866 C 0.47825 -0.04074 0.49192 -0.04468 0.50559 -0.04722 C 0.51523 -0.04884 0.525 -0.04954 0.53463 -0.05139 C 0.54752 -0.05394 0.56041 -0.0588 0.5733 -0.05996 C 0.60481 -0.06296 0.63619 -0.06296 0.6677 -0.06435 L 0.70156 -0.06852 C 0.70807 -0.06968 0.71445 -0.07199 0.72096 -0.07292 C 0.73307 -0.07477 0.75729 -0.07708 0.75729 -0.07708 L 0.75729 -0.07708 " pathEditMode="relative" ptsTypes="AAAAAAAAAAAAAA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4688 -0.09953 L 0.8862 0.02523 " pathEditMode="relative" rAng="0" ptsTypes="AA">
                                      <p:cBhvr>
                                        <p:cTn id="54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62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2539 0.00416 0.02331 0.00324 0.04597 0.00856 C 0.05157 0.00995 0.0573 0.01111 0.06289 0.01296 C 0.07904 0.01828 0.0948 0.02893 0.1112 0.03009 L 0.17891 0.03449 L 0.42579 0.03009 C 0.43464 0.02986 0.44349 0.02708 0.45235 0.02569 L 0.48386 0.02152 C 0.50235 0.01574 0.52123 0.01226 0.53946 0.00416 C 0.56263 -0.00602 0.57188 -0.01135 0.59506 -0.01713 C 0.60313 -0.01922 0.6112 -0.02014 0.61927 -0.02153 C 0.64935 -0.03612 0.64193 -0.03403 0.67253 -0.04306 C 0.67813 -0.04468 0.68386 -0.04561 0.68946 -0.04746 C 0.69805 -0.05 0.71862 -0.05602 0.72813 -0.06459 L 0.73308 -0.06875 L 0.73308 -0.06875 " pathEditMode="relative" ptsTypes="AAAAAAAAAAAAAAA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7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 C 0.06941 0.02454 0.02865 0.01273 0.16928 0.01273 L 0.49584 0.00857 L 0.54909 -0.0044 C 0.57982 -0.0125 0.61029 -0.02292 0.64102 -0.03009 L 0.67735 -0.03866 C 0.69753 -0.04421 0.7181 -0.04676 0.73777 -0.05602 L 0.78373 -0.07731 C 0.78698 -0.08032 0.79089 -0.08148 0.79349 -0.08611 C 0.79909 -0.09606 0.8043 -0.10764 0.80795 -0.12037 C 0.81381 -0.1412 0.81029 -0.1331 0.81771 -0.14606 L 0.81771 -0.14606 " pathEditMode="relative" ptsTypes="AAAAAAAAAAA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9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9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9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10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 L 0.30482 -0.0044 C 0.31771 -0.00463 0.3306 -0.00764 0.34349 -0.0088 L 0.40885 -0.01297 L 0.49583 -0.03033 C 0.51042 -0.03311 0.525 -0.03542 0.53945 -0.03889 L 0.57578 -0.04746 L 0.63867 -0.08195 C 0.64662 -0.08635 0.65534 -0.08797 0.66276 -0.09468 C 0.71315 -0.13959 0.65052 -0.08264 0.70156 -0.13357 C 0.70781 -0.13982 0.71445 -0.14468 0.72083 -0.1507 C 0.7237 -0.15348 0.74154 -0.17246 0.74753 -0.17662 C 0.75026 -0.17848 0.7612 -0.18172 0.76445 -0.18519 C 0.76641 -0.18727 0.76771 -0.19098 0.76927 -0.19375 L 0.77175 -0.19792 " pathEditMode="relative" ptsTypes="AAAAAAAAAAAAAAAA">
                                      <p:cBhvr>
                                        <p:cTn id="1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 0 L 0.09427 0.0044 C 0.11367 0.00556 0.13294 0.0088 0.15234 0.0088 C 0.20156 0.0088 0.25078 0.00579 0.3 0.0044 C 0.36628 -0.00394 0.30026 0.00671 0.37253 -0.01273 C 0.3862 -0.01644 0.4 -0.01782 0.41367 -0.02153 C 0.42747 -0.025 0.44102 -0.03079 0.45482 -0.03426 C 0.46927 -0.03796 0.48399 -0.03866 0.49831 -0.04306 C 0.52435 -0.05069 0.56029 -0.06852 0.58542 -0.08171 C 0.63255 -0.10602 0.64622 -0.11019 0.68229 -0.1375 C 0.69688 -0.14861 0.71159 -0.15926 0.72578 -0.17199 C 0.73229 -0.17778 0.73854 -0.18403 0.74518 -0.18912 C 0.80026 -0.23264 0.74115 -0.17963 0.78867 -0.22801 C 0.79336 -0.23264 0.79883 -0.23519 0.80326 -0.24074 C 0.80781 -0.24676 0.81094 -0.25579 0.81537 -0.26227 C 0.85274 -0.31875 0.81667 -0.25602 0.85404 -0.31829 C 0.86068 -0.3294 0.87344 -0.35255 0.87344 -0.35255 L 0.87344 -0.35255 " pathEditMode="relative" ptsTypes="AAAAAAAAAAAAAAAAAAA">
                                      <p:cBhvr>
                                        <p:cTn id="1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 C 0.01602 -0.00162 0.03217 -0.00393 0.04831 -0.00439 L 0.27579 -0.00879 C 0.28711 -0.00926 0.29818 -0.01527 0.30964 -0.01736 C 0.3224 -0.01967 0.33542 -0.01944 0.34831 -0.02152 C 0.36198 -0.02384 0.37566 -0.02824 0.38946 -0.03032 C 0.41355 -0.03379 0.46198 -0.03889 0.46198 -0.03889 C 0.54506 -0.06157 0.4392 -0.03148 0.52735 -0.06041 C 0.54662 -0.06666 0.58542 -0.07754 0.58542 -0.07754 C 0.61407 -0.09444 0.61706 -0.0949 0.65066 -0.12476 C 0.66042 -0.13333 0.67058 -0.14051 0.67969 -0.15069 C 0.71159 -0.18541 0.76133 -0.26435 0.78373 -0.29676 C 0.79089 -0.30717 0.79831 -0.31666 0.80547 -0.32685 C 0.82644 -0.35671 0.8129 -0.34004 0.82735 -0.35694 C 0.83763 -0.38449 0.83282 -0.37546 0.83946 -0.38703 L 0.83946 -0.38703 " pathEditMode="relative" ptsTypes="AAAAAAAAAAAAAAAAA">
                                      <p:cBhvr>
                                        <p:cTn id="13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3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4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4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4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4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4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 L 0.05312 0.00857 C 0.07929 0.0132 0.1194 0.02245 0.14505 0.0257 C 0.16276 0.02801 0.1806 0.02847 0.1983 0.03009 L 0.24427 0.03449 C 0.2681 0.03171 0.28659 0.03032 0.30963 0.0257 C 0.32252 0.02315 0.33567 0.02222 0.3483 0.01713 L 0.37005 0.00857 C 0.37981 0.0044 0.38932 -0.00139 0.39909 -0.0044 C 0.42396 -0.01157 0.44935 -0.01319 0.47409 -0.02153 L 0.55156 -0.04745 L 0.59023 -0.06018 L 0.67487 -0.08611 C 0.68945 -0.09051 0.70429 -0.09167 0.71849 -0.09884 C 0.73528 -0.10764 0.77864 -0.1294 0.79596 -0.1419 C 0.80586 -0.1493 0.81523 -0.15926 0.82487 -0.16782 C 0.83424 -0.18426 0.84427 -0.19977 0.85156 -0.21944 C 0.85351 -0.22477 0.85508 -0.23055 0.85638 -0.23657 C 0.85833 -0.24491 0.85963 -0.2537 0.8612 -0.26227 L 0.86367 -0.27523 C 0.86484 -0.29699 0.86471 -0.31551 0.86849 -0.33542 C 0.86901 -0.33843 0.87005 -0.3412 0.87096 -0.34398 L 0.87096 -0.34398 " pathEditMode="relative" ptsTypes="AAAAAAAAAAAAAAAAAAAAAAAA">
                                      <p:cBhvr>
                                        <p:cTn id="15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260" grpId="0"/>
      <p:bldP spid="2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coordin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6" y="983069"/>
            <a:ext cx="7263940" cy="520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123487" y="1119496"/>
                <a:ext cx="1442190" cy="374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7" y="1119496"/>
                <a:ext cx="1442190" cy="374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052497" y="1346085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1" idx="3"/>
            <a:endCxn id="4" idx="3"/>
          </p:cNvCxnSpPr>
          <p:nvPr/>
        </p:nvCxnSpPr>
        <p:spPr>
          <a:xfrm flipV="1">
            <a:off x="909824" y="1479589"/>
            <a:ext cx="2165579" cy="4363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  <a:endCxn id="12" idx="3"/>
          </p:cNvCxnSpPr>
          <p:nvPr/>
        </p:nvCxnSpPr>
        <p:spPr>
          <a:xfrm flipV="1">
            <a:off x="909824" y="3660552"/>
            <a:ext cx="2165579" cy="2182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86918" y="5709484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52497" y="3527048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54443" y="1119496"/>
                <a:ext cx="1524585" cy="374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;10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43" y="1119496"/>
                <a:ext cx="1524585" cy="374974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1" idx="4"/>
            <a:endCxn id="18" idx="4"/>
          </p:cNvCxnSpPr>
          <p:nvPr/>
        </p:nvCxnSpPr>
        <p:spPr>
          <a:xfrm flipV="1">
            <a:off x="965123" y="3683458"/>
            <a:ext cx="0" cy="2182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86918" y="3527048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50454" y="3289620"/>
                <a:ext cx="1442190" cy="374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4" y="3289620"/>
                <a:ext cx="1442190" cy="3749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2" idx="4"/>
            <a:endCxn id="4" idx="4"/>
          </p:cNvCxnSpPr>
          <p:nvPr/>
        </p:nvCxnSpPr>
        <p:spPr>
          <a:xfrm flipV="1">
            <a:off x="3130702" y="1502495"/>
            <a:ext cx="0" cy="2180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4" idx="2"/>
          </p:cNvCxnSpPr>
          <p:nvPr/>
        </p:nvCxnSpPr>
        <p:spPr>
          <a:xfrm>
            <a:off x="886918" y="5787689"/>
            <a:ext cx="2160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047663" y="5709484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18076" y="3527048"/>
            <a:ext cx="156410" cy="156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1" idx="3"/>
            <a:endCxn id="56" idx="3"/>
          </p:cNvCxnSpPr>
          <p:nvPr/>
        </p:nvCxnSpPr>
        <p:spPr>
          <a:xfrm flipV="1">
            <a:off x="909824" y="3660552"/>
            <a:ext cx="4331158" cy="2182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2"/>
            <a:endCxn id="56" idx="2"/>
          </p:cNvCxnSpPr>
          <p:nvPr/>
        </p:nvCxnSpPr>
        <p:spPr>
          <a:xfrm>
            <a:off x="3052497" y="3605253"/>
            <a:ext cx="21655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093615" y="5478608"/>
                <a:ext cx="1656992" cy="37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15" y="5478608"/>
                <a:ext cx="1656992" cy="375616"/>
              </a:xfrm>
              <a:prstGeom prst="rect">
                <a:avLst/>
              </a:prstGeom>
              <a:blipFill rotWithShape="0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273375" y="3284936"/>
                <a:ext cx="1656992" cy="37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75" y="3284936"/>
                <a:ext cx="1656992" cy="375616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25868" y="3289620"/>
                <a:ext cx="1492332" cy="374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𝑟𝑜𝑦𝑎𝑙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68" y="3289620"/>
                <a:ext cx="1492332" cy="374974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273375" y="3321998"/>
                <a:ext cx="1652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75" y="3321998"/>
                <a:ext cx="1652825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urved Connector 72"/>
          <p:cNvCxnSpPr/>
          <p:nvPr/>
        </p:nvCxnSpPr>
        <p:spPr>
          <a:xfrm>
            <a:off x="2661272" y="2895108"/>
            <a:ext cx="1361604" cy="1123950"/>
          </a:xfrm>
          <a:prstGeom prst="curvedConnector3">
            <a:avLst>
              <a:gd name="adj1" fmla="val 67489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3469158" y="2587991"/>
                <a:ext cx="4796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58" y="2587991"/>
                <a:ext cx="479618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4" idx="0"/>
            <a:endCxn id="12" idx="0"/>
          </p:cNvCxnSpPr>
          <p:nvPr/>
        </p:nvCxnSpPr>
        <p:spPr>
          <a:xfrm>
            <a:off x="3130702" y="1346085"/>
            <a:ext cx="0" cy="2180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065714" y="3289174"/>
                <a:ext cx="1903855" cy="374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;−5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14" y="3289174"/>
                <a:ext cx="1903855" cy="3749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3358321" y="2815594"/>
                <a:ext cx="3875919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𝒌𝒊𝒏𝒈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𝒎𝒂𝒍𝒆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𝒇𝒆𝒎𝒂𝒍𝒆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𝒒𝒖𝒆𝒆𝒏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21" y="2815594"/>
                <a:ext cx="3875919" cy="6879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8208942" y="1930174"/>
                <a:ext cx="3033486" cy="27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Trong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𝑟𝑜𝑦𝑎𝑙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acc>
                  </m:oMath>
                </a14:m>
                <a:r>
                  <a:rPr lang="en-US" dirty="0" smtClean="0"/>
                  <a:t> và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𝑟𝑜𝑦𝑎𝑙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những</a:t>
                </a:r>
                <a:r>
                  <a:rPr lang="en-US" dirty="0" smtClean="0"/>
                  <a:t> vector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𝑟𝑜𝑦𝑎𝑙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những</a:t>
                </a:r>
                <a:r>
                  <a:rPr lang="en-US" dirty="0" smtClean="0"/>
                  <a:t> vector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𝑝𝑟𝑜𝑝𝑒𝑟𝑡𝑦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42" y="1930174"/>
                <a:ext cx="3033486" cy="2709524"/>
              </a:xfrm>
              <a:prstGeom prst="rect">
                <a:avLst/>
              </a:prstGeom>
              <a:blipFill rotWithShape="0">
                <a:blip r:embed="rId13"/>
                <a:stretch>
                  <a:fillRect l="-1811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8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"/>
                            </p:stCondLst>
                            <p:childTnLst>
                              <p:par>
                                <p:cTn id="10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xit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6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5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800"/>
                            </p:stCondLst>
                            <p:childTnLst>
                              <p:par>
                                <p:cTn id="23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300"/>
                            </p:stCondLst>
                            <p:childTnLst>
                              <p:par>
                                <p:cTn id="237" presetID="22" presetClass="exit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9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5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12" grpId="0" animBg="1"/>
      <p:bldP spid="12" grpId="1" animBg="1"/>
      <p:bldP spid="12" grpId="2" animBg="1"/>
      <p:bldP spid="12" grpId="3" animBg="1"/>
      <p:bldP spid="9" grpId="0"/>
      <p:bldP spid="9" grpId="1"/>
      <p:bldP spid="9" grpId="2"/>
      <p:bldP spid="9" grpId="3"/>
      <p:bldP spid="9" grpId="4"/>
      <p:bldP spid="18" grpId="0" animBg="1"/>
      <p:bldP spid="18" grpId="1" animBg="1"/>
      <p:bldP spid="27" grpId="0"/>
      <p:bldP spid="27" grpId="1"/>
      <p:bldP spid="44" grpId="0" animBg="1"/>
      <p:bldP spid="44" grpId="1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69" grpId="0"/>
      <p:bldP spid="69" grpId="1"/>
      <p:bldP spid="70" grpId="0"/>
      <p:bldP spid="70" grpId="1"/>
      <p:bldP spid="70" grpId="2"/>
      <p:bldP spid="70" grpId="3"/>
      <p:bldP spid="15" grpId="0"/>
      <p:bldP spid="15" grpId="1"/>
      <p:bldP spid="15" grpId="2"/>
      <p:bldP spid="15" grpId="3"/>
      <p:bldP spid="74" grpId="0"/>
      <p:bldP spid="74" grpId="1"/>
      <p:bldP spid="74" grpId="2"/>
      <p:bldP spid="74" grpId="3"/>
      <p:bldP spid="74" grpId="5"/>
      <p:bldP spid="74" grpId="6"/>
      <p:bldP spid="74" grpId="7"/>
      <p:bldP spid="76" grpId="0"/>
      <p:bldP spid="76" grpId="1"/>
      <p:bldP spid="89" grpId="0"/>
      <p:bldP spid="89" grpId="1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168</Words>
  <Application>Microsoft Office PowerPoint</Application>
  <PresentationFormat>Widescreen</PresentationFormat>
  <Paragraphs>178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Wolfris</dc:creator>
  <cp:lastModifiedBy>James Wolfris</cp:lastModifiedBy>
  <cp:revision>32</cp:revision>
  <dcterms:created xsi:type="dcterms:W3CDTF">2019-08-23T05:49:59Z</dcterms:created>
  <dcterms:modified xsi:type="dcterms:W3CDTF">2019-08-23T09:28:56Z</dcterms:modified>
</cp:coreProperties>
</file>