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9" r:id="rId4"/>
    <p:sldId id="266" r:id="rId5"/>
    <p:sldId id="267" r:id="rId6"/>
    <p:sldId id="274" r:id="rId7"/>
    <p:sldId id="273" r:id="rId8"/>
    <p:sldId id="27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7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2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4CE7-9EE9-470F-9F18-82B9ADC62E3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61B0-4430-456C-8120-05188D4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4174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</a:rPr>
              <a:t>THÔNG TIN CẦN THIẾT VỀ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</a:rPr>
              <a:t>SERVER, CÁCH NỘP BÀI VÀ LƯU Ý KHI LÀM BÀI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65947" y="3789837"/>
            <a:ext cx="7660106" cy="7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+mj-lt"/>
              </a:rPr>
              <a:t>Sponsored by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FPO Co., Ltd.</a:t>
            </a:r>
          </a:p>
        </p:txBody>
      </p:sp>
    </p:spTree>
    <p:extLst>
      <p:ext uri="{BB962C8B-B14F-4D97-AF65-F5344CB8AC3E}">
        <p14:creationId xmlns:p14="http://schemas.microsoft.com/office/powerpoint/2010/main" val="29426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Bộ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đề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2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en-US" sz="2400" dirty="0" smtClean="0">
                <a:latin typeface="+mj-lt"/>
              </a:rPr>
              <a:t>: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 err="1" smtClean="0">
                <a:latin typeface="+mj-lt"/>
              </a:rPr>
              <a:t>Tiếng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Việt</a:t>
            </a:r>
            <a:endParaRPr lang="en-US" dirty="0" smtClean="0">
              <a:latin typeface="+mj-lt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 err="1" smtClean="0">
                <a:latin typeface="+mj-lt"/>
              </a:rPr>
              <a:t>Tiếng</a:t>
            </a:r>
            <a:r>
              <a:rPr lang="en-US" dirty="0" smtClean="0">
                <a:latin typeface="+mj-lt"/>
              </a:rPr>
              <a:t> Anh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+mj-lt"/>
              </a:rPr>
              <a:t>3 </a:t>
            </a:r>
            <a:r>
              <a:rPr lang="en-US" sz="2400" dirty="0" err="1">
                <a:latin typeface="+mj-lt"/>
              </a:rPr>
              <a:t>t</a:t>
            </a:r>
            <a:r>
              <a:rPr lang="en-US" sz="2400" dirty="0" err="1" smtClean="0">
                <a:latin typeface="+mj-lt"/>
              </a:rPr>
              <a:t>ờ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giấy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nháp</a:t>
            </a:r>
            <a:endParaRPr lang="en-US" sz="2400" dirty="0" smtClean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+mj-lt"/>
              </a:rPr>
              <a:t>Tài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khoản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m</a:t>
            </a:r>
            <a:r>
              <a:rPr lang="en-US" sz="2400" dirty="0" err="1" smtClean="0">
                <a:latin typeface="+mj-lt"/>
              </a:rPr>
              <a:t>ật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khẩu</a:t>
            </a: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* </a:t>
            </a:r>
            <a:r>
              <a:rPr lang="en-US" sz="2400" dirty="0" err="1" smtClean="0">
                <a:latin typeface="+mj-lt"/>
              </a:rPr>
              <a:t>Thí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phát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mở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phong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bì</a:t>
            </a:r>
            <a:r>
              <a:rPr lang="en-US" sz="2400" dirty="0" smtClean="0">
                <a:latin typeface="+mj-lt"/>
              </a:rPr>
              <a:t> 10 </a:t>
            </a:r>
            <a:r>
              <a:rPr lang="en-US" sz="2400" dirty="0" err="1" smtClean="0">
                <a:latin typeface="+mj-lt"/>
              </a:rPr>
              <a:t>phút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trước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giờ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thi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* </a:t>
            </a:r>
            <a:r>
              <a:rPr lang="en-US" sz="2400" dirty="0" err="1" smtClean="0">
                <a:latin typeface="+mj-lt"/>
              </a:rPr>
              <a:t>Kiểm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u="sng" dirty="0" err="1" smtClean="0">
                <a:solidFill>
                  <a:srgbClr val="FF0000"/>
                </a:solidFill>
                <a:latin typeface="+mj-lt"/>
              </a:rPr>
              <a:t>lỗi</a:t>
            </a:r>
            <a:r>
              <a:rPr lang="en-US" sz="2400" b="1" u="sng" dirty="0" smtClean="0">
                <a:solidFill>
                  <a:srgbClr val="FF0000"/>
                </a:solidFill>
                <a:latin typeface="+mj-lt"/>
              </a:rPr>
              <a:t> in </a:t>
            </a:r>
            <a:r>
              <a:rPr lang="en-US" sz="2400" b="1" u="sng" dirty="0" err="1" smtClean="0">
                <a:solidFill>
                  <a:srgbClr val="FF0000"/>
                </a:solidFill>
                <a:latin typeface="+mj-lt"/>
              </a:rPr>
              <a:t>ấn</a:t>
            </a:r>
            <a:r>
              <a:rPr lang="en-US" sz="2400" dirty="0" smtClean="0">
                <a:latin typeface="+mj-lt"/>
              </a:rPr>
              <a:t>. </a:t>
            </a:r>
            <a:r>
              <a:rPr lang="en-US" sz="2400" dirty="0" err="1" smtClean="0">
                <a:latin typeface="+mj-lt"/>
              </a:rPr>
              <a:t>Khi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bắt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đầu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giờ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, Ban </a:t>
            </a:r>
            <a:r>
              <a:rPr lang="en-US" sz="2400" dirty="0" err="1" smtClean="0">
                <a:latin typeface="+mj-lt"/>
              </a:rPr>
              <a:t>tổ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chức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giải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quyết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</a:rPr>
              <a:t>* </a:t>
            </a:r>
            <a:r>
              <a:rPr lang="en-US" sz="2400" dirty="0" err="1" smtClean="0">
                <a:latin typeface="+mj-lt"/>
              </a:rPr>
              <a:t>Thắc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mắc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liên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hệ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theo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đã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nói</a:t>
            </a:r>
            <a:r>
              <a:rPr lang="en-US" sz="2400" dirty="0" smtClean="0">
                <a:latin typeface="+mj-lt"/>
              </a:rPr>
              <a:t> ở </a:t>
            </a:r>
            <a:r>
              <a:rPr lang="en-US" sz="2400" dirty="0" err="1" smtClean="0">
                <a:latin typeface="+mj-lt"/>
              </a:rPr>
              <a:t>phần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57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7417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</a:rPr>
              <a:t>KINH NGHIỆM LÀM BÀI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9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Đọc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đề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Điều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kiện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chạy</a:t>
            </a:r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Cấu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(2s – </a:t>
            </a:r>
            <a:r>
              <a:rPr lang="en-US" sz="2400" dirty="0" err="1" smtClean="0">
                <a:latin typeface="+mj-lt"/>
              </a:rPr>
              <a:t>512MiB</a:t>
            </a:r>
            <a:r>
              <a:rPr lang="en-US" sz="2400" dirty="0" smtClean="0">
                <a:latin typeface="+mj-lt"/>
              </a:rPr>
              <a:t>)</a:t>
            </a: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Kiểu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dữ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liệu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* </a:t>
            </a:r>
            <a:r>
              <a:rPr lang="en-US" sz="2400" dirty="0" err="1" smtClean="0">
                <a:latin typeface="+mj-lt"/>
              </a:rPr>
              <a:t>Nếu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thắc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mắc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câu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chữ</a:t>
            </a:r>
            <a:r>
              <a:rPr lang="en-US" sz="2400" dirty="0" smtClean="0">
                <a:latin typeface="+mj-lt"/>
              </a:rPr>
              <a:t> hay </a:t>
            </a:r>
            <a:r>
              <a:rPr lang="en-US" sz="2400" dirty="0" err="1" smtClean="0">
                <a:latin typeface="+mj-lt"/>
              </a:rPr>
              <a:t>cần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rõ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hãy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gửi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cho</a:t>
            </a:r>
            <a:r>
              <a:rPr lang="en-US" sz="2400" dirty="0" smtClean="0">
                <a:latin typeface="+mj-lt"/>
              </a:rPr>
              <a:t> BTC.</a:t>
            </a:r>
          </a:p>
        </p:txBody>
      </p:sp>
    </p:spTree>
    <p:extLst>
      <p:ext uri="{BB962C8B-B14F-4D97-AF65-F5344CB8AC3E}">
        <p14:creationId xmlns:p14="http://schemas.microsoft.com/office/powerpoint/2010/main" val="14426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Ví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r>
              <a:rPr lang="en-US" sz="3200" dirty="0" smtClean="0">
                <a:solidFill>
                  <a:srgbClr val="FF0000"/>
                </a:solidFill>
              </a:rPr>
              <a:t>: F – </a:t>
            </a:r>
            <a:r>
              <a:rPr lang="en-US" sz="3200" dirty="0" err="1" smtClean="0">
                <a:solidFill>
                  <a:srgbClr val="FF0000"/>
                </a:solidFill>
              </a:rPr>
              <a:t>Phân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số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 A + B = N</a:t>
            </a:r>
          </a:p>
          <a:p>
            <a:r>
              <a:rPr lang="en-US" sz="2400" dirty="0" smtClean="0">
                <a:latin typeface="+mj-lt"/>
              </a:rPr>
              <a:t> A/B </a:t>
            </a: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ax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A &lt; B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5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Làm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tròn</a:t>
            </a:r>
            <a:r>
              <a:rPr lang="en-US" sz="3200" dirty="0" smtClean="0">
                <a:solidFill>
                  <a:srgbClr val="FF0000"/>
                </a:solidFill>
              </a:rPr>
              <a:t> (</a:t>
            </a:r>
            <a:r>
              <a:rPr lang="en-US" sz="3200" dirty="0" err="1" smtClean="0">
                <a:solidFill>
                  <a:srgbClr val="FF0000"/>
                </a:solidFill>
              </a:rPr>
              <a:t>ví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r>
              <a:rPr lang="en-US" sz="3200" dirty="0" smtClean="0">
                <a:solidFill>
                  <a:srgbClr val="FF0000"/>
                </a:solidFill>
              </a:rPr>
              <a:t>: D – </a:t>
            </a:r>
            <a:r>
              <a:rPr lang="en-US" sz="3200" dirty="0" err="1" smtClean="0">
                <a:solidFill>
                  <a:srgbClr val="FF0000"/>
                </a:solidFill>
              </a:rPr>
              <a:t>Cây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bông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súng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Pascal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C++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X);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setpricision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 &lt;&lt; X;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1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Kiểu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dữ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liệu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ví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dụ</a:t>
            </a:r>
            <a:r>
              <a:rPr lang="en-US" sz="3200" dirty="0" smtClean="0">
                <a:solidFill>
                  <a:srgbClr val="FF0000"/>
                </a:solidFill>
              </a:rPr>
              <a:t>: E – 3 </a:t>
            </a:r>
            <a:r>
              <a:rPr lang="en-US" sz="3200" dirty="0" err="1" smtClean="0">
                <a:solidFill>
                  <a:srgbClr val="FF0000"/>
                </a:solidFill>
              </a:rPr>
              <a:t>Chồng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Kẹo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+mj-lt"/>
                  </a:rPr>
                  <a:t> Pascal</a:t>
                </a:r>
                <a:endParaRPr lang="en-US" sz="2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 err="1" smtClean="0">
                    <a:latin typeface="+mj-lt"/>
                  </a:rPr>
                  <a:t>longint</a:t>
                </a:r>
                <a:r>
                  <a:rPr lang="en-US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..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 err="1" smtClean="0">
                    <a:latin typeface="+mj-lt"/>
                  </a:rPr>
                  <a:t>int64</a:t>
                </a:r>
                <a:r>
                  <a:rPr lang="en-US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..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+mj-lt"/>
                  </a:rPr>
                  <a:t>real: </a:t>
                </a:r>
                <a:r>
                  <a:rPr lang="en-US" dirty="0" err="1" smtClean="0">
                    <a:latin typeface="+mj-lt"/>
                  </a:rPr>
                  <a:t>số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thực</a:t>
                </a:r>
                <a:endParaRPr lang="en-US" dirty="0" smtClean="0">
                  <a:latin typeface="+mj-lt"/>
                </a:endParaRPr>
              </a:p>
              <a:p>
                <a:r>
                  <a:rPr lang="en-US" sz="2400" dirty="0" smtClean="0">
                    <a:latin typeface="+mj-lt"/>
                  </a:rPr>
                  <a:t> C++</a:t>
                </a:r>
              </a:p>
              <a:p>
                <a:pPr marL="457200" lvl="1" indent="0">
                  <a:buNone/>
                </a:pPr>
                <a:r>
                  <a:rPr lang="en-US" dirty="0" err="1" smtClean="0">
                    <a:latin typeface="+mj-lt"/>
                  </a:rPr>
                  <a:t>int</a:t>
                </a:r>
                <a:r>
                  <a:rPr lang="en-US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+mj-lt"/>
                  </a:rPr>
                  <a:t>long </a:t>
                </a:r>
                <a:r>
                  <a:rPr lang="en-US" dirty="0" err="1" smtClean="0">
                    <a:latin typeface="+mj-lt"/>
                  </a:rPr>
                  <a:t>long</a:t>
                </a:r>
                <a:r>
                  <a:rPr lang="en-US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+mj-lt"/>
                  </a:rPr>
                  <a:t>double: </a:t>
                </a:r>
                <a:r>
                  <a:rPr lang="en-US" dirty="0" err="1" smtClean="0">
                    <a:latin typeface="+mj-lt"/>
                  </a:rPr>
                  <a:t>số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thực</a:t>
                </a:r>
                <a:endPara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 rotWithShape="0">
                <a:blip r:embed="rId2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1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Thư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viện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 Pascal: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 math;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C++: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&lt;bits/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417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</a:rPr>
              <a:t>VẬT DỤNG</a:t>
            </a:r>
          </a:p>
        </p:txBody>
      </p:sp>
    </p:spTree>
    <p:extLst>
      <p:ext uri="{BB962C8B-B14F-4D97-AF65-F5344CB8AC3E}">
        <p14:creationId xmlns:p14="http://schemas.microsoft.com/office/powerpoint/2010/main" val="5705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382"/>
            <a:ext cx="10515600" cy="582123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 Ban </a:t>
            </a:r>
            <a:r>
              <a:rPr lang="en-US" sz="2400" dirty="0" err="1" smtClean="0">
                <a:latin typeface="+mj-lt"/>
              </a:rPr>
              <a:t>tổ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chức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cung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cấp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_ </a:t>
            </a:r>
            <a:r>
              <a:rPr lang="en-US" dirty="0" err="1">
                <a:latin typeface="+mj-lt"/>
              </a:rPr>
              <a:t>Giấy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nháp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Bút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Ổ </a:t>
            </a:r>
            <a:r>
              <a:rPr lang="en-US" dirty="0" err="1" smtClean="0">
                <a:latin typeface="+mj-lt"/>
              </a:rPr>
              <a:t>điện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Đèn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quạt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Bánh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nước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Thí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theo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Laptop (</a:t>
            </a:r>
            <a:r>
              <a:rPr lang="en-US" dirty="0" err="1" smtClean="0">
                <a:latin typeface="+mj-lt"/>
              </a:rPr>
              <a:t>mỗi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đội</a:t>
            </a:r>
            <a:r>
              <a:rPr lang="en-US" dirty="0" smtClean="0">
                <a:latin typeface="+mj-lt"/>
              </a:rPr>
              <a:t> 1 </a:t>
            </a:r>
            <a:r>
              <a:rPr lang="en-US" dirty="0" err="1" smtClean="0">
                <a:latin typeface="+mj-lt"/>
              </a:rPr>
              <a:t>máy</a:t>
            </a:r>
            <a:r>
              <a:rPr lang="en-US" dirty="0" smtClean="0">
                <a:latin typeface="+mj-lt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Tài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liệu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nếu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cần</a:t>
            </a:r>
            <a:r>
              <a:rPr lang="en-US" dirty="0" smtClean="0">
                <a:latin typeface="+mj-lt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Hình</a:t>
            </a:r>
            <a:r>
              <a:rPr lang="en-US" dirty="0" smtClean="0">
                <a:latin typeface="+mj-lt"/>
              </a:rPr>
              <a:t> idol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latin typeface="+mj-lt"/>
              </a:rPr>
              <a:t>Gối</a:t>
            </a:r>
            <a:endParaRPr lang="en-US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_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Hồn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ác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não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7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Đăng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nhập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57" y="1729000"/>
            <a:ext cx="5514286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35"/>
            <a:ext cx="12192000" cy="4894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Đặt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câu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hỏi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3859" y="3879537"/>
            <a:ext cx="8091055" cy="5541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009386" y="3555999"/>
            <a:ext cx="1162325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347202" y="3223655"/>
            <a:ext cx="2707712" cy="6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thắc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69390"/>
            <a:ext cx="62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405"/>
            <a:ext cx="12192000" cy="4737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Sever </a:t>
            </a:r>
            <a:r>
              <a:rPr lang="en-US" sz="3200" dirty="0" err="1" smtClean="0">
                <a:solidFill>
                  <a:srgbClr val="FF0000"/>
                </a:solidFill>
              </a:rPr>
              <a:t>bài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thi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5592" y="3602162"/>
            <a:ext cx="1145809" cy="32031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5592" y="4594339"/>
            <a:ext cx="1533236" cy="524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A+B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4951" y="3038475"/>
            <a:ext cx="1357745" cy="3504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1150080"/>
            <a:ext cx="1810326" cy="85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BTC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4"/>
          </p:cNvCxnSpPr>
          <p:nvPr/>
        </p:nvCxnSpPr>
        <p:spPr>
          <a:xfrm>
            <a:off x="1058497" y="3922477"/>
            <a:ext cx="145326" cy="61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</p:cNvCxnSpPr>
          <p:nvPr/>
        </p:nvCxnSpPr>
        <p:spPr>
          <a:xfrm flipH="1" flipV="1">
            <a:off x="524951" y="2073069"/>
            <a:ext cx="198837" cy="101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4670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Nơi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nộp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bài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72075" y="3536156"/>
            <a:ext cx="1700213" cy="15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001164" y="3018852"/>
            <a:ext cx="5190836" cy="128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2: Click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“choose file”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đừng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Submit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654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FF0000"/>
                </a:solidFill>
              </a:rPr>
              <a:t>Kết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quả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sau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khi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nộp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bài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[AC] – Accepted: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đã</a:t>
            </a:r>
            <a:r>
              <a:rPr lang="en-US" sz="2400" dirty="0" smtClean="0">
                <a:latin typeface="+mj-lt"/>
              </a:rPr>
              <a:t> qua </a:t>
            </a:r>
            <a:r>
              <a:rPr lang="en-US" sz="2400" dirty="0" err="1" smtClean="0">
                <a:latin typeface="+mj-lt"/>
              </a:rPr>
              <a:t>hết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tất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cả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test </a:t>
            </a:r>
            <a:r>
              <a:rPr lang="en-US" sz="2400" dirty="0" err="1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[WA] – Wrong Answer: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vẫn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còn</a:t>
            </a:r>
            <a:r>
              <a:rPr lang="en-US" sz="2400" dirty="0" smtClean="0">
                <a:latin typeface="+mj-lt"/>
              </a:rPr>
              <a:t> test </a:t>
            </a:r>
            <a:r>
              <a:rPr lang="en-US" sz="2400" dirty="0" err="1" smtClean="0">
                <a:latin typeface="+mj-lt"/>
              </a:rPr>
              <a:t>sai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[TLE] – Time limit Exceeded: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chạy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phép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[RE] – Run-time Error: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gặp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lỗi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thi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[CE] – Compile-time Error: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gặp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lỗi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biên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dịch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FF0000"/>
                </a:solidFill>
              </a:rPr>
              <a:t>Chấm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điểm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+mj-lt"/>
              </a:rPr>
              <a:t>Đội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số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nhiều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hơn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xếp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cao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hơn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err="1" smtClean="0">
                <a:latin typeface="+mj-lt"/>
              </a:rPr>
              <a:t>Trong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đội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cùng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số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lượng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đội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tổng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ít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hơn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xếp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cao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hơn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err="1" smtClean="0">
                <a:latin typeface="+mj-lt"/>
              </a:rPr>
              <a:t>Mỗi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hoặc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gặp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lỗi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nhận</a:t>
            </a:r>
            <a:r>
              <a:rPr lang="en-US" sz="2400" dirty="0" smtClean="0">
                <a:latin typeface="+mj-lt"/>
              </a:rPr>
              <a:t> 1 </a:t>
            </a:r>
            <a:r>
              <a:rPr lang="en-US" sz="2400" dirty="0" err="1" smtClean="0">
                <a:latin typeface="+mj-lt"/>
              </a:rPr>
              <a:t>điểm</a:t>
            </a:r>
            <a:r>
              <a:rPr lang="en-US" sz="2400" dirty="0" smtClean="0">
                <a:latin typeface="+mj-lt"/>
              </a:rPr>
              <a:t> penalty, 1 </a:t>
            </a:r>
            <a:r>
              <a:rPr lang="en-US" sz="2400" dirty="0" err="1" smtClean="0">
                <a:latin typeface="+mj-lt"/>
              </a:rPr>
              <a:t>điểm</a:t>
            </a:r>
            <a:r>
              <a:rPr lang="en-US" sz="2400" dirty="0" smtClean="0">
                <a:latin typeface="+mj-lt"/>
              </a:rPr>
              <a:t> penalty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cộng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vào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tổng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20 </a:t>
            </a:r>
            <a:r>
              <a:rPr lang="en-US" sz="2400" dirty="0" err="1" smtClean="0">
                <a:latin typeface="+mj-lt"/>
              </a:rPr>
              <a:t>phút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nào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chưa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tính</a:t>
            </a:r>
            <a:r>
              <a:rPr lang="en-US" sz="2400" dirty="0" smtClean="0">
                <a:latin typeface="+mj-lt"/>
              </a:rPr>
              <a:t> penalty </a:t>
            </a:r>
            <a:r>
              <a:rPr lang="en-US" sz="2400" dirty="0" err="1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thời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gian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làm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Sau </a:t>
            </a:r>
            <a:r>
              <a:rPr lang="en-US" sz="2400" dirty="0" err="1" smtClean="0">
                <a:latin typeface="+mj-lt"/>
              </a:rPr>
              <a:t>lần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hoàn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thành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đầu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tiên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lần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nộp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của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bài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sẽ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tính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1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" b="22024"/>
          <a:stretch/>
        </p:blipFill>
        <p:spPr bwMode="auto">
          <a:xfrm>
            <a:off x="0" y="991392"/>
            <a:ext cx="12192000" cy="58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Bảng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xếp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hạng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3" y="991392"/>
            <a:ext cx="1696027" cy="16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774174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latin typeface="+mj-lt"/>
              </a:rPr>
              <a:t>BỘ ĐỀ</a:t>
            </a:r>
          </a:p>
        </p:txBody>
      </p:sp>
    </p:spTree>
    <p:extLst>
      <p:ext uri="{BB962C8B-B14F-4D97-AF65-F5344CB8AC3E}">
        <p14:creationId xmlns:p14="http://schemas.microsoft.com/office/powerpoint/2010/main" val="3301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563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Đăng nhập</vt:lpstr>
      <vt:lpstr>Đặt câu hỏi</vt:lpstr>
      <vt:lpstr>Sever bài thi</vt:lpstr>
      <vt:lpstr>Nơi nộp bài</vt:lpstr>
      <vt:lpstr>PowerPoint Presentation</vt:lpstr>
      <vt:lpstr>PowerPoint Presentation</vt:lpstr>
      <vt:lpstr>Bảng xếp hạng</vt:lpstr>
      <vt:lpstr>PowerPoint Presentation</vt:lpstr>
      <vt:lpstr>Bộ đề</vt:lpstr>
      <vt:lpstr>PowerPoint Presentation</vt:lpstr>
      <vt:lpstr>Đọc đề </vt:lpstr>
      <vt:lpstr>Ví dụ: F – Phân số</vt:lpstr>
      <vt:lpstr>Làm tròn (ví dụ: D – Cây bông súng)</vt:lpstr>
      <vt:lpstr>Kiểu dữ liệu (ví dụ: E – 3 Chồng Kẹo)</vt:lpstr>
      <vt:lpstr>Thư viện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James Wolfris</cp:lastModifiedBy>
  <cp:revision>60</cp:revision>
  <dcterms:created xsi:type="dcterms:W3CDTF">2019-08-18T11:33:25Z</dcterms:created>
  <dcterms:modified xsi:type="dcterms:W3CDTF">2019-08-23T14:50:30Z</dcterms:modified>
</cp:coreProperties>
</file>