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4103d7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14103d7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14103d7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14103d7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4103d6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4103d6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4103d7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4103d7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4103d7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4103d7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4103d78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4103d7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4103d7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4103d7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14103d7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14103d7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14103d78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14103d7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4103d7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4103d7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nfo.ucl.ac.be/~pvr/VanRoyChapter.pdf" TargetMode="External"/><Relationship Id="rId4" Type="http://schemas.openxmlformats.org/officeDocument/2006/relationships/hyperlink" Target="http://lucproglangcourse.github.io/principles.html" TargetMode="External"/><Relationship Id="rId11" Type="http://schemas.openxmlformats.org/officeDocument/2006/relationships/hyperlink" Target="https://medium.mybridge.co/20-amazing-swift-open-source-projects-v-2019-74e5f60fd785" TargetMode="External"/><Relationship Id="rId10" Type="http://schemas.openxmlformats.org/officeDocument/2006/relationships/hyperlink" Target="https://medium.com/issuehunt/top-10-swift-projects-on-github-2e185bdab891" TargetMode="External"/><Relationship Id="rId9" Type="http://schemas.openxmlformats.org/officeDocument/2006/relationships/hyperlink" Target="https://skywell.software/blog/swift-programming-language-pros-and-cons-for-ios-development/" TargetMode="External"/><Relationship Id="rId5" Type="http://schemas.openxmlformats.org/officeDocument/2006/relationships/hyperlink" Target="https://skookum.com/blog/swift-blurs-the-lines-of-programming-paradigms" TargetMode="External"/><Relationship Id="rId6" Type="http://schemas.openxmlformats.org/officeDocument/2006/relationships/hyperlink" Target="https://swift.org/blog/swift-linux-port/" TargetMode="External"/><Relationship Id="rId7" Type="http://schemas.openxmlformats.org/officeDocument/2006/relationships/hyperlink" Target="https://arstechnica.com/gadgets/2014/06/a-fast-look-at-swift-apples-new-programming-language/" TargetMode="External"/><Relationship Id="rId8" Type="http://schemas.openxmlformats.org/officeDocument/2006/relationships/hyperlink" Target="https://www.altexsoft.com/blog/engineering/the-good-and-the-bad-of-swift-programming-languag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Donohue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471 001 F19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September,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504500" cy="15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https://www.info.ucl.ac.be/~pvr/VanRoyChapter.pdf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http://lucproglangcourse.github.io/principles.html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https://skookum.com/blog/swift-blurs-the-lines-of-programming-paradigms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https://swift.org/blog/swift-linux-port/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https://arstechnica.com/gadgets/2014/06/a-fast-look-at-swift-apples-new-programming-language/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https://www.altexsoft.com/blog/engineering/the-good-and-the-bad-of-swift-programming-language/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https://skywell.software/blog/swift-programming-language-pros-and-cons-for-ios-development/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https://medium.com/issuehunt/top-10-swift-projects-on-github-2e185bdab891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https://medium.mybridge.co/20-amazing-swift-open-source-projects-v-2019-74e5f60fd785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U.S. Patent No. 9329844 (the Swift Patent)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583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 on Swift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58375" y="561900"/>
            <a:ext cx="7985700" cy="4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Released in June 2014 by Apple Inc.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Designers: </a:t>
            </a:r>
            <a:r>
              <a:rPr lang="en" u="sng">
                <a:solidFill>
                  <a:schemeClr val="lt1"/>
                </a:solidFill>
              </a:rPr>
              <a:t>Chris Lattner</a:t>
            </a:r>
            <a:r>
              <a:rPr lang="en">
                <a:solidFill>
                  <a:schemeClr val="lt1"/>
                </a:solidFill>
              </a:rPr>
              <a:t>, Doug Gregor, Ted Kremenek, Joe Groff, and John McCall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Specifically designed for work with Apple operating systems (iOS, macOS, Darwin, Linux, etc.)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Meant to work with Cocoa and Cocoa Touch Framework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Uses Objective-C runtime library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Allows Swift, Objective-C, C, and C++ all to run within the same program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Describes itself as a “general-purpose, multi-paradigm, compiled, programming language”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General-purpose: software designed to be used in a wide variety of application domains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Multi-paradigm: Supports multiple paradigms of programming; Object-Oriented Programming (data structures and methods, and their interactions), functional programming (using evaluations of mathematical functions, while avoiding mutable data), etc.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Created for Apple’s operating systems, so that Apple could have it own programming language for its operating systems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Meant to be fast, simple, and easy to use.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We will be using the “Xcode” application for the demo, which can be found in the Mac store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Doesn’t cost anything in store (even though it kinda does...)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097850" y="0"/>
            <a:ext cx="71847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Sample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97850" y="553250"/>
            <a:ext cx="8046000" cy="4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200"/>
            <a:ext cx="9143999" cy="45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897500" y="-60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Van Roy Classification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58375" y="484100"/>
            <a:ext cx="7985700" cy="4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Swift is multi-paradigm programming language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Swift has paradigms that are both “more declarative” and “more imperative” that it works with.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Swift would most aptly be called a “solving library”, using the Objective-C runtime library which it was built around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Some paradigms that Swift adheres to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u="sng">
                <a:solidFill>
                  <a:schemeClr val="lt1"/>
                </a:solidFill>
              </a:rPr>
              <a:t>Object-Oriented Programming</a:t>
            </a:r>
            <a:r>
              <a:rPr lang="en">
                <a:solidFill>
                  <a:schemeClr val="lt1"/>
                </a:solidFill>
              </a:rPr>
              <a:t> (just like C#, Java, Python, and Ruby)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u="sng">
                <a:solidFill>
                  <a:schemeClr val="lt1"/>
                </a:solidFill>
              </a:rPr>
              <a:t>Generic Programming</a:t>
            </a:r>
            <a:endParaRPr u="sng"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Apple often brags that Swift is the “first protocol-oriented language” (not actually true). 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Generic </a:t>
            </a:r>
            <a:r>
              <a:rPr lang="en" u="sng">
                <a:solidFill>
                  <a:schemeClr val="lt1"/>
                </a:solidFill>
              </a:rPr>
              <a:t>types</a:t>
            </a:r>
            <a:r>
              <a:rPr lang="en">
                <a:solidFill>
                  <a:schemeClr val="lt1"/>
                </a:solidFill>
              </a:rPr>
              <a:t> are already known known in compile time, but aren’t dictated to by the function definition. Different generic types can reuse the same code.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Protocol-implementations in generic programming create less coupling between types, preventing the unnecessary sharing of base class data.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Community has pushed Swift into more </a:t>
            </a:r>
            <a:r>
              <a:rPr lang="en" u="sng">
                <a:solidFill>
                  <a:schemeClr val="lt1"/>
                </a:solidFill>
              </a:rPr>
              <a:t>Functional Programming</a:t>
            </a:r>
            <a:endParaRPr u="sng"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Swift is </a:t>
            </a:r>
            <a:r>
              <a:rPr lang="en" u="sng">
                <a:solidFill>
                  <a:schemeClr val="lt1"/>
                </a:solidFill>
              </a:rPr>
              <a:t>not </a:t>
            </a:r>
            <a:r>
              <a:rPr lang="en">
                <a:solidFill>
                  <a:schemeClr val="lt1"/>
                </a:solidFill>
              </a:rPr>
              <a:t>designed to be part of the functional paradigm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But online community and developers have found ways for Swift to engage in more functionality, despite not being designed around a “lambda calculus”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1482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Van Roy Taxonomy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106500" y="1132425"/>
            <a:ext cx="8037600" cy="4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Swift has mutable state and language constructs for operating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Affordances of Object-Oriented Programming and some functional programming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Doesn’t have recursive constructed types, or tail-call optimization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Swift is probably best classified as a </a:t>
            </a:r>
            <a:r>
              <a:rPr lang="en" u="sng">
                <a:solidFill>
                  <a:schemeClr val="lt1"/>
                </a:solidFill>
              </a:rPr>
              <a:t>object-oriented imperative language</a:t>
            </a:r>
            <a:r>
              <a:rPr lang="en">
                <a:solidFill>
                  <a:schemeClr val="lt1"/>
                </a:solidFill>
              </a:rPr>
              <a:t> with some capacity for functionality programming when modified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148200" y="45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Interesting Observations about Swift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148200" y="1044625"/>
            <a:ext cx="7995900" cy="4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Memory is managed automatically by Swift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Variables must always be initialized before use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Array indexes are checked for errors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Common one, out-of-bounds errors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Error handling allows controlled recovery from unexpected failures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Want to look more into this into the future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1395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Swift Design Principles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139575" y="535950"/>
            <a:ext cx="8004300" cy="4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Swift Design Principles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Regularity, security, simplicity, structure, syntactic consistency, automation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Very simple, very safe, very automated, minimum code left up to the user as possible to evade errors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Definitely </a:t>
            </a:r>
            <a:r>
              <a:rPr lang="en" u="sng">
                <a:solidFill>
                  <a:schemeClr val="lt1"/>
                </a:solidFill>
              </a:rPr>
              <a:t>not</a:t>
            </a:r>
            <a:r>
              <a:rPr lang="en">
                <a:solidFill>
                  <a:schemeClr val="lt1"/>
                </a:solidFill>
              </a:rPr>
              <a:t> Swift Design Principles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Localized cost: All owners of Apple products are already paying for Swift, whether they use it or not. </a:t>
            </a:r>
            <a:r>
              <a:rPr lang="en" u="sng">
                <a:solidFill>
                  <a:schemeClr val="lt1"/>
                </a:solidFill>
              </a:rPr>
              <a:t>Costs are not localized</a:t>
            </a:r>
            <a:r>
              <a:rPr lang="en">
                <a:solidFill>
                  <a:schemeClr val="lt1"/>
                </a:solidFill>
              </a:rPr>
              <a:t>, Swift is subsidized by the consumers of Apple products.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Portability: </a:t>
            </a:r>
            <a:r>
              <a:rPr lang="en" u="sng">
                <a:solidFill>
                  <a:schemeClr val="lt1"/>
                </a:solidFill>
              </a:rPr>
              <a:t>Swift is not portable. </a:t>
            </a:r>
            <a:r>
              <a:rPr lang="en">
                <a:solidFill>
                  <a:schemeClr val="lt1"/>
                </a:solidFill>
              </a:rPr>
              <a:t>Can’t really be used outside the Apple ecosystem. Code has to be modified.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1482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Strengths of Swift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976825" y="466800"/>
            <a:ext cx="81672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In-demand by employers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14th most popular and most used programming language in the private sector in 2018, far ahead of Objective-C itself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Work for Apple? You’ll be using Swift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Open Source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Went open source one year after release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According to TIOBE, Swift was the fastest growing language in history in 2015-18, although growth of user base has slowed down much recently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Scalability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Safeguards to improve code, prevent errors, and improve readability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Simple and easy syntax. Easy to add new functionalities to product; introduction of new team-members and they’ll know what’s going on quickly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Safeguards can feel constricting and boring at times, may often feel like you’re violating the D.R.Y. principle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Would recommend it as a good “starter language”, if it weren’t so tied to Apple operating systems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Speed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Pretty fast, can be less frustrating than Java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Never had to worry about build/run times with the Xcode application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32049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Swift - Judgement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942300" y="343500"/>
            <a:ext cx="8201700" cy="48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Readability (5/5)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Very readable, possibly a good language to show a new programmer what’s going on (although it might just be better starting them in Java or Python, Swift may be too simplified)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Writability (</a:t>
            </a:r>
            <a:r>
              <a:rPr lang="en">
                <a:solidFill>
                  <a:schemeClr val="lt1"/>
                </a:solidFill>
              </a:rPr>
              <a:t>4/5)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Very easy to write in, although can become boring/simple. Superior scalability to many other languages. Can bring new teammates in easily.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Reliability (4/5)***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Haven’t run into any bugs or crashes personally. Haven’t heard of internal issues online.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Ecosystem (3/5)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Ecosystem well supported by Apple OS. Can work/transfer in a variety of products that are designed to support Swift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Portability (</a:t>
            </a:r>
            <a:r>
              <a:rPr lang="en">
                <a:solidFill>
                  <a:schemeClr val="lt1"/>
                </a:solidFill>
              </a:rPr>
              <a:t>1/5</a:t>
            </a:r>
            <a:r>
              <a:rPr lang="en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Very poor portability. Most work for Swift has to be done through Apple OS and Apple products..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Swift Community (1/5)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Probably the biggest weakness of Swift (next to poor portability)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Tiny Swift community. Very few full-time Swift experts (almost all work for Apple). Less than 7% of developers on StackOverflow even use Swift.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Major Projects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Vapour - Web Framework for Swift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Alamofire - Chainable response requests/response methods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Brooklyn - Screensavers written in Swift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Coolness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Easy to use, decently cool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