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2" r:id="rId4"/>
    <p:sldId id="257" r:id="rId5"/>
    <p:sldId id="263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992D-6DDD-4DAB-BA6A-3AA57B02FC6E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12560-8ACE-4C0D-93C8-DFD97DC615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0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12560-8ACE-4C0D-93C8-DFD97DC6158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0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01F-EAED-6E45-8FAE-623386B3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A65B8-0B10-914F-8F03-21569E02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E9C0-14D4-5640-8772-1EBD073B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A986-5525-2E4F-918F-18D48770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8827-1B48-DE41-9C0A-B725EF0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0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6032-BDC1-D94E-8378-E04C9960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8621-5BBB-BE4A-87B7-EE31725A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444B-6B8E-684E-82EE-A3CFF05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B098-754D-A943-821B-15DF2069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98C6-33FD-174E-A5DA-C98CEC49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9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EF113-6E91-AB4E-9BFE-813F6AAEA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0CF8D-78CF-F947-A2D0-47344AE0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CEAE-E750-B54B-AA00-F93A0498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DCCB-04E8-7144-9CA7-5DCAD212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755D-6BC8-5A40-9E75-E324A98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5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7C2A-96B5-9743-B678-9F07FC3E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2349-66EB-194C-990F-8B63FF62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B17C-1F2B-AE46-AE71-81342EC8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E19F-A4A8-FE47-BC30-9C7622DD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C6C3-52DD-6E4D-8C0F-DF958EB1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7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5256-A6B7-AE42-92F3-1A5BB298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1CA1-B1BA-4746-9C9C-C7E0518F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6E57-4ACC-DA44-812F-C44F2C42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2AC7-2968-5147-9839-9C10A5FF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8CBD-B6B0-9E45-9335-858A0F1B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0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7770-220C-D64B-94D3-5BB38DA3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5F34-CCF8-AD49-A298-539CE474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3CC22-A056-2F41-AB48-76AB58A2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6F1E-5C28-1241-9C38-3A390BAB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3BA9-FD5B-8B42-9581-927625D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D266-E594-C147-A979-9BEC736E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4487-5C81-0D49-ABDF-0749DD21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476F7-C208-7447-94BA-B95D7D7F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DD489-A114-464E-8227-350EA426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BF060-ADF5-9D4F-887E-C79B33FC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17549-9A78-5B4F-AED5-3B6F5EE53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DF69-9AB7-FC4C-9DED-84C7C01A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1ACEA-2960-0C43-B2C4-AA82B159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A4BA8-B411-5C4D-A7ED-B3A8F35D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2719-470F-5F41-ADDA-68AFEC9B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B7A4-FD1A-1845-B2A7-62A3EDF5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1B51-2099-4348-9234-94EE1BEB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532E-A7F1-FF4F-A485-2A257BA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2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F533A-2D29-0C46-8D10-1CDAC2B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4D1C-CAB7-2840-B7AC-474C2FC5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14B8-24E1-C14F-BFA5-7156A07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8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8564-603A-B84F-B13C-651E12DC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F7F2-AD88-0047-9AD6-33D1BE53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B38F6-E695-1E45-882F-A892D024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858A8-266A-0E4E-BD8A-4952D7B4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DA25-A715-5C4D-845F-DC966D44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921C1-B274-A648-A70D-CBF11C2B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CDB5-7FC8-034E-B410-061AC67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BF61A-010E-EE4E-8880-43FF2A78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D325-2EE8-194B-8335-3D8F5ACF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778C-E831-2F4F-86B1-C53FD9E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66E61-9882-AA47-8539-09A65845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69BB-09D7-724C-AF72-214242B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273D7-9CC0-FE42-93B8-8E4143D7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7145-55A0-E945-B532-EF679668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8B45-82FF-3B41-8F64-4DA844BB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CBA3-DE94-3A4B-86DC-964CCB2EA7AC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EB89-3AB5-4548-BC1C-D2459CA22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0FAC-E7A4-274A-B67C-0B1B9C56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B02C-E052-5E45-8C7D-9A72BFAEE6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9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latest/docs/reference/config/networking/gatew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stio.io/latest/docs/tasks/traffic-management/egress/egress-gateway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concepts/traffic-management/#gateway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concepts/traffic-management/#virtual-service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reference/config/networking/destination-rule/#DestinationRule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concepts/traffic-management/#virtual-servic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latest/docs/reference/config/networking/service-entry/#ServiceEntr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619B-39B8-3A4C-94F7-516589F09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Istio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7284-BFD6-B343-BB36-4201A50CE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Traffic Management</a:t>
            </a:r>
          </a:p>
        </p:txBody>
      </p:sp>
    </p:spTree>
    <p:extLst>
      <p:ext uri="{BB962C8B-B14F-4D97-AF65-F5344CB8AC3E}">
        <p14:creationId xmlns:p14="http://schemas.microsoft.com/office/powerpoint/2010/main" val="321877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4E53-9551-D644-8933-E50FC2DC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</a:t>
            </a:r>
            <a:r>
              <a:rPr lang="pt-BR" dirty="0" err="1"/>
              <a:t>App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54B5F-DA0F-9E4C-8787-74691AA253F6}"/>
              </a:ext>
            </a:extLst>
          </p:cNvPr>
          <p:cNvSpPr/>
          <p:nvPr/>
        </p:nvSpPr>
        <p:spPr>
          <a:xfrm>
            <a:off x="4657541" y="3286316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gs</a:t>
            </a:r>
            <a:endParaRPr lang="en-US" sz="1400" dirty="0"/>
          </a:p>
          <a:p>
            <a:pPr algn="ctr"/>
            <a:r>
              <a:rPr lang="en-US" sz="1400"/>
              <a:t>catalogue</a:t>
            </a:r>
            <a:endParaRPr lang="en-US" sz="1400" dirty="0"/>
          </a:p>
        </p:txBody>
      </p:sp>
      <p:sp>
        <p:nvSpPr>
          <p:cNvPr id="5" name="Rectangle 72">
            <a:extLst>
              <a:ext uri="{FF2B5EF4-FFF2-40B4-BE49-F238E27FC236}">
                <a16:creationId xmlns:a16="http://schemas.microsoft.com/office/drawing/2014/main" id="{8F25AC75-071A-6E46-ABF1-693358944BD1}"/>
              </a:ext>
            </a:extLst>
          </p:cNvPr>
          <p:cNvSpPr/>
          <p:nvPr/>
        </p:nvSpPr>
        <p:spPr>
          <a:xfrm>
            <a:off x="2042901" y="3286316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front-end</a:t>
            </a:r>
          </a:p>
        </p:txBody>
      </p:sp>
      <p:cxnSp>
        <p:nvCxnSpPr>
          <p:cNvPr id="7" name="Elbow Connector 7">
            <a:extLst>
              <a:ext uri="{FF2B5EF4-FFF2-40B4-BE49-F238E27FC236}">
                <a16:creationId xmlns:a16="http://schemas.microsoft.com/office/drawing/2014/main" id="{8B3481F7-59FB-874E-AD25-36AEA8B5C4A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504167" y="3524746"/>
            <a:ext cx="1153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7">
            <a:extLst>
              <a:ext uri="{FF2B5EF4-FFF2-40B4-BE49-F238E27FC236}">
                <a16:creationId xmlns:a16="http://schemas.microsoft.com/office/drawing/2014/main" id="{DB4A880F-2236-6B4E-8D2A-FD61B3748F67}"/>
              </a:ext>
            </a:extLst>
          </p:cNvPr>
          <p:cNvCxnSpPr>
            <a:cxnSpLocks/>
            <a:stCxn id="5" idx="0"/>
            <a:endCxn id="24" idx="0"/>
          </p:cNvCxnSpPr>
          <p:nvPr/>
        </p:nvCxnSpPr>
        <p:spPr>
          <a:xfrm rot="16200000" flipH="1" flipV="1">
            <a:off x="2076410" y="2691551"/>
            <a:ext cx="102359" cy="1291888"/>
          </a:xfrm>
          <a:prstGeom prst="bentConnector3">
            <a:avLst>
              <a:gd name="adj1" fmla="val -223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4ECEAD-0E28-4D4B-B386-56DCFBD2F688}"/>
              </a:ext>
            </a:extLst>
          </p:cNvPr>
          <p:cNvSpPr txBox="1"/>
          <p:nvPr/>
        </p:nvSpPr>
        <p:spPr>
          <a:xfrm>
            <a:off x="1736155" y="266428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sched</a:t>
            </a:r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BB7FA0-5CA0-4945-A7CD-49FEDC75E26A}"/>
              </a:ext>
            </a:extLst>
          </p:cNvPr>
          <p:cNvSpPr txBox="1"/>
          <p:nvPr/>
        </p:nvSpPr>
        <p:spPr>
          <a:xfrm>
            <a:off x="3480111" y="397838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split</a:t>
            </a:r>
            <a:endParaRPr lang="pt-BR" dirty="0"/>
          </a:p>
        </p:txBody>
      </p:sp>
      <p:cxnSp>
        <p:nvCxnSpPr>
          <p:cNvPr id="20" name="Elbow Connector 7">
            <a:extLst>
              <a:ext uri="{FF2B5EF4-FFF2-40B4-BE49-F238E27FC236}">
                <a16:creationId xmlns:a16="http://schemas.microsoft.com/office/drawing/2014/main" id="{B058AB39-B61C-8044-B773-1D3B222712C7}"/>
              </a:ext>
            </a:extLst>
          </p:cNvPr>
          <p:cNvCxnSpPr>
            <a:cxnSpLocks/>
            <a:stCxn id="24" idx="6"/>
            <a:endCxn id="5" idx="1"/>
          </p:cNvCxnSpPr>
          <p:nvPr/>
        </p:nvCxnSpPr>
        <p:spPr>
          <a:xfrm>
            <a:off x="1634046" y="3524746"/>
            <a:ext cx="408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9001B53-1145-DC4D-BD84-72D519538334}"/>
              </a:ext>
            </a:extLst>
          </p:cNvPr>
          <p:cNvSpPr/>
          <p:nvPr/>
        </p:nvSpPr>
        <p:spPr>
          <a:xfrm>
            <a:off x="1329246" y="3388675"/>
            <a:ext cx="304800" cy="272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C001AC-8099-2445-9DB4-9C187E015382}"/>
              </a:ext>
            </a:extLst>
          </p:cNvPr>
          <p:cNvSpPr/>
          <p:nvPr/>
        </p:nvSpPr>
        <p:spPr>
          <a:xfrm>
            <a:off x="4657541" y="2486564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gs</a:t>
            </a:r>
            <a:endParaRPr lang="en-US" sz="1400" dirty="0"/>
          </a:p>
          <a:p>
            <a:pPr algn="ctr"/>
            <a:r>
              <a:rPr lang="en-US" sz="1400"/>
              <a:t>login</a:t>
            </a:r>
            <a:endParaRPr lang="en-US" sz="1400" dirty="0"/>
          </a:p>
        </p:txBody>
      </p:sp>
      <p:cxnSp>
        <p:nvCxnSpPr>
          <p:cNvPr id="28" name="Elbow Connector 7">
            <a:extLst>
              <a:ext uri="{FF2B5EF4-FFF2-40B4-BE49-F238E27FC236}">
                <a16:creationId xmlns:a16="http://schemas.microsoft.com/office/drawing/2014/main" id="{3DF225BD-7069-3F4A-B42A-A4BDEB2AE7F7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3504167" y="2724994"/>
            <a:ext cx="1153374" cy="799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EC84C-6437-3F40-A8A3-02D79A824699}"/>
              </a:ext>
            </a:extLst>
          </p:cNvPr>
          <p:cNvSpPr/>
          <p:nvPr/>
        </p:nvSpPr>
        <p:spPr>
          <a:xfrm>
            <a:off x="4657541" y="4086068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gs</a:t>
            </a:r>
            <a:endParaRPr lang="en-US" sz="1400" dirty="0"/>
          </a:p>
          <a:p>
            <a:pPr algn="ctr"/>
            <a:r>
              <a:rPr lang="en-US" sz="1400"/>
              <a:t>orders</a:t>
            </a:r>
            <a:endParaRPr lang="en-US" sz="1400" dirty="0"/>
          </a:p>
        </p:txBody>
      </p:sp>
      <p:sp>
        <p:nvSpPr>
          <p:cNvPr id="32" name="Rectangle 72">
            <a:extLst>
              <a:ext uri="{FF2B5EF4-FFF2-40B4-BE49-F238E27FC236}">
                <a16:creationId xmlns:a16="http://schemas.microsoft.com/office/drawing/2014/main" id="{9C437822-F44C-F341-A5BB-CEEB34A27EA4}"/>
              </a:ext>
            </a:extLst>
          </p:cNvPr>
          <p:cNvSpPr/>
          <p:nvPr/>
        </p:nvSpPr>
        <p:spPr>
          <a:xfrm>
            <a:off x="6874284" y="5692921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accounts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ED8034-0096-0940-9629-3BF4053BA45F}"/>
              </a:ext>
            </a:extLst>
          </p:cNvPr>
          <p:cNvSpPr/>
          <p:nvPr/>
        </p:nvSpPr>
        <p:spPr>
          <a:xfrm>
            <a:off x="8966068" y="5692921"/>
            <a:ext cx="1461266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accounts-</a:t>
            </a:r>
            <a:r>
              <a:rPr lang="en-US" sz="1400" dirty="0" err="1"/>
              <a:t>db</a:t>
            </a:r>
            <a:endParaRPr lang="en-US" sz="1400" dirty="0"/>
          </a:p>
        </p:txBody>
      </p:sp>
      <p:cxnSp>
        <p:nvCxnSpPr>
          <p:cNvPr id="34" name="Elbow Connector 7">
            <a:extLst>
              <a:ext uri="{FF2B5EF4-FFF2-40B4-BE49-F238E27FC236}">
                <a16:creationId xmlns:a16="http://schemas.microsoft.com/office/drawing/2014/main" id="{7C471156-99DB-DA4D-B9B1-75C27EEDF0E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8335550" y="5931351"/>
            <a:ext cx="6305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">
            <a:extLst>
              <a:ext uri="{FF2B5EF4-FFF2-40B4-BE49-F238E27FC236}">
                <a16:creationId xmlns:a16="http://schemas.microsoft.com/office/drawing/2014/main" id="{5F362F36-D04A-FB4B-A05F-C50F0478B82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3504167" y="3524746"/>
            <a:ext cx="1153374" cy="799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2">
            <a:extLst>
              <a:ext uri="{FF2B5EF4-FFF2-40B4-BE49-F238E27FC236}">
                <a16:creationId xmlns:a16="http://schemas.microsoft.com/office/drawing/2014/main" id="{EA74D8A2-8573-2648-B2C2-E5003A739951}"/>
              </a:ext>
            </a:extLst>
          </p:cNvPr>
          <p:cNvSpPr/>
          <p:nvPr/>
        </p:nvSpPr>
        <p:spPr>
          <a:xfrm>
            <a:off x="6878227" y="3283147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cart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BCE4D1-9867-E14D-A82E-6E8E2523DCB0}"/>
              </a:ext>
            </a:extLst>
          </p:cNvPr>
          <p:cNvSpPr/>
          <p:nvPr/>
        </p:nvSpPr>
        <p:spPr>
          <a:xfrm>
            <a:off x="8966068" y="3285237"/>
            <a:ext cx="1461266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cart-</a:t>
            </a:r>
            <a:r>
              <a:rPr lang="en-US" sz="1400" dirty="0" err="1"/>
              <a:t>db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7452B8-52AA-3B4B-AEFA-88F36A25A1F1}"/>
              </a:ext>
            </a:extLst>
          </p:cNvPr>
          <p:cNvSpPr/>
          <p:nvPr/>
        </p:nvSpPr>
        <p:spPr>
          <a:xfrm>
            <a:off x="6878227" y="4088158"/>
            <a:ext cx="1461266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orders-</a:t>
            </a:r>
            <a:r>
              <a:rPr lang="en-US" sz="1400" dirty="0" err="1"/>
              <a:t>db</a:t>
            </a:r>
            <a:endParaRPr lang="en-US" sz="1400" dirty="0"/>
          </a:p>
        </p:txBody>
      </p:sp>
      <p:cxnSp>
        <p:nvCxnSpPr>
          <p:cNvPr id="43" name="Elbow Connector 7">
            <a:extLst>
              <a:ext uri="{FF2B5EF4-FFF2-40B4-BE49-F238E27FC236}">
                <a16:creationId xmlns:a16="http://schemas.microsoft.com/office/drawing/2014/main" id="{740BFF28-6406-144D-9E05-33B0D40675B9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6118807" y="4324498"/>
            <a:ext cx="759420" cy="2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7">
            <a:extLst>
              <a:ext uri="{FF2B5EF4-FFF2-40B4-BE49-F238E27FC236}">
                <a16:creationId xmlns:a16="http://schemas.microsoft.com/office/drawing/2014/main" id="{DC02E631-5261-634B-AF63-52B32DE0A18B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118807" y="4324498"/>
            <a:ext cx="755477" cy="1606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B7735C2-0631-AA44-BEAF-14588B6012A2}"/>
              </a:ext>
            </a:extLst>
          </p:cNvPr>
          <p:cNvSpPr/>
          <p:nvPr/>
        </p:nvSpPr>
        <p:spPr>
          <a:xfrm>
            <a:off x="6874284" y="4893169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gs</a:t>
            </a:r>
            <a:endParaRPr lang="en-US" sz="1400" dirty="0"/>
          </a:p>
          <a:p>
            <a:pPr algn="ctr"/>
            <a:r>
              <a:rPr lang="en-US" sz="1400"/>
              <a:t>payment</a:t>
            </a:r>
            <a:endParaRPr lang="en-US" sz="1400" dirty="0"/>
          </a:p>
        </p:txBody>
      </p:sp>
      <p:cxnSp>
        <p:nvCxnSpPr>
          <p:cNvPr id="53" name="Elbow Connector 7">
            <a:extLst>
              <a:ext uri="{FF2B5EF4-FFF2-40B4-BE49-F238E27FC236}">
                <a16:creationId xmlns:a16="http://schemas.microsoft.com/office/drawing/2014/main" id="{D6DA24BB-0564-794B-9F95-DCA67F217EA4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>
            <a:off x="6118807" y="4324498"/>
            <a:ext cx="755477" cy="807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7">
            <a:extLst>
              <a:ext uri="{FF2B5EF4-FFF2-40B4-BE49-F238E27FC236}">
                <a16:creationId xmlns:a16="http://schemas.microsoft.com/office/drawing/2014/main" id="{9991CFDB-9317-4A48-866C-9271AD76438B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6118807" y="3521577"/>
            <a:ext cx="759420" cy="802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">
            <a:extLst>
              <a:ext uri="{FF2B5EF4-FFF2-40B4-BE49-F238E27FC236}">
                <a16:creationId xmlns:a16="http://schemas.microsoft.com/office/drawing/2014/main" id="{B31558A7-BEC0-5546-BF4C-1E897456F979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8339493" y="3521577"/>
            <a:ext cx="626575" cy="2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2">
            <a:extLst>
              <a:ext uri="{FF2B5EF4-FFF2-40B4-BE49-F238E27FC236}">
                <a16:creationId xmlns:a16="http://schemas.microsoft.com/office/drawing/2014/main" id="{11E90209-769A-0445-9165-54935C6C4865}"/>
              </a:ext>
            </a:extLst>
          </p:cNvPr>
          <p:cNvSpPr/>
          <p:nvPr/>
        </p:nvSpPr>
        <p:spPr>
          <a:xfrm>
            <a:off x="6874284" y="2483394"/>
            <a:ext cx="1461266" cy="47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shipping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BE78DD-3607-6141-B327-E716645E572D}"/>
              </a:ext>
            </a:extLst>
          </p:cNvPr>
          <p:cNvSpPr/>
          <p:nvPr/>
        </p:nvSpPr>
        <p:spPr>
          <a:xfrm>
            <a:off x="8966068" y="2482649"/>
            <a:ext cx="1461266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gs</a:t>
            </a:r>
            <a:endParaRPr lang="en-US" sz="1400" dirty="0"/>
          </a:p>
          <a:p>
            <a:pPr algn="ctr"/>
            <a:r>
              <a:rPr lang="en-US" sz="1400" dirty="0"/>
              <a:t>queue</a:t>
            </a:r>
          </a:p>
        </p:txBody>
      </p:sp>
      <p:cxnSp>
        <p:nvCxnSpPr>
          <p:cNvPr id="78" name="Elbow Connector 7">
            <a:extLst>
              <a:ext uri="{FF2B5EF4-FFF2-40B4-BE49-F238E27FC236}">
                <a16:creationId xmlns:a16="http://schemas.microsoft.com/office/drawing/2014/main" id="{A87F763A-D18D-D149-B838-D214667AB254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8335550" y="2721079"/>
            <a:ext cx="630518" cy="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">
            <a:extLst>
              <a:ext uri="{FF2B5EF4-FFF2-40B4-BE49-F238E27FC236}">
                <a16:creationId xmlns:a16="http://schemas.microsoft.com/office/drawing/2014/main" id="{B6C94BBC-216E-D144-9333-03FE29F90E90}"/>
              </a:ext>
            </a:extLst>
          </p:cNvPr>
          <p:cNvCxnSpPr>
            <a:cxnSpLocks/>
            <a:stCxn id="31" idx="3"/>
            <a:endCxn id="76" idx="1"/>
          </p:cNvCxnSpPr>
          <p:nvPr/>
        </p:nvCxnSpPr>
        <p:spPr>
          <a:xfrm flipV="1">
            <a:off x="6118807" y="2721824"/>
            <a:ext cx="755477" cy="1602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26D9FE5-7BD7-FC4B-9198-C1E84E3B2667}"/>
              </a:ext>
            </a:extLst>
          </p:cNvPr>
          <p:cNvSpPr txBox="1"/>
          <p:nvPr/>
        </p:nvSpPr>
        <p:spPr>
          <a:xfrm>
            <a:off x="6007748" y="52308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split</a:t>
            </a:r>
            <a:endParaRPr lang="pt-B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1C2AE0-BC54-164B-85AD-B4455BE26B71}"/>
              </a:ext>
            </a:extLst>
          </p:cNvPr>
          <p:cNvSpPr txBox="1"/>
          <p:nvPr/>
        </p:nvSpPr>
        <p:spPr>
          <a:xfrm>
            <a:off x="8334691" y="276936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split</a:t>
            </a:r>
            <a:endParaRPr lang="pt-B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1DB96A-42ED-1345-A771-8B9EE5CDF35C}"/>
              </a:ext>
            </a:extLst>
          </p:cNvPr>
          <p:cNvSpPr txBox="1"/>
          <p:nvPr/>
        </p:nvSpPr>
        <p:spPr>
          <a:xfrm>
            <a:off x="8383120" y="36066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split</a:t>
            </a:r>
            <a:endParaRPr lang="pt-B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D8E6402-9A3A-484B-9853-1734C65719E8}"/>
              </a:ext>
            </a:extLst>
          </p:cNvPr>
          <p:cNvSpPr txBox="1"/>
          <p:nvPr/>
        </p:nvSpPr>
        <p:spPr>
          <a:xfrm>
            <a:off x="8361306" y="596057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split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8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EEF39B4-973E-714A-938D-0C630702210E}"/>
              </a:ext>
            </a:extLst>
          </p:cNvPr>
          <p:cNvSpPr/>
          <p:nvPr/>
        </p:nvSpPr>
        <p:spPr>
          <a:xfrm>
            <a:off x="2804641" y="1971013"/>
            <a:ext cx="7904208" cy="4367335"/>
          </a:xfrm>
          <a:prstGeom prst="roundRect">
            <a:avLst>
              <a:gd name="adj" fmla="val 48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/>
              <a:t>cluster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C1AA25-A369-3047-A7E3-139B666A8784}"/>
              </a:ext>
            </a:extLst>
          </p:cNvPr>
          <p:cNvSpPr/>
          <p:nvPr/>
        </p:nvSpPr>
        <p:spPr>
          <a:xfrm>
            <a:off x="5322964" y="2380283"/>
            <a:ext cx="5204072" cy="3798297"/>
          </a:xfrm>
          <a:prstGeom prst="roundRect">
            <a:avLst>
              <a:gd name="adj" fmla="val 516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/>
              <a:t>your-namespace</a:t>
            </a:r>
            <a:endParaRPr lang="pt-BR" sz="1400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8D56867C-F711-7C47-94E8-E9B3ADE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Traffic management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1E3FBD-6B89-0848-B61A-4C3449A0B389}"/>
              </a:ext>
            </a:extLst>
          </p:cNvPr>
          <p:cNvSpPr/>
          <p:nvPr/>
        </p:nvSpPr>
        <p:spPr>
          <a:xfrm>
            <a:off x="6338993" y="3489596"/>
            <a:ext cx="1048157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my-service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C51032-A0CC-9046-A432-BDBD7E0BE99F}"/>
              </a:ext>
            </a:extLst>
          </p:cNvPr>
          <p:cNvSpPr/>
          <p:nvPr/>
        </p:nvSpPr>
        <p:spPr>
          <a:xfrm>
            <a:off x="7899715" y="2592372"/>
            <a:ext cx="1048157" cy="141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my-pod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5AC3CD-38C4-9248-BC8C-A4E949A2FEBA}"/>
              </a:ext>
            </a:extLst>
          </p:cNvPr>
          <p:cNvSpPr/>
          <p:nvPr/>
        </p:nvSpPr>
        <p:spPr>
          <a:xfrm>
            <a:off x="3327414" y="4738850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istio-egressgateway</a:t>
            </a:r>
            <a:endParaRPr 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28BC7F-CA62-0643-86AE-8D5C94579323}"/>
              </a:ext>
            </a:extLst>
          </p:cNvPr>
          <p:cNvSpPr txBox="1"/>
          <p:nvPr/>
        </p:nvSpPr>
        <p:spPr>
          <a:xfrm>
            <a:off x="1664964" y="4811434"/>
            <a:ext cx="708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Service</a:t>
            </a:r>
          </a:p>
        </p:txBody>
      </p:sp>
      <p:sp>
        <p:nvSpPr>
          <p:cNvPr id="4" name="Rounded Rectangle 111">
            <a:extLst>
              <a:ext uri="{FF2B5EF4-FFF2-40B4-BE49-F238E27FC236}">
                <a16:creationId xmlns:a16="http://schemas.microsoft.com/office/drawing/2014/main" id="{93A01A27-E0E9-44C1-80EC-43191C5B21BF}"/>
              </a:ext>
            </a:extLst>
          </p:cNvPr>
          <p:cNvSpPr/>
          <p:nvPr/>
        </p:nvSpPr>
        <p:spPr>
          <a:xfrm>
            <a:off x="3005433" y="2380283"/>
            <a:ext cx="2105231" cy="3798297"/>
          </a:xfrm>
          <a:prstGeom prst="roundRect">
            <a:avLst>
              <a:gd name="adj" fmla="val 8287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/>
              <a:t>istio</a:t>
            </a:r>
            <a:r>
              <a:rPr lang="pt-BR" sz="1400" dirty="0"/>
              <a:t>-system</a:t>
            </a:r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A62E70F6-9531-4F40-AE56-E09A384CFAC0}"/>
              </a:ext>
            </a:extLst>
          </p:cNvPr>
          <p:cNvSpPr/>
          <p:nvPr/>
        </p:nvSpPr>
        <p:spPr>
          <a:xfrm>
            <a:off x="3327415" y="3496078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istio-ingressgateway</a:t>
            </a:r>
            <a:endParaRPr lang="en-US" sz="1400" dirty="0"/>
          </a:p>
        </p:txBody>
      </p:sp>
      <p:sp>
        <p:nvSpPr>
          <p:cNvPr id="98" name="TextBox 122">
            <a:extLst>
              <a:ext uri="{FF2B5EF4-FFF2-40B4-BE49-F238E27FC236}">
                <a16:creationId xmlns:a16="http://schemas.microsoft.com/office/drawing/2014/main" id="{1264CDE3-C07B-4B4D-8B92-8B79C66A9283}"/>
              </a:ext>
            </a:extLst>
          </p:cNvPr>
          <p:cNvSpPr txBox="1"/>
          <p:nvPr/>
        </p:nvSpPr>
        <p:spPr>
          <a:xfrm>
            <a:off x="3775102" y="313996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PODs</a:t>
            </a:r>
            <a:endParaRPr lang="pt-BR" sz="1400" dirty="0"/>
          </a:p>
        </p:txBody>
      </p:sp>
      <p:sp>
        <p:nvSpPr>
          <p:cNvPr id="99" name="Rectangle 124">
            <a:extLst>
              <a:ext uri="{FF2B5EF4-FFF2-40B4-BE49-F238E27FC236}">
                <a16:creationId xmlns:a16="http://schemas.microsoft.com/office/drawing/2014/main" id="{ED8BDA28-ECEA-440D-A2B1-79B3AA0B34AC}"/>
              </a:ext>
            </a:extLst>
          </p:cNvPr>
          <p:cNvSpPr/>
          <p:nvPr/>
        </p:nvSpPr>
        <p:spPr>
          <a:xfrm>
            <a:off x="3327414" y="4131863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istio-ingressgateway</a:t>
            </a:r>
            <a:endParaRPr lang="en-US" sz="1400" dirty="0"/>
          </a:p>
        </p:txBody>
      </p:sp>
      <p:cxnSp>
        <p:nvCxnSpPr>
          <p:cNvPr id="120" name="Elbow Connector 17">
            <a:extLst>
              <a:ext uri="{FF2B5EF4-FFF2-40B4-BE49-F238E27FC236}">
                <a16:creationId xmlns:a16="http://schemas.microsoft.com/office/drawing/2014/main" id="{D0DDBF2D-FA6F-45B7-9D26-8F71E5DEF09F}"/>
              </a:ext>
            </a:extLst>
          </p:cNvPr>
          <p:cNvCxnSpPr>
            <a:cxnSpLocks/>
            <a:stCxn id="99" idx="0"/>
            <a:endCxn id="7" idx="2"/>
          </p:cNvCxnSpPr>
          <p:nvPr/>
        </p:nvCxnSpPr>
        <p:spPr>
          <a:xfrm flipV="1">
            <a:off x="4058048" y="3960801"/>
            <a:ext cx="0" cy="171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7">
            <a:extLst>
              <a:ext uri="{FF2B5EF4-FFF2-40B4-BE49-F238E27FC236}">
                <a16:creationId xmlns:a16="http://schemas.microsoft.com/office/drawing/2014/main" id="{9E28582B-0A59-4C99-A835-1755F33E8DE9}"/>
              </a:ext>
            </a:extLst>
          </p:cNvPr>
          <p:cNvCxnSpPr>
            <a:cxnSpLocks/>
            <a:stCxn id="121" idx="3"/>
            <a:endCxn id="99" idx="1"/>
          </p:cNvCxnSpPr>
          <p:nvPr/>
        </p:nvCxnSpPr>
        <p:spPr>
          <a:xfrm flipV="1">
            <a:off x="2373876" y="4364225"/>
            <a:ext cx="953538" cy="4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51">
            <a:extLst>
              <a:ext uri="{FF2B5EF4-FFF2-40B4-BE49-F238E27FC236}">
                <a16:creationId xmlns:a16="http://schemas.microsoft.com/office/drawing/2014/main" id="{5E10CAFB-05A0-4DA0-9A2B-8C8EF6CB8D27}"/>
              </a:ext>
            </a:extLst>
          </p:cNvPr>
          <p:cNvSpPr txBox="1"/>
          <p:nvPr/>
        </p:nvSpPr>
        <p:spPr>
          <a:xfrm>
            <a:off x="2016086" y="421521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/>
              <a:t>LB</a:t>
            </a:r>
          </a:p>
        </p:txBody>
      </p:sp>
      <p:sp>
        <p:nvSpPr>
          <p:cNvPr id="142" name="Rectangle 124">
            <a:extLst>
              <a:ext uri="{FF2B5EF4-FFF2-40B4-BE49-F238E27FC236}">
                <a16:creationId xmlns:a16="http://schemas.microsoft.com/office/drawing/2014/main" id="{7354EFD0-49A8-47CC-BE29-F7DE9DB97ECC}"/>
              </a:ext>
            </a:extLst>
          </p:cNvPr>
          <p:cNvSpPr/>
          <p:nvPr/>
        </p:nvSpPr>
        <p:spPr>
          <a:xfrm>
            <a:off x="3327415" y="5374118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istio-egressgateway</a:t>
            </a:r>
            <a:endParaRPr lang="en-US" sz="1400" dirty="0"/>
          </a:p>
        </p:txBody>
      </p:sp>
      <p:cxnSp>
        <p:nvCxnSpPr>
          <p:cNvPr id="150" name="Elbow Connector 17">
            <a:extLst>
              <a:ext uri="{FF2B5EF4-FFF2-40B4-BE49-F238E27FC236}">
                <a16:creationId xmlns:a16="http://schemas.microsoft.com/office/drawing/2014/main" id="{6E922813-1538-4217-AD92-589C0E7BD447}"/>
              </a:ext>
            </a:extLst>
          </p:cNvPr>
          <p:cNvCxnSpPr>
            <a:cxnSpLocks/>
            <a:stCxn id="142" idx="0"/>
            <a:endCxn id="131" idx="2"/>
          </p:cNvCxnSpPr>
          <p:nvPr/>
        </p:nvCxnSpPr>
        <p:spPr>
          <a:xfrm flipH="1" flipV="1">
            <a:off x="4058047" y="5203573"/>
            <a:ext cx="2" cy="170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7">
            <a:extLst>
              <a:ext uri="{FF2B5EF4-FFF2-40B4-BE49-F238E27FC236}">
                <a16:creationId xmlns:a16="http://schemas.microsoft.com/office/drawing/2014/main" id="{9B49FD7B-F65E-48B8-A11E-61ED7F96913B}"/>
              </a:ext>
            </a:extLst>
          </p:cNvPr>
          <p:cNvCxnSpPr>
            <a:cxnSpLocks/>
            <a:stCxn id="25" idx="2"/>
            <a:endCxn id="142" idx="3"/>
          </p:cNvCxnSpPr>
          <p:nvPr/>
        </p:nvCxnSpPr>
        <p:spPr>
          <a:xfrm rot="5400000">
            <a:off x="5745430" y="2925327"/>
            <a:ext cx="1724405" cy="36379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24">
            <a:extLst>
              <a:ext uri="{FF2B5EF4-FFF2-40B4-BE49-F238E27FC236}">
                <a16:creationId xmlns:a16="http://schemas.microsoft.com/office/drawing/2014/main" id="{88FF874D-090F-4584-95A8-792F8A9A5384}"/>
              </a:ext>
            </a:extLst>
          </p:cNvPr>
          <p:cNvSpPr/>
          <p:nvPr/>
        </p:nvSpPr>
        <p:spPr>
          <a:xfrm>
            <a:off x="7977237" y="3581373"/>
            <a:ext cx="898689" cy="300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envoy</a:t>
            </a:r>
          </a:p>
        </p:txBody>
      </p:sp>
      <p:sp>
        <p:nvSpPr>
          <p:cNvPr id="32" name="Rectangle 72">
            <a:extLst>
              <a:ext uri="{FF2B5EF4-FFF2-40B4-BE49-F238E27FC236}">
                <a16:creationId xmlns:a16="http://schemas.microsoft.com/office/drawing/2014/main" id="{26FB0609-1CC1-4693-B1CB-01769F8EE517}"/>
              </a:ext>
            </a:extLst>
          </p:cNvPr>
          <p:cNvSpPr/>
          <p:nvPr/>
        </p:nvSpPr>
        <p:spPr>
          <a:xfrm>
            <a:off x="838200" y="5839215"/>
            <a:ext cx="783380" cy="26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pod</a:t>
            </a:r>
          </a:p>
        </p:txBody>
      </p:sp>
      <p:sp>
        <p:nvSpPr>
          <p:cNvPr id="33" name="Rectangle 124">
            <a:extLst>
              <a:ext uri="{FF2B5EF4-FFF2-40B4-BE49-F238E27FC236}">
                <a16:creationId xmlns:a16="http://schemas.microsoft.com/office/drawing/2014/main" id="{00644DEC-EB37-4A73-B0A8-698729B46536}"/>
              </a:ext>
            </a:extLst>
          </p:cNvPr>
          <p:cNvSpPr/>
          <p:nvPr/>
        </p:nvSpPr>
        <p:spPr>
          <a:xfrm>
            <a:off x="838200" y="6153510"/>
            <a:ext cx="783380" cy="268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cxnSp>
        <p:nvCxnSpPr>
          <p:cNvPr id="104" name="Elbow Connector 17">
            <a:extLst>
              <a:ext uri="{FF2B5EF4-FFF2-40B4-BE49-F238E27FC236}">
                <a16:creationId xmlns:a16="http://schemas.microsoft.com/office/drawing/2014/main" id="{E953AEEC-F3B1-9443-BA09-19A029A401C2}"/>
              </a:ext>
            </a:extLst>
          </p:cNvPr>
          <p:cNvCxnSpPr>
            <a:cxnSpLocks/>
            <a:stCxn id="125" idx="3"/>
            <a:endCxn id="25" idx="1"/>
          </p:cNvCxnSpPr>
          <p:nvPr/>
        </p:nvCxnSpPr>
        <p:spPr>
          <a:xfrm>
            <a:off x="7387150" y="3728026"/>
            <a:ext cx="590087" cy="3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7">
            <a:extLst>
              <a:ext uri="{FF2B5EF4-FFF2-40B4-BE49-F238E27FC236}">
                <a16:creationId xmlns:a16="http://schemas.microsoft.com/office/drawing/2014/main" id="{26A6332C-3E6C-9948-B7C3-66A68A6206AE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 flipV="1">
            <a:off x="2373876" y="4965323"/>
            <a:ext cx="953538" cy="5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7">
            <a:extLst>
              <a:ext uri="{FF2B5EF4-FFF2-40B4-BE49-F238E27FC236}">
                <a16:creationId xmlns:a16="http://schemas.microsoft.com/office/drawing/2014/main" id="{042CB748-7930-0844-96C5-E8840F703ADC}"/>
              </a:ext>
            </a:extLst>
          </p:cNvPr>
          <p:cNvCxnSpPr>
            <a:cxnSpLocks/>
            <a:stCxn id="7" idx="3"/>
            <a:endCxn id="125" idx="1"/>
          </p:cNvCxnSpPr>
          <p:nvPr/>
        </p:nvCxnSpPr>
        <p:spPr>
          <a:xfrm flipV="1">
            <a:off x="4788681" y="3728026"/>
            <a:ext cx="1550312" cy="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24">
            <a:extLst>
              <a:ext uri="{FF2B5EF4-FFF2-40B4-BE49-F238E27FC236}">
                <a16:creationId xmlns:a16="http://schemas.microsoft.com/office/drawing/2014/main" id="{A3C2BA88-2658-4489-ADC5-B873D9715EB2}"/>
              </a:ext>
            </a:extLst>
          </p:cNvPr>
          <p:cNvSpPr/>
          <p:nvPr/>
        </p:nvSpPr>
        <p:spPr>
          <a:xfrm>
            <a:off x="7977237" y="2931740"/>
            <a:ext cx="898689" cy="405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my-container</a:t>
            </a:r>
          </a:p>
        </p:txBody>
      </p:sp>
      <p:cxnSp>
        <p:nvCxnSpPr>
          <p:cNvPr id="69" name="Elbow Connector 17">
            <a:extLst>
              <a:ext uri="{FF2B5EF4-FFF2-40B4-BE49-F238E27FC236}">
                <a16:creationId xmlns:a16="http://schemas.microsoft.com/office/drawing/2014/main" id="{275EA91F-F666-4BF4-9F63-68B1C27D331A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flipV="1">
            <a:off x="8426582" y="3336969"/>
            <a:ext cx="0" cy="2444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24">
            <a:extLst>
              <a:ext uri="{FF2B5EF4-FFF2-40B4-BE49-F238E27FC236}">
                <a16:creationId xmlns:a16="http://schemas.microsoft.com/office/drawing/2014/main" id="{AE5D0089-CD61-4B81-8D99-5436FEDB2B0B}"/>
              </a:ext>
            </a:extLst>
          </p:cNvPr>
          <p:cNvSpPr/>
          <p:nvPr/>
        </p:nvSpPr>
        <p:spPr>
          <a:xfrm>
            <a:off x="838200" y="6461914"/>
            <a:ext cx="783380" cy="268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</a:t>
            </a:r>
          </a:p>
        </p:txBody>
      </p:sp>
      <p:sp>
        <p:nvSpPr>
          <p:cNvPr id="77" name="Rectangle 126">
            <a:extLst>
              <a:ext uri="{FF2B5EF4-FFF2-40B4-BE49-F238E27FC236}">
                <a16:creationId xmlns:a16="http://schemas.microsoft.com/office/drawing/2014/main" id="{56D172F3-A34F-464E-8A1F-9909DB94FC9D}"/>
              </a:ext>
            </a:extLst>
          </p:cNvPr>
          <p:cNvSpPr/>
          <p:nvPr/>
        </p:nvSpPr>
        <p:spPr>
          <a:xfrm>
            <a:off x="9261005" y="2592372"/>
            <a:ext cx="1048157" cy="141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my-pod2</a:t>
            </a:r>
          </a:p>
        </p:txBody>
      </p:sp>
      <p:sp>
        <p:nvSpPr>
          <p:cNvPr id="78" name="Rectangle 124">
            <a:extLst>
              <a:ext uri="{FF2B5EF4-FFF2-40B4-BE49-F238E27FC236}">
                <a16:creationId xmlns:a16="http://schemas.microsoft.com/office/drawing/2014/main" id="{CF9E1A38-3AF8-468D-BAE7-1CF4E8C66B58}"/>
              </a:ext>
            </a:extLst>
          </p:cNvPr>
          <p:cNvSpPr/>
          <p:nvPr/>
        </p:nvSpPr>
        <p:spPr>
          <a:xfrm>
            <a:off x="9338527" y="3581373"/>
            <a:ext cx="898689" cy="300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envoy</a:t>
            </a:r>
          </a:p>
        </p:txBody>
      </p:sp>
      <p:sp>
        <p:nvSpPr>
          <p:cNvPr id="79" name="Rectangle 124">
            <a:extLst>
              <a:ext uri="{FF2B5EF4-FFF2-40B4-BE49-F238E27FC236}">
                <a16:creationId xmlns:a16="http://schemas.microsoft.com/office/drawing/2014/main" id="{6C0674B6-2772-4233-B6DE-1A921219A31A}"/>
              </a:ext>
            </a:extLst>
          </p:cNvPr>
          <p:cNvSpPr/>
          <p:nvPr/>
        </p:nvSpPr>
        <p:spPr>
          <a:xfrm>
            <a:off x="9338527" y="2931740"/>
            <a:ext cx="898689" cy="4052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my-container</a:t>
            </a:r>
          </a:p>
        </p:txBody>
      </p:sp>
      <p:cxnSp>
        <p:nvCxnSpPr>
          <p:cNvPr id="80" name="Elbow Connector 17">
            <a:extLst>
              <a:ext uri="{FF2B5EF4-FFF2-40B4-BE49-F238E27FC236}">
                <a16:creationId xmlns:a16="http://schemas.microsoft.com/office/drawing/2014/main" id="{1B1CA035-891E-4CFB-A79C-28AA212D7FAE}"/>
              </a:ext>
            </a:extLst>
          </p:cNvPr>
          <p:cNvCxnSpPr>
            <a:cxnSpLocks/>
            <a:stCxn id="78" idx="0"/>
            <a:endCxn id="79" idx="2"/>
          </p:cNvCxnSpPr>
          <p:nvPr/>
        </p:nvCxnSpPr>
        <p:spPr>
          <a:xfrm flipV="1">
            <a:off x="9787872" y="3336969"/>
            <a:ext cx="0" cy="2444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7">
            <a:extLst>
              <a:ext uri="{FF2B5EF4-FFF2-40B4-BE49-F238E27FC236}">
                <a16:creationId xmlns:a16="http://schemas.microsoft.com/office/drawing/2014/main" id="{7206E282-0E06-4CA4-9E43-223A800C59B1}"/>
              </a:ext>
            </a:extLst>
          </p:cNvPr>
          <p:cNvCxnSpPr>
            <a:cxnSpLocks/>
            <a:stCxn id="25" idx="3"/>
            <a:endCxn id="78" idx="1"/>
          </p:cNvCxnSpPr>
          <p:nvPr/>
        </p:nvCxnSpPr>
        <p:spPr>
          <a:xfrm>
            <a:off x="8875926" y="3731724"/>
            <a:ext cx="46260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EEF39B4-973E-714A-938D-0C630702210E}"/>
              </a:ext>
            </a:extLst>
          </p:cNvPr>
          <p:cNvSpPr/>
          <p:nvPr/>
        </p:nvSpPr>
        <p:spPr>
          <a:xfrm>
            <a:off x="2502981" y="1782476"/>
            <a:ext cx="7381973" cy="4486349"/>
          </a:xfrm>
          <a:prstGeom prst="roundRect">
            <a:avLst>
              <a:gd name="adj" fmla="val 483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/>
              <a:t>cluster</a:t>
            </a:r>
          </a:p>
        </p:txBody>
      </p:sp>
      <p:sp>
        <p:nvSpPr>
          <p:cNvPr id="4" name="Rounded Rectangle 111">
            <a:extLst>
              <a:ext uri="{FF2B5EF4-FFF2-40B4-BE49-F238E27FC236}">
                <a16:creationId xmlns:a16="http://schemas.microsoft.com/office/drawing/2014/main" id="{93A01A27-E0E9-44C1-80EC-43191C5B21BF}"/>
              </a:ext>
            </a:extLst>
          </p:cNvPr>
          <p:cNvSpPr/>
          <p:nvPr/>
        </p:nvSpPr>
        <p:spPr>
          <a:xfrm>
            <a:off x="2703773" y="2191746"/>
            <a:ext cx="2105231" cy="3897970"/>
          </a:xfrm>
          <a:prstGeom prst="roundRect">
            <a:avLst>
              <a:gd name="adj" fmla="val 8287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/>
              <a:t>istio</a:t>
            </a:r>
            <a:r>
              <a:rPr lang="pt-BR" sz="1200" dirty="0"/>
              <a:t>-system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C1AA25-A369-3047-A7E3-139B666A8784}"/>
              </a:ext>
            </a:extLst>
          </p:cNvPr>
          <p:cNvSpPr/>
          <p:nvPr/>
        </p:nvSpPr>
        <p:spPr>
          <a:xfrm>
            <a:off x="5021304" y="2191746"/>
            <a:ext cx="4684540" cy="3030678"/>
          </a:xfrm>
          <a:prstGeom prst="roundRect">
            <a:avLst>
              <a:gd name="adj" fmla="val 516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/>
              <a:t>your-namespace</a:t>
            </a:r>
            <a:endParaRPr lang="pt-BR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A7602B-C340-044D-9981-1F0F49939965}"/>
              </a:ext>
            </a:extLst>
          </p:cNvPr>
          <p:cNvSpPr/>
          <p:nvPr/>
        </p:nvSpPr>
        <p:spPr>
          <a:xfrm>
            <a:off x="5835651" y="4219169"/>
            <a:ext cx="1392432" cy="476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Gateway</a:t>
            </a:r>
          </a:p>
          <a:p>
            <a:pPr algn="ctr"/>
            <a:r>
              <a:rPr lang="en-US" sz="1200" dirty="0"/>
              <a:t>(ingress/egress)</a:t>
            </a:r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8D56867C-F711-7C47-94E8-E9B3ADE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Configuration</a:t>
            </a:r>
            <a:endParaRPr lang="pt-BR" dirty="0"/>
          </a:p>
        </p:txBody>
      </p:sp>
      <p:cxnSp>
        <p:nvCxnSpPr>
          <p:cNvPr id="101" name="Elbow Connector 17">
            <a:extLst>
              <a:ext uri="{FF2B5EF4-FFF2-40B4-BE49-F238E27FC236}">
                <a16:creationId xmlns:a16="http://schemas.microsoft.com/office/drawing/2014/main" id="{5E222C9C-07D1-1646-BF25-1A404C5B06B7}"/>
              </a:ext>
            </a:extLst>
          </p:cNvPr>
          <p:cNvCxnSpPr>
            <a:cxnSpLocks/>
            <a:stCxn id="127" idx="3"/>
            <a:endCxn id="126" idx="1"/>
          </p:cNvCxnSpPr>
          <p:nvPr/>
        </p:nvCxnSpPr>
        <p:spPr>
          <a:xfrm flipV="1">
            <a:off x="7055945" y="2890617"/>
            <a:ext cx="927211" cy="71154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7">
            <a:extLst>
              <a:ext uri="{FF2B5EF4-FFF2-40B4-BE49-F238E27FC236}">
                <a16:creationId xmlns:a16="http://schemas.microsoft.com/office/drawing/2014/main" id="{E953AEEC-F3B1-9443-BA09-19A029A401C2}"/>
              </a:ext>
            </a:extLst>
          </p:cNvPr>
          <p:cNvCxnSpPr>
            <a:cxnSpLocks/>
            <a:stCxn id="127" idx="3"/>
            <a:endCxn id="125" idx="1"/>
          </p:cNvCxnSpPr>
          <p:nvPr/>
        </p:nvCxnSpPr>
        <p:spPr>
          <a:xfrm flipV="1">
            <a:off x="7055945" y="3601249"/>
            <a:ext cx="927212" cy="91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7F5B8E6-317E-2047-B09B-6843466CD873}"/>
              </a:ext>
            </a:extLst>
          </p:cNvPr>
          <p:cNvSpPr txBox="1"/>
          <p:nvPr/>
        </p:nvSpPr>
        <p:spPr>
          <a:xfrm>
            <a:off x="6273623" y="466724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L4-L6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1E3FBD-6B89-0848-B61A-4C3449A0B389}"/>
              </a:ext>
            </a:extLst>
          </p:cNvPr>
          <p:cNvSpPr/>
          <p:nvPr/>
        </p:nvSpPr>
        <p:spPr>
          <a:xfrm>
            <a:off x="7983157" y="3362819"/>
            <a:ext cx="1206626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AE2B9BB-0C8F-F842-AE65-A0776ED778D6}"/>
              </a:ext>
            </a:extLst>
          </p:cNvPr>
          <p:cNvSpPr/>
          <p:nvPr/>
        </p:nvSpPr>
        <p:spPr>
          <a:xfrm>
            <a:off x="7983156" y="2652187"/>
            <a:ext cx="1206626" cy="47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Destination Rules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C51032-A0CC-9046-A432-BDBD7E0BE99F}"/>
              </a:ext>
            </a:extLst>
          </p:cNvPr>
          <p:cNvSpPr/>
          <p:nvPr/>
        </p:nvSpPr>
        <p:spPr>
          <a:xfrm>
            <a:off x="6007788" y="3363732"/>
            <a:ext cx="1048157" cy="4768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Virtual Services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5AC3CD-38C4-9248-BC8C-A4E949A2FEBA}"/>
              </a:ext>
            </a:extLst>
          </p:cNvPr>
          <p:cNvSpPr/>
          <p:nvPr/>
        </p:nvSpPr>
        <p:spPr>
          <a:xfrm>
            <a:off x="3025754" y="4757701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istio-egressgateway</a:t>
            </a:r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6405749-38A6-DA4F-9DE1-CAF7CB7B181B}"/>
              </a:ext>
            </a:extLst>
          </p:cNvPr>
          <p:cNvSpPr/>
          <p:nvPr/>
        </p:nvSpPr>
        <p:spPr>
          <a:xfrm>
            <a:off x="7973510" y="4073451"/>
            <a:ext cx="1216274" cy="47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 Entries</a:t>
            </a:r>
          </a:p>
        </p:txBody>
      </p:sp>
      <p:cxnSp>
        <p:nvCxnSpPr>
          <p:cNvPr id="149" name="Elbow Connector 17">
            <a:extLst>
              <a:ext uri="{FF2B5EF4-FFF2-40B4-BE49-F238E27FC236}">
                <a16:creationId xmlns:a16="http://schemas.microsoft.com/office/drawing/2014/main" id="{2C06B6AF-FD42-B543-83B3-986EFDF6628F}"/>
              </a:ext>
            </a:extLst>
          </p:cNvPr>
          <p:cNvCxnSpPr>
            <a:cxnSpLocks/>
            <a:stCxn id="127" idx="3"/>
            <a:endCxn id="144" idx="1"/>
          </p:cNvCxnSpPr>
          <p:nvPr/>
        </p:nvCxnSpPr>
        <p:spPr>
          <a:xfrm>
            <a:off x="7055945" y="3602162"/>
            <a:ext cx="917565" cy="70971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628BC7F-CA62-0643-86AE-8D5C94579323}"/>
              </a:ext>
            </a:extLst>
          </p:cNvPr>
          <p:cNvSpPr txBox="1"/>
          <p:nvPr/>
        </p:nvSpPr>
        <p:spPr>
          <a:xfrm>
            <a:off x="1438901" y="4851562"/>
            <a:ext cx="63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/>
              <a:t>Service</a:t>
            </a:r>
          </a:p>
        </p:txBody>
      </p:sp>
      <p:sp>
        <p:nvSpPr>
          <p:cNvPr id="7" name="Rectangle 72">
            <a:extLst>
              <a:ext uri="{FF2B5EF4-FFF2-40B4-BE49-F238E27FC236}">
                <a16:creationId xmlns:a16="http://schemas.microsoft.com/office/drawing/2014/main" id="{A62E70F6-9531-4F40-AE56-E09A384CFAC0}"/>
              </a:ext>
            </a:extLst>
          </p:cNvPr>
          <p:cNvSpPr/>
          <p:nvPr/>
        </p:nvSpPr>
        <p:spPr>
          <a:xfrm>
            <a:off x="3025755" y="3354670"/>
            <a:ext cx="146126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istio-ingressgateway</a:t>
            </a:r>
            <a:endParaRPr lang="en-US" sz="1200" dirty="0"/>
          </a:p>
        </p:txBody>
      </p:sp>
      <p:cxnSp>
        <p:nvCxnSpPr>
          <p:cNvPr id="58" name="Elbow Connector 17">
            <a:extLst>
              <a:ext uri="{FF2B5EF4-FFF2-40B4-BE49-F238E27FC236}">
                <a16:creationId xmlns:a16="http://schemas.microsoft.com/office/drawing/2014/main" id="{7EF494A7-CB91-41FA-8686-B7358FF4F2CC}"/>
              </a:ext>
            </a:extLst>
          </p:cNvPr>
          <p:cNvCxnSpPr>
            <a:cxnSpLocks/>
            <a:stCxn id="127" idx="2"/>
            <a:endCxn id="73" idx="0"/>
          </p:cNvCxnSpPr>
          <p:nvPr/>
        </p:nvCxnSpPr>
        <p:spPr>
          <a:xfrm>
            <a:off x="6531867" y="3840592"/>
            <a:ext cx="0" cy="37857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22">
            <a:extLst>
              <a:ext uri="{FF2B5EF4-FFF2-40B4-BE49-F238E27FC236}">
                <a16:creationId xmlns:a16="http://schemas.microsoft.com/office/drawing/2014/main" id="{D4F19C47-1E03-4070-9AD4-0CF88B70E142}"/>
              </a:ext>
            </a:extLst>
          </p:cNvPr>
          <p:cNvSpPr txBox="1"/>
          <p:nvPr/>
        </p:nvSpPr>
        <p:spPr>
          <a:xfrm>
            <a:off x="6361937" y="3034882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L7</a:t>
            </a:r>
          </a:p>
        </p:txBody>
      </p:sp>
      <p:sp>
        <p:nvSpPr>
          <p:cNvPr id="98" name="TextBox 122">
            <a:extLst>
              <a:ext uri="{FF2B5EF4-FFF2-40B4-BE49-F238E27FC236}">
                <a16:creationId xmlns:a16="http://schemas.microsoft.com/office/drawing/2014/main" id="{1264CDE3-C07B-4B4D-8B92-8B79C66A9283}"/>
              </a:ext>
            </a:extLst>
          </p:cNvPr>
          <p:cNvSpPr txBox="1"/>
          <p:nvPr/>
        </p:nvSpPr>
        <p:spPr>
          <a:xfrm>
            <a:off x="3473442" y="304569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PODs</a:t>
            </a:r>
            <a:endParaRPr lang="pt-BR" sz="1200" dirty="0"/>
          </a:p>
        </p:txBody>
      </p:sp>
      <p:sp>
        <p:nvSpPr>
          <p:cNvPr id="99" name="Rectangle 124">
            <a:extLst>
              <a:ext uri="{FF2B5EF4-FFF2-40B4-BE49-F238E27FC236}">
                <a16:creationId xmlns:a16="http://schemas.microsoft.com/office/drawing/2014/main" id="{ED8BDA28-ECEA-440D-A2B1-79B3AA0B34AC}"/>
              </a:ext>
            </a:extLst>
          </p:cNvPr>
          <p:cNvSpPr/>
          <p:nvPr/>
        </p:nvSpPr>
        <p:spPr>
          <a:xfrm>
            <a:off x="3025754" y="4065871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istio-ingressgateway</a:t>
            </a:r>
            <a:endParaRPr lang="en-US" sz="1200" dirty="0"/>
          </a:p>
        </p:txBody>
      </p:sp>
      <p:cxnSp>
        <p:nvCxnSpPr>
          <p:cNvPr id="120" name="Elbow Connector 17">
            <a:extLst>
              <a:ext uri="{FF2B5EF4-FFF2-40B4-BE49-F238E27FC236}">
                <a16:creationId xmlns:a16="http://schemas.microsoft.com/office/drawing/2014/main" id="{D0DDBF2D-FA6F-45B7-9D26-8F71E5DEF09F}"/>
              </a:ext>
            </a:extLst>
          </p:cNvPr>
          <p:cNvCxnSpPr>
            <a:cxnSpLocks/>
            <a:stCxn id="99" idx="0"/>
            <a:endCxn id="7" idx="2"/>
          </p:cNvCxnSpPr>
          <p:nvPr/>
        </p:nvCxnSpPr>
        <p:spPr>
          <a:xfrm flipV="1">
            <a:off x="3756388" y="3819393"/>
            <a:ext cx="0" cy="246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7">
            <a:extLst>
              <a:ext uri="{FF2B5EF4-FFF2-40B4-BE49-F238E27FC236}">
                <a16:creationId xmlns:a16="http://schemas.microsoft.com/office/drawing/2014/main" id="{9E28582B-0A59-4C99-A835-1755F33E8DE9}"/>
              </a:ext>
            </a:extLst>
          </p:cNvPr>
          <p:cNvCxnSpPr>
            <a:cxnSpLocks/>
            <a:stCxn id="121" idx="3"/>
            <a:endCxn id="99" idx="1"/>
          </p:cNvCxnSpPr>
          <p:nvPr/>
        </p:nvCxnSpPr>
        <p:spPr>
          <a:xfrm>
            <a:off x="2072216" y="4298232"/>
            <a:ext cx="9535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51">
            <a:extLst>
              <a:ext uri="{FF2B5EF4-FFF2-40B4-BE49-F238E27FC236}">
                <a16:creationId xmlns:a16="http://schemas.microsoft.com/office/drawing/2014/main" id="{5E10CAFB-05A0-4DA0-9A2B-8C8EF6CB8D27}"/>
              </a:ext>
            </a:extLst>
          </p:cNvPr>
          <p:cNvSpPr txBox="1"/>
          <p:nvPr/>
        </p:nvSpPr>
        <p:spPr>
          <a:xfrm>
            <a:off x="1045973" y="4159732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err="1"/>
              <a:t>LoadBalancer</a:t>
            </a:r>
            <a:endParaRPr lang="pt-BR" sz="1200" dirty="0"/>
          </a:p>
        </p:txBody>
      </p:sp>
      <p:sp>
        <p:nvSpPr>
          <p:cNvPr id="142" name="Rectangle 124">
            <a:extLst>
              <a:ext uri="{FF2B5EF4-FFF2-40B4-BE49-F238E27FC236}">
                <a16:creationId xmlns:a16="http://schemas.microsoft.com/office/drawing/2014/main" id="{7354EFD0-49A8-47CC-BE29-F7DE9DB97ECC}"/>
              </a:ext>
            </a:extLst>
          </p:cNvPr>
          <p:cNvSpPr/>
          <p:nvPr/>
        </p:nvSpPr>
        <p:spPr>
          <a:xfrm>
            <a:off x="3025755" y="5449531"/>
            <a:ext cx="1461267" cy="464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istio-ingressgateway</a:t>
            </a:r>
            <a:endParaRPr lang="en-US" sz="1200" dirty="0"/>
          </a:p>
        </p:txBody>
      </p:sp>
      <p:cxnSp>
        <p:nvCxnSpPr>
          <p:cNvPr id="150" name="Elbow Connector 17">
            <a:extLst>
              <a:ext uri="{FF2B5EF4-FFF2-40B4-BE49-F238E27FC236}">
                <a16:creationId xmlns:a16="http://schemas.microsoft.com/office/drawing/2014/main" id="{6E922813-1538-4217-AD92-589C0E7BD447}"/>
              </a:ext>
            </a:extLst>
          </p:cNvPr>
          <p:cNvCxnSpPr>
            <a:cxnSpLocks/>
            <a:stCxn id="142" idx="0"/>
            <a:endCxn id="131" idx="2"/>
          </p:cNvCxnSpPr>
          <p:nvPr/>
        </p:nvCxnSpPr>
        <p:spPr>
          <a:xfrm flipH="1" flipV="1">
            <a:off x="3756387" y="5222424"/>
            <a:ext cx="2" cy="227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111">
            <a:extLst>
              <a:ext uri="{FF2B5EF4-FFF2-40B4-BE49-F238E27FC236}">
                <a16:creationId xmlns:a16="http://schemas.microsoft.com/office/drawing/2014/main" id="{842E7578-3070-4228-B46A-C1B91E4C8ACD}"/>
              </a:ext>
            </a:extLst>
          </p:cNvPr>
          <p:cNvSpPr/>
          <p:nvPr/>
        </p:nvSpPr>
        <p:spPr>
          <a:xfrm>
            <a:off x="5021304" y="5381233"/>
            <a:ext cx="4684540" cy="708482"/>
          </a:xfrm>
          <a:prstGeom prst="roundRect">
            <a:avLst>
              <a:gd name="adj" fmla="val 21127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/>
              <a:t>another-namespace</a:t>
            </a:r>
            <a:endParaRPr lang="pt-BR" sz="1200" dirty="0"/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C71871CB-0496-4D2F-B7E3-44A5E73313AF}"/>
              </a:ext>
            </a:extLst>
          </p:cNvPr>
          <p:cNvSpPr txBox="1"/>
          <p:nvPr/>
        </p:nvSpPr>
        <p:spPr>
          <a:xfrm>
            <a:off x="838199" y="6360613"/>
            <a:ext cx="1865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Gateway</a:t>
            </a:r>
            <a:endParaRPr lang="pt-BR" sz="1200" dirty="0"/>
          </a:p>
          <a:p>
            <a:r>
              <a:rPr lang="pt-BR" sz="1200" i="0" dirty="0">
                <a:effectLst/>
                <a:latin typeface="Work Sans"/>
                <a:hlinkClick r:id="rId4"/>
              </a:rPr>
              <a:t>Egress Gateways</a:t>
            </a:r>
            <a:endParaRPr lang="pt-BR" sz="1200" i="0" dirty="0">
              <a:effectLst/>
              <a:latin typeface="Work Sans"/>
            </a:endParaRPr>
          </a:p>
        </p:txBody>
      </p:sp>
      <p:cxnSp>
        <p:nvCxnSpPr>
          <p:cNvPr id="145" name="Elbow Connector 17">
            <a:extLst>
              <a:ext uri="{FF2B5EF4-FFF2-40B4-BE49-F238E27FC236}">
                <a16:creationId xmlns:a16="http://schemas.microsoft.com/office/drawing/2014/main" id="{26A6332C-3E6C-9948-B7C3-66A68A6206AE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 flipV="1">
            <a:off x="2072216" y="4990062"/>
            <a:ext cx="9535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id="{094F1967-2CCD-4047-9B71-E582E2755FB0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 flipV="1">
            <a:off x="4487021" y="3587032"/>
            <a:ext cx="1348630" cy="87056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7">
            <a:extLst>
              <a:ext uri="{FF2B5EF4-FFF2-40B4-BE49-F238E27FC236}">
                <a16:creationId xmlns:a16="http://schemas.microsoft.com/office/drawing/2014/main" id="{042CB748-7930-0844-96C5-E8840F703ADC}"/>
              </a:ext>
            </a:extLst>
          </p:cNvPr>
          <p:cNvCxnSpPr>
            <a:cxnSpLocks/>
            <a:stCxn id="127" idx="1"/>
            <a:endCxn id="7" idx="3"/>
          </p:cNvCxnSpPr>
          <p:nvPr/>
        </p:nvCxnSpPr>
        <p:spPr>
          <a:xfrm flipH="1" flipV="1">
            <a:off x="4487021" y="3587032"/>
            <a:ext cx="1520767" cy="151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17">
            <a:extLst>
              <a:ext uri="{FF2B5EF4-FFF2-40B4-BE49-F238E27FC236}">
                <a16:creationId xmlns:a16="http://schemas.microsoft.com/office/drawing/2014/main" id="{C51AB1BC-C09F-461F-A9EF-E43424FF7CE8}"/>
              </a:ext>
            </a:extLst>
          </p:cNvPr>
          <p:cNvCxnSpPr>
            <a:cxnSpLocks/>
            <a:stCxn id="73" idx="1"/>
            <a:endCxn id="131" idx="3"/>
          </p:cNvCxnSpPr>
          <p:nvPr/>
        </p:nvCxnSpPr>
        <p:spPr>
          <a:xfrm flipH="1">
            <a:off x="4487020" y="4457599"/>
            <a:ext cx="1348631" cy="5324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6D39F-2ECD-4C4F-B0E4-E2C2FFED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Gateway</a:t>
            </a:r>
            <a:endParaRPr lang="pt-BR" dirty="0"/>
          </a:p>
        </p:txBody>
      </p:sp>
      <p:cxnSp>
        <p:nvCxnSpPr>
          <p:cNvPr id="28" name="Elbow Connector 7">
            <a:extLst>
              <a:ext uri="{FF2B5EF4-FFF2-40B4-BE49-F238E27FC236}">
                <a16:creationId xmlns:a16="http://schemas.microsoft.com/office/drawing/2014/main" id="{00E7144B-9FBA-4AC6-BE34-8FC78E38A28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565612" y="2730590"/>
            <a:ext cx="474685" cy="969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8DCFE85-972C-433D-96D0-8A0E815EAD69}"/>
              </a:ext>
            </a:extLst>
          </p:cNvPr>
          <p:cNvSpPr/>
          <p:nvPr/>
        </p:nvSpPr>
        <p:spPr>
          <a:xfrm>
            <a:off x="8040296" y="4388220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tls</a:t>
            </a:r>
            <a:endParaRPr lang="pt-BR" sz="1400" dirty="0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035AFEC4-FAA4-4C10-B0B4-E027E6799559}"/>
              </a:ext>
            </a:extLst>
          </p:cNvPr>
          <p:cNvSpPr/>
          <p:nvPr/>
        </p:nvSpPr>
        <p:spPr>
          <a:xfrm>
            <a:off x="6800652" y="3426386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4E0C3F1-AD88-41E1-AB1F-60624551671C}"/>
              </a:ext>
            </a:extLst>
          </p:cNvPr>
          <p:cNvSpPr/>
          <p:nvPr/>
        </p:nvSpPr>
        <p:spPr>
          <a:xfrm>
            <a:off x="8040297" y="2456988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4F97151-E872-4A67-AADE-EE8E69D290AA}"/>
              </a:ext>
            </a:extLst>
          </p:cNvPr>
          <p:cNvSpPr/>
          <p:nvPr/>
        </p:nvSpPr>
        <p:spPr>
          <a:xfrm>
            <a:off x="8046648" y="3422604"/>
            <a:ext cx="764960" cy="54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hosts</a:t>
            </a:r>
          </a:p>
        </p:txBody>
      </p:sp>
      <p:cxnSp>
        <p:nvCxnSpPr>
          <p:cNvPr id="39" name="Elbow Connector 7">
            <a:extLst>
              <a:ext uri="{FF2B5EF4-FFF2-40B4-BE49-F238E27FC236}">
                <a16:creationId xmlns:a16="http://schemas.microsoft.com/office/drawing/2014/main" id="{A60AF593-DDED-4EA1-BC4E-D4E140E126FF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7565612" y="3696206"/>
            <a:ext cx="481036" cy="3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7">
            <a:extLst>
              <a:ext uri="{FF2B5EF4-FFF2-40B4-BE49-F238E27FC236}">
                <a16:creationId xmlns:a16="http://schemas.microsoft.com/office/drawing/2014/main" id="{7CB1D854-068A-40F1-A687-3EE66D21A1AD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>
            <a:off x="7565612" y="3699988"/>
            <a:ext cx="474684" cy="961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8C9415DF-F50B-47BE-B83C-59A5B1A59FDB}"/>
              </a:ext>
            </a:extLst>
          </p:cNvPr>
          <p:cNvSpPr/>
          <p:nvPr/>
        </p:nvSpPr>
        <p:spPr>
          <a:xfrm>
            <a:off x="9052100" y="3323960"/>
            <a:ext cx="972402" cy="74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selector</a:t>
            </a:r>
            <a:endParaRPr lang="pt-BR" sz="1400" dirty="0"/>
          </a:p>
        </p:txBody>
      </p:sp>
      <p:sp>
        <p:nvSpPr>
          <p:cNvPr id="58" name="Rectangle 130">
            <a:extLst>
              <a:ext uri="{FF2B5EF4-FFF2-40B4-BE49-F238E27FC236}">
                <a16:creationId xmlns:a16="http://schemas.microsoft.com/office/drawing/2014/main" id="{49DA194B-5748-4ABA-8CF1-05152D852E70}"/>
              </a:ext>
            </a:extLst>
          </p:cNvPr>
          <p:cNvSpPr/>
          <p:nvPr/>
        </p:nvSpPr>
        <p:spPr>
          <a:xfrm>
            <a:off x="10077944" y="3973590"/>
            <a:ext cx="1686707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istio-egressgateway</a:t>
            </a:r>
            <a:endParaRPr lang="en-US" sz="1400" dirty="0"/>
          </a:p>
        </p:txBody>
      </p:sp>
      <p:sp>
        <p:nvSpPr>
          <p:cNvPr id="60" name="Rectangle 72">
            <a:extLst>
              <a:ext uri="{FF2B5EF4-FFF2-40B4-BE49-F238E27FC236}">
                <a16:creationId xmlns:a16="http://schemas.microsoft.com/office/drawing/2014/main" id="{5A6AF080-B79B-4939-ABDA-7F5C5E35EBC7}"/>
              </a:ext>
            </a:extLst>
          </p:cNvPr>
          <p:cNvSpPr/>
          <p:nvPr/>
        </p:nvSpPr>
        <p:spPr>
          <a:xfrm>
            <a:off x="10077945" y="2957880"/>
            <a:ext cx="1686706" cy="46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istio-ingressgateway</a:t>
            </a:r>
            <a:endParaRPr lang="en-US" sz="1400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51ADA19-970A-45F0-A05C-7DE4849CCDF2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400" b="0">
                <a:solidFill>
                  <a:srgbClr val="569CD6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sz="1200" dirty="0" err="1">
                <a:solidFill>
                  <a:schemeClr val="bg1"/>
                </a:solidFill>
              </a:rPr>
              <a:t>kubectl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get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pod</a:t>
            </a:r>
            <a:r>
              <a:rPr lang="pt-BR" sz="1200" dirty="0">
                <a:solidFill>
                  <a:schemeClr val="bg1"/>
                </a:solidFill>
              </a:rPr>
              <a:t> -l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=</a:t>
            </a:r>
            <a:r>
              <a:rPr lang="pt-BR" sz="1200" dirty="0" err="1">
                <a:solidFill>
                  <a:schemeClr val="bg1"/>
                </a:solidFill>
              </a:rPr>
              <a:t>ingressgateway</a:t>
            </a:r>
            <a:r>
              <a:rPr lang="pt-BR" sz="1200" dirty="0">
                <a:solidFill>
                  <a:schemeClr val="bg1"/>
                </a:solidFill>
              </a:rPr>
              <a:t> -n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-system</a:t>
            </a:r>
          </a:p>
          <a:p>
            <a:r>
              <a:rPr lang="pt-BR" sz="1200" dirty="0" err="1">
                <a:solidFill>
                  <a:schemeClr val="bg1"/>
                </a:solidFill>
              </a:rPr>
              <a:t>kubectl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get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pod</a:t>
            </a:r>
            <a:r>
              <a:rPr lang="pt-BR" sz="1200" dirty="0">
                <a:solidFill>
                  <a:schemeClr val="bg1"/>
                </a:solidFill>
              </a:rPr>
              <a:t> -l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=</a:t>
            </a:r>
            <a:r>
              <a:rPr lang="pt-BR" sz="1200" dirty="0" err="1">
                <a:solidFill>
                  <a:schemeClr val="bg1"/>
                </a:solidFill>
              </a:rPr>
              <a:t>egressgateway</a:t>
            </a:r>
            <a:r>
              <a:rPr lang="pt-BR" sz="1200" dirty="0">
                <a:solidFill>
                  <a:schemeClr val="bg1"/>
                </a:solidFill>
              </a:rPr>
              <a:t> -n </a:t>
            </a:r>
            <a:r>
              <a:rPr lang="pt-BR" sz="1200" dirty="0" err="1">
                <a:solidFill>
                  <a:schemeClr val="bg1"/>
                </a:solidFill>
              </a:rPr>
              <a:t>istio</a:t>
            </a:r>
            <a:r>
              <a:rPr lang="pt-BR" sz="1200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kubectl</a:t>
            </a:r>
            <a:r>
              <a:rPr lang="en-US" sz="1200" dirty="0">
                <a:solidFill>
                  <a:schemeClr val="bg1"/>
                </a:solidFill>
              </a:rPr>
              <a:t> get gateway/</a:t>
            </a:r>
            <a:r>
              <a:rPr lang="en-US" sz="1200" dirty="0" err="1">
                <a:solidFill>
                  <a:schemeClr val="bg1"/>
                </a:solidFill>
              </a:rPr>
              <a:t>bookinfo</a:t>
            </a:r>
            <a:r>
              <a:rPr lang="en-US" sz="1200" dirty="0">
                <a:solidFill>
                  <a:schemeClr val="bg1"/>
                </a:solidFill>
              </a:rPr>
              <a:t>-gateway –o </a:t>
            </a:r>
            <a:r>
              <a:rPr lang="en-US" sz="1200" dirty="0" err="1">
                <a:solidFill>
                  <a:schemeClr val="bg1"/>
                </a:solidFill>
              </a:rPr>
              <a:t>yaml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EC25682-6348-47DB-A0D7-144BCEE91BE9}"/>
              </a:ext>
            </a:extLst>
          </p:cNvPr>
          <p:cNvSpPr txBox="1"/>
          <p:nvPr/>
        </p:nvSpPr>
        <p:spPr>
          <a:xfrm>
            <a:off x="834840" y="2145716"/>
            <a:ext cx="58110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Gateway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bookinfo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istio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ingressgateway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use 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istio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99E09F70-0599-4747-BD66-D9E61933BA4F}"/>
              </a:ext>
            </a:extLst>
          </p:cNvPr>
          <p:cNvSpPr/>
          <p:nvPr/>
        </p:nvSpPr>
        <p:spPr>
          <a:xfrm>
            <a:off x="5981956" y="2087839"/>
            <a:ext cx="1967910" cy="1156069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713A-8237-1C49-AF2C-8887F6B4EFFE}"/>
              </a:ext>
            </a:extLst>
          </p:cNvPr>
          <p:cNvSpPr txBox="1"/>
          <p:nvPr/>
        </p:nvSpPr>
        <p:spPr>
          <a:xfrm>
            <a:off x="7850252" y="2313660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http</a:t>
            </a:r>
            <a:endParaRPr lang="pt-BR" sz="1600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BFA3DDB-3FE9-184A-9D0A-9F68CB98CE56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7949866" y="2665874"/>
            <a:ext cx="476050" cy="7840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FCA14-7CB3-3D4B-9E4B-B2699AD54F43}"/>
              </a:ext>
            </a:extLst>
          </p:cNvPr>
          <p:cNvSpPr txBox="1"/>
          <p:nvPr/>
        </p:nvSpPr>
        <p:spPr>
          <a:xfrm>
            <a:off x="5657227" y="2295840"/>
            <a:ext cx="445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tcp</a:t>
            </a:r>
            <a:endParaRPr lang="pt-B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A3A54-548E-1245-B73A-BAFEAF1DF7A4}"/>
              </a:ext>
            </a:extLst>
          </p:cNvPr>
          <p:cNvSpPr txBox="1"/>
          <p:nvPr/>
        </p:nvSpPr>
        <p:spPr>
          <a:xfrm>
            <a:off x="6379649" y="317738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gRPC</a:t>
            </a:r>
            <a:endParaRPr lang="pt-BR" sz="16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93454A2-E2F6-BE44-A56D-94EE5D22CEBA}"/>
              </a:ext>
            </a:extLst>
          </p:cNvPr>
          <p:cNvSpPr/>
          <p:nvPr/>
        </p:nvSpPr>
        <p:spPr>
          <a:xfrm>
            <a:off x="7209401" y="3449944"/>
            <a:ext cx="2433029" cy="954757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14" idx="3"/>
            <a:endCxn id="71" idx="1"/>
          </p:cNvCxnSpPr>
          <p:nvPr/>
        </p:nvCxnSpPr>
        <p:spPr>
          <a:xfrm>
            <a:off x="9642430" y="3927323"/>
            <a:ext cx="427405" cy="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1B7CE87-42E6-D845-A2C6-11BD44D6303C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8425916" y="4404701"/>
            <a:ext cx="1" cy="55436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EC89370-30F9-974A-9F38-14E5934F4476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6965911" y="1837659"/>
            <a:ext cx="0" cy="250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45E92B0-EDF9-274F-803B-87AF7B14B7D0}"/>
              </a:ext>
            </a:extLst>
          </p:cNvPr>
          <p:cNvSpPr/>
          <p:nvPr/>
        </p:nvSpPr>
        <p:spPr>
          <a:xfrm>
            <a:off x="10069835" y="3654388"/>
            <a:ext cx="1283965" cy="5458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</a:p>
          <a:p>
            <a:pPr algn="ctr"/>
            <a:r>
              <a:rPr lang="en-US" sz="1600" dirty="0"/>
              <a:t>v2</a:t>
            </a:r>
            <a:endParaRPr lang="pt-BR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A7602B-C340-044D-9981-1F0F49939965}"/>
              </a:ext>
            </a:extLst>
          </p:cNvPr>
          <p:cNvSpPr/>
          <p:nvPr/>
        </p:nvSpPr>
        <p:spPr>
          <a:xfrm>
            <a:off x="7783934" y="4959061"/>
            <a:ext cx="1283965" cy="5458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</a:t>
            </a:r>
          </a:p>
          <a:p>
            <a:pPr algn="ctr"/>
            <a:r>
              <a:rPr lang="en-US" sz="1600" dirty="0"/>
              <a:t>v3</a:t>
            </a:r>
            <a:endParaRPr lang="pt-BR" sz="1600" dirty="0"/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8D56867C-F711-7C47-94E8-E9B3ADE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VirtualService</a:t>
            </a:r>
            <a:endParaRPr lang="pt-B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4FD4E1-28BB-E44F-85A4-F21BF3416A94}"/>
              </a:ext>
            </a:extLst>
          </p:cNvPr>
          <p:cNvSpPr txBox="1"/>
          <p:nvPr/>
        </p:nvSpPr>
        <p:spPr>
          <a:xfrm>
            <a:off x="8438317" y="45075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route</a:t>
            </a:r>
            <a:endParaRPr lang="pt-BR" sz="1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420B06C-9CC0-45A1-8968-DC5E362ED525}"/>
              </a:ext>
            </a:extLst>
          </p:cNvPr>
          <p:cNvSpPr/>
          <p:nvPr/>
        </p:nvSpPr>
        <p:spPr>
          <a:xfrm>
            <a:off x="6843362" y="1578048"/>
            <a:ext cx="245097" cy="25961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262C036-BD8C-4FE3-A6DF-E7A89ADC88C5}"/>
              </a:ext>
            </a:extLst>
          </p:cNvPr>
          <p:cNvSpPr txBox="1"/>
          <p:nvPr/>
        </p:nvSpPr>
        <p:spPr>
          <a:xfrm>
            <a:off x="0" y="6411872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200"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VirtualService</a:t>
            </a:r>
            <a:r>
              <a:rPr lang="pt-BR" dirty="0"/>
              <a:t> -n k360api</a:t>
            </a:r>
          </a:p>
          <a:p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VirtualService</a:t>
            </a:r>
            <a:r>
              <a:rPr lang="en-US" dirty="0"/>
              <a:t>/k360api -n k360api -o </a:t>
            </a:r>
            <a:r>
              <a:rPr lang="en-US" dirty="0" err="1"/>
              <a:t>yaml</a:t>
            </a:r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5C1DB0E-3B34-48A6-8146-39A58E0AABDA}"/>
              </a:ext>
            </a:extLst>
          </p:cNvPr>
          <p:cNvSpPr txBox="1"/>
          <p:nvPr/>
        </p:nvSpPr>
        <p:spPr>
          <a:xfrm>
            <a:off x="834206" y="1491256"/>
            <a:ext cx="43348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VirtualService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end-user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jason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2CFDF7F2-83FA-4DDA-9CCB-A23742EBFB28}"/>
              </a:ext>
            </a:extLst>
          </p:cNvPr>
          <p:cNvSpPr txBox="1"/>
          <p:nvPr/>
        </p:nvSpPr>
        <p:spPr>
          <a:xfrm>
            <a:off x="7209401" y="3548014"/>
            <a:ext cx="2400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Match</a:t>
            </a:r>
          </a:p>
          <a:p>
            <a:pPr algn="ctr"/>
            <a:r>
              <a:rPr lang="pt-BR" sz="1400" dirty="0" err="1">
                <a:solidFill>
                  <a:schemeClr val="bg1"/>
                </a:solidFill>
              </a:rPr>
              <a:t>Headers.end-user</a:t>
            </a:r>
            <a:r>
              <a:rPr lang="pt-BR" sz="1400" dirty="0">
                <a:solidFill>
                  <a:schemeClr val="bg1"/>
                </a:solidFill>
              </a:rPr>
              <a:t> == </a:t>
            </a:r>
            <a:r>
              <a:rPr lang="pt-BR" sz="1400" dirty="0" err="1">
                <a:solidFill>
                  <a:schemeClr val="bg1"/>
                </a:solidFill>
              </a:rPr>
              <a:t>jason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304E45A-285F-4FEB-936F-F3FE2202B65C}"/>
              </a:ext>
            </a:extLst>
          </p:cNvPr>
          <p:cNvSpPr txBox="1"/>
          <p:nvPr/>
        </p:nvSpPr>
        <p:spPr>
          <a:xfrm>
            <a:off x="6003553" y="2502558"/>
            <a:ext cx="1967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Header.Host</a:t>
            </a:r>
            <a:r>
              <a:rPr lang="pt-BR" sz="1400" dirty="0">
                <a:solidFill>
                  <a:schemeClr val="bg1"/>
                </a:solidFill>
              </a:rPr>
              <a:t> == reviews</a:t>
            </a:r>
          </a:p>
        </p:txBody>
      </p:sp>
    </p:spTree>
    <p:extLst>
      <p:ext uri="{BB962C8B-B14F-4D97-AF65-F5344CB8AC3E}">
        <p14:creationId xmlns:p14="http://schemas.microsoft.com/office/powerpoint/2010/main" val="176916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9A5D7-FE40-024B-AB0B-2A6AC7A6A680}"/>
              </a:ext>
            </a:extLst>
          </p:cNvPr>
          <p:cNvSpPr/>
          <p:nvPr/>
        </p:nvSpPr>
        <p:spPr>
          <a:xfrm>
            <a:off x="9608283" y="255684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version: v1</a:t>
            </a:r>
            <a:endParaRPr lang="pt-B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713A-8237-1C49-AF2C-8887F6B4EFFE}"/>
              </a:ext>
            </a:extLst>
          </p:cNvPr>
          <p:cNvSpPr txBox="1"/>
          <p:nvPr/>
        </p:nvSpPr>
        <p:spPr>
          <a:xfrm>
            <a:off x="7818483" y="2149021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subsets</a:t>
            </a:r>
            <a:endParaRPr lang="pt-BR" sz="1600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BFA3DDB-3FE9-184A-9D0A-9F68CB98CE56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567604" y="2831260"/>
            <a:ext cx="1007208" cy="1235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28" idx="3"/>
            <a:endCxn id="4" idx="1"/>
          </p:cNvCxnSpPr>
          <p:nvPr/>
        </p:nvCxnSpPr>
        <p:spPr>
          <a:xfrm>
            <a:off x="8858777" y="2831260"/>
            <a:ext cx="749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0FDB6-CEB7-2D4E-AAA6-B70992D61FB5}"/>
              </a:ext>
            </a:extLst>
          </p:cNvPr>
          <p:cNvSpPr/>
          <p:nvPr/>
        </p:nvSpPr>
        <p:spPr>
          <a:xfrm>
            <a:off x="7574813" y="511459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v3</a:t>
            </a:r>
            <a:endParaRPr lang="pt-BR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EBC34B-67E3-9246-8379-25960666ACA2}"/>
              </a:ext>
            </a:extLst>
          </p:cNvPr>
          <p:cNvSpPr/>
          <p:nvPr/>
        </p:nvSpPr>
        <p:spPr>
          <a:xfrm>
            <a:off x="9608282" y="3791980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version: v2</a:t>
            </a:r>
            <a:endParaRPr lang="pt-BR" sz="1600" dirty="0"/>
          </a:p>
        </p:txBody>
      </p: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id="{094F1967-2CCD-4047-9B71-E582E2755FB0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865128" y="4066396"/>
            <a:ext cx="7431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4601E-2EDE-6C48-AB7A-4B22693A3C12}"/>
              </a:ext>
            </a:extLst>
          </p:cNvPr>
          <p:cNvSpPr/>
          <p:nvPr/>
        </p:nvSpPr>
        <p:spPr>
          <a:xfrm>
            <a:off x="5283639" y="3791980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</a:t>
            </a:r>
          </a:p>
          <a:p>
            <a:pPr algn="ctr"/>
            <a:r>
              <a:rPr lang="en-US" sz="1600" dirty="0"/>
              <a:t>(ex: service)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FB8A7-A5EA-5047-83B9-35ECFF39BC63}"/>
              </a:ext>
            </a:extLst>
          </p:cNvPr>
          <p:cNvSpPr/>
          <p:nvPr/>
        </p:nvSpPr>
        <p:spPr>
          <a:xfrm>
            <a:off x="7574812" y="255684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v1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CDD73-C150-F544-9DC5-A07902158FF9}"/>
              </a:ext>
            </a:extLst>
          </p:cNvPr>
          <p:cNvSpPr/>
          <p:nvPr/>
        </p:nvSpPr>
        <p:spPr>
          <a:xfrm>
            <a:off x="7581163" y="3791980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v2</a:t>
            </a:r>
          </a:p>
        </p:txBody>
      </p:sp>
      <p:cxnSp>
        <p:nvCxnSpPr>
          <p:cNvPr id="43" name="Elbow Connector 7">
            <a:extLst>
              <a:ext uri="{FF2B5EF4-FFF2-40B4-BE49-F238E27FC236}">
                <a16:creationId xmlns:a16="http://schemas.microsoft.com/office/drawing/2014/main" id="{C220F1B4-484A-3A40-8927-AFE61386197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567604" y="4066396"/>
            <a:ext cx="1013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7">
            <a:extLst>
              <a:ext uri="{FF2B5EF4-FFF2-40B4-BE49-F238E27FC236}">
                <a16:creationId xmlns:a16="http://schemas.microsoft.com/office/drawing/2014/main" id="{CC8FAAF1-2FBE-8741-97F2-FEE1B8AE6284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6567604" y="4066396"/>
            <a:ext cx="1007209" cy="1322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0BAF524-FF7A-C042-9C1C-72E8700BC2BC}"/>
              </a:ext>
            </a:extLst>
          </p:cNvPr>
          <p:cNvSpPr/>
          <p:nvPr/>
        </p:nvSpPr>
        <p:spPr>
          <a:xfrm>
            <a:off x="9608282" y="5114594"/>
            <a:ext cx="1283965" cy="548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version: v2</a:t>
            </a:r>
            <a:endParaRPr lang="pt-BR" sz="1600" dirty="0"/>
          </a:p>
        </p:txBody>
      </p:sp>
      <p:cxnSp>
        <p:nvCxnSpPr>
          <p:cNvPr id="51" name="Elbow Connector 17">
            <a:extLst>
              <a:ext uri="{FF2B5EF4-FFF2-40B4-BE49-F238E27FC236}">
                <a16:creationId xmlns:a16="http://schemas.microsoft.com/office/drawing/2014/main" id="{7C18FE8D-79D6-ED41-ACC0-EB81B53D4609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8858778" y="5389010"/>
            <a:ext cx="7495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C17400-61C7-BC41-A76E-B06EC4F1D378}"/>
              </a:ext>
            </a:extLst>
          </p:cNvPr>
          <p:cNvSpPr txBox="1"/>
          <p:nvPr/>
        </p:nvSpPr>
        <p:spPr>
          <a:xfrm>
            <a:off x="9917480" y="214902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labels</a:t>
            </a:r>
            <a:endParaRPr lang="pt-BR" sz="1600" dirty="0"/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54D4FDE8-E48E-6640-913F-CAEB8FD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DestinationRule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2935B03-3E4B-425A-9C2D-163A2B2DB4AD}"/>
              </a:ext>
            </a:extLst>
          </p:cNvPr>
          <p:cNvSpPr txBox="1"/>
          <p:nvPr/>
        </p:nvSpPr>
        <p:spPr>
          <a:xfrm>
            <a:off x="841899" y="2296681"/>
            <a:ext cx="42108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DestinationRule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5686A1-6AFC-49E4-B5A5-8466749C11C0}"/>
              </a:ext>
            </a:extLst>
          </p:cNvPr>
          <p:cNvSpPr txBox="1"/>
          <p:nvPr/>
        </p:nvSpPr>
        <p:spPr>
          <a:xfrm>
            <a:off x="1572" y="6431487"/>
            <a:ext cx="1219042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200"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DestinationRule</a:t>
            </a:r>
            <a:r>
              <a:rPr lang="pt-BR" dirty="0"/>
              <a:t> -n k360api</a:t>
            </a:r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DestinationRule</a:t>
            </a:r>
            <a:r>
              <a:rPr lang="pt-BR" dirty="0"/>
              <a:t>/k360security -n k360api -o </a:t>
            </a:r>
            <a:r>
              <a:rPr lang="pt-BR" dirty="0" err="1"/>
              <a:t>yaml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4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9A5D7-FE40-024B-AB0B-2A6AC7A6A680}"/>
              </a:ext>
            </a:extLst>
          </p:cNvPr>
          <p:cNvSpPr/>
          <p:nvPr/>
        </p:nvSpPr>
        <p:spPr>
          <a:xfrm>
            <a:off x="9856952" y="3379465"/>
            <a:ext cx="1283965" cy="516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Reviews</a:t>
            </a:r>
          </a:p>
          <a:p>
            <a:pPr algn="ctr"/>
            <a:r>
              <a:rPr lang="en-US" sz="1600" dirty="0"/>
              <a:t>v1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9E09F70-0599-4747-BD66-D9E61933BA4F}"/>
              </a:ext>
            </a:extLst>
          </p:cNvPr>
          <p:cNvSpPr/>
          <p:nvPr/>
        </p:nvSpPr>
        <p:spPr>
          <a:xfrm>
            <a:off x="6424582" y="3354461"/>
            <a:ext cx="1926772" cy="1305501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8351354" y="3637608"/>
            <a:ext cx="1505598" cy="36960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AEBC34B-67E3-9246-8379-25960666ACA2}"/>
              </a:ext>
            </a:extLst>
          </p:cNvPr>
          <p:cNvSpPr/>
          <p:nvPr/>
        </p:nvSpPr>
        <p:spPr>
          <a:xfrm>
            <a:off x="9856951" y="4327700"/>
            <a:ext cx="1283965" cy="516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Reviews</a:t>
            </a:r>
          </a:p>
          <a:p>
            <a:pPr algn="ctr"/>
            <a:r>
              <a:rPr lang="en-US" sz="1600" dirty="0"/>
              <a:t>v2</a:t>
            </a:r>
          </a:p>
        </p:txBody>
      </p: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id="{094F1967-2CCD-4047-9B71-E582E2755FB0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8351354" y="4007212"/>
            <a:ext cx="1505597" cy="57863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EC89370-30F9-974A-9F38-14E5934F447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387968" y="2928474"/>
            <a:ext cx="0" cy="42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C9D7C3-9D07-9345-ADD9-FC35C8DBE14B}"/>
              </a:ext>
            </a:extLst>
          </p:cNvPr>
          <p:cNvSpPr txBox="1"/>
          <p:nvPr/>
        </p:nvSpPr>
        <p:spPr>
          <a:xfrm>
            <a:off x="8145267" y="3557196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http</a:t>
            </a:r>
            <a:endParaRPr lang="pt-BR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EA5F4C-3D97-8E4B-87F9-64BC56EE5BD7}"/>
              </a:ext>
            </a:extLst>
          </p:cNvPr>
          <p:cNvSpPr txBox="1"/>
          <p:nvPr/>
        </p:nvSpPr>
        <p:spPr>
          <a:xfrm>
            <a:off x="10185383" y="296343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/>
              <a:t>80%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D01CE-32CB-5848-971E-2201C1D6E1B8}"/>
              </a:ext>
            </a:extLst>
          </p:cNvPr>
          <p:cNvSpPr txBox="1"/>
          <p:nvPr/>
        </p:nvSpPr>
        <p:spPr>
          <a:xfrm>
            <a:off x="10185384" y="484398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/>
              <a:t>20%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A23493A-DF91-7942-ABD9-4EE3922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VirtualService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9F6F76C-321F-41AD-A069-FEB18121CDCB}"/>
              </a:ext>
            </a:extLst>
          </p:cNvPr>
          <p:cNvSpPr/>
          <p:nvPr/>
        </p:nvSpPr>
        <p:spPr>
          <a:xfrm>
            <a:off x="7265419" y="2668863"/>
            <a:ext cx="245097" cy="25961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FBD9E3-1B41-4277-B262-2D0341ADEF32}"/>
              </a:ext>
            </a:extLst>
          </p:cNvPr>
          <p:cNvSpPr txBox="1"/>
          <p:nvPr/>
        </p:nvSpPr>
        <p:spPr>
          <a:xfrm>
            <a:off x="838200" y="2129775"/>
            <a:ext cx="5257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VirtualService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reviews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AB1AAE-9793-481C-B33E-A0A47CC0B373}"/>
              </a:ext>
            </a:extLst>
          </p:cNvPr>
          <p:cNvSpPr txBox="1"/>
          <p:nvPr/>
        </p:nvSpPr>
        <p:spPr>
          <a:xfrm>
            <a:off x="6404011" y="3859678"/>
            <a:ext cx="1967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Header.Host</a:t>
            </a:r>
            <a:r>
              <a:rPr lang="pt-BR" sz="1400" dirty="0">
                <a:solidFill>
                  <a:schemeClr val="bg1"/>
                </a:solidFill>
              </a:rPr>
              <a:t> == reviews</a:t>
            </a:r>
          </a:p>
        </p:txBody>
      </p:sp>
    </p:spTree>
    <p:extLst>
      <p:ext uri="{BB962C8B-B14F-4D97-AF65-F5344CB8AC3E}">
        <p14:creationId xmlns:p14="http://schemas.microsoft.com/office/powerpoint/2010/main" val="56199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F9A5D7-FE40-024B-AB0B-2A6AC7A6A680}"/>
              </a:ext>
            </a:extLst>
          </p:cNvPr>
          <p:cNvSpPr/>
          <p:nvPr/>
        </p:nvSpPr>
        <p:spPr>
          <a:xfrm>
            <a:off x="9077230" y="2634342"/>
            <a:ext cx="1517475" cy="79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ports</a:t>
            </a:r>
            <a:endParaRPr lang="pt-BR" sz="16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E4D0968-C8C3-4541-90C4-2E8668DEFA32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8450103" y="3031671"/>
            <a:ext cx="627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>
            <a:extLst>
              <a:ext uri="{FF2B5EF4-FFF2-40B4-BE49-F238E27FC236}">
                <a16:creationId xmlns:a16="http://schemas.microsoft.com/office/drawing/2014/main" id="{BA23493A-DF91-7942-ABD9-4EE39221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ServiceEntry</a:t>
            </a:r>
            <a:endParaRPr lang="pt-BR" dirty="0"/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A1629757-A4BE-4559-BE33-791AD79026D9}"/>
              </a:ext>
            </a:extLst>
          </p:cNvPr>
          <p:cNvSpPr/>
          <p:nvPr/>
        </p:nvSpPr>
        <p:spPr>
          <a:xfrm>
            <a:off x="6932628" y="4121571"/>
            <a:ext cx="1517475" cy="79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  <a:endParaRPr lang="pt-BR" sz="1600" dirty="0"/>
          </a:p>
        </p:txBody>
      </p:sp>
      <p:cxnSp>
        <p:nvCxnSpPr>
          <p:cNvPr id="23" name="Elbow Connector 17">
            <a:extLst>
              <a:ext uri="{FF2B5EF4-FFF2-40B4-BE49-F238E27FC236}">
                <a16:creationId xmlns:a16="http://schemas.microsoft.com/office/drawing/2014/main" id="{4CA1C6E5-69EA-4DB3-8C35-7BB8AC2A0061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7691366" y="3429000"/>
            <a:ext cx="0" cy="692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9">
            <a:extLst>
              <a:ext uri="{FF2B5EF4-FFF2-40B4-BE49-F238E27FC236}">
                <a16:creationId xmlns:a16="http://schemas.microsoft.com/office/drawing/2014/main" id="{D2E50706-8667-43E0-95CA-A994CD320555}"/>
              </a:ext>
            </a:extLst>
          </p:cNvPr>
          <p:cNvSpPr/>
          <p:nvPr/>
        </p:nvSpPr>
        <p:spPr>
          <a:xfrm>
            <a:off x="6932628" y="2634342"/>
            <a:ext cx="1517475" cy="79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hosts</a:t>
            </a:r>
            <a:endParaRPr lang="pt-BR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49C000-C95C-4958-8334-D5BB255D82F5}"/>
              </a:ext>
            </a:extLst>
          </p:cNvPr>
          <p:cNvSpPr txBox="1"/>
          <p:nvPr/>
        </p:nvSpPr>
        <p:spPr>
          <a:xfrm>
            <a:off x="838201" y="2113291"/>
            <a:ext cx="60944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networking.istio.io/v1alpha3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ServiceEntry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googleapis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www.googleapis.com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443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DNS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B633EF0-3EE4-406C-A7B5-F6428A576759}"/>
              </a:ext>
            </a:extLst>
          </p:cNvPr>
          <p:cNvSpPr txBox="1"/>
          <p:nvPr/>
        </p:nvSpPr>
        <p:spPr>
          <a:xfrm>
            <a:off x="0" y="6400542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en-BR"/>
            </a:defPPr>
            <a:lvl1pPr>
              <a:defRPr sz="1200" b="0">
                <a:solidFill>
                  <a:schemeClr val="bg1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ServiceEntry</a:t>
            </a:r>
            <a:endParaRPr lang="pt-BR" dirty="0"/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ServiceEntry</a:t>
            </a:r>
            <a:r>
              <a:rPr lang="pt-BR" dirty="0"/>
              <a:t>/</a:t>
            </a:r>
            <a:r>
              <a:rPr lang="pt-BR" dirty="0" err="1"/>
              <a:t>xxx</a:t>
            </a:r>
            <a:r>
              <a:rPr lang="pt-BR" dirty="0"/>
              <a:t> –o </a:t>
            </a:r>
            <a:r>
              <a:rPr lang="pt-BR" dirty="0" err="1"/>
              <a:t>yaml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97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744</Words>
  <Application>Microsoft Macintosh PowerPoint</Application>
  <PresentationFormat>Widescreen</PresentationFormat>
  <Paragraphs>212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Work Sans</vt:lpstr>
      <vt:lpstr>Office Theme</vt:lpstr>
      <vt:lpstr>Istio</vt:lpstr>
      <vt:lpstr>Demo App</vt:lpstr>
      <vt:lpstr>Traffic management</vt:lpstr>
      <vt:lpstr>Configuration</vt:lpstr>
      <vt:lpstr>Gateway</vt:lpstr>
      <vt:lpstr>VirtualService</vt:lpstr>
      <vt:lpstr>DestinationRule</vt:lpstr>
      <vt:lpstr>VirtualService</vt:lpstr>
      <vt:lpstr>ServiceEntry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Dos Santos</dc:creator>
  <cp:lastModifiedBy>Anderson Dos Santos</cp:lastModifiedBy>
  <cp:revision>40</cp:revision>
  <dcterms:created xsi:type="dcterms:W3CDTF">2020-10-02T17:55:12Z</dcterms:created>
  <dcterms:modified xsi:type="dcterms:W3CDTF">2020-10-19T14:15:33Z</dcterms:modified>
</cp:coreProperties>
</file>