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E4F8-6FC9-A338-69D5-BA5DA8EA5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15144-3E78-2099-270A-7690DE22C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0F96-321F-53F0-AF34-DB50E915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A252-0BC6-4B4E-3991-96DCCB65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A5CA-5AC9-3828-8E80-532A3B22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20C6-FD98-7A5D-8E28-52D9E5FB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96C74-0BAB-7A9C-0A1D-2A68FD7CA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8F0C-28FB-C89F-5AC4-BC4915C5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A90A-ECE0-E8CF-D0C8-9DC22D62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935F-4756-CF18-88E3-3E99D9E0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4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E1FFF-F8EB-E08D-ADD6-432D95B67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EF667-528E-5A53-2C52-866FF278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AB2C-6EDB-1485-724C-53F8A53F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55D0-EE2D-C2FA-A96F-2D57A89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7847-9B61-933C-B554-AF7B701A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105-0B0D-45C8-5452-4EF3A2C2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0030-26E7-60E6-8B3D-FBBC0D7B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95A92-3467-7492-ADAC-2E3EAE92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7250-FA7E-DB48-6FD0-8A077E2D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296E1-54D4-9CAD-C8C6-D7650EAB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2ADC-BF41-5F8A-99DF-0C76B024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B937-0013-BC10-905E-5A865A49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EA1B-692A-7B45-6187-51CEE3F7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947E-F2B4-FC30-699A-1D9B10CA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9019-E9E3-21E6-357C-B6F91751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8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F73B-5E23-B5E2-E921-2C5C880D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4949-0EB3-EED3-A5A7-243068DDA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C3494-3639-875D-203B-3654AB38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98AB-2AC1-68CB-1C4C-4F123F06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D895-5111-9C0A-4972-3B50F35B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8E853-7876-919A-0DE1-6FD4F97D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450-3594-26C4-8278-052E9BDE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076A-0FDA-0092-3F88-5BF24A37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BE927-3F68-D28A-D624-7492D5D17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7BC88-AD75-E675-DCED-825066A1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B79DD-3C32-9170-2CCC-0584D9E02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D8327-C093-23C0-917E-91D51606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A2326-9E7A-9DC9-349C-74DF7B37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28EDD-8CCF-4FA1-91A9-1CBCA62E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8B2-D8CE-F3F7-8FEB-FD965524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21B27-9434-3474-8B00-DF7703B7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1465B-C4C0-4939-E526-15F53608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03989-8744-BA25-6385-04FB5A04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73F34-4091-1E05-ADF5-037EFE8D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1D2D2-423E-0910-9FA6-60D3FD94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17478-B954-D266-736A-7925CFD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4F77-AAFD-1E25-B429-31F7D2B4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7CF7-F5C7-546F-DC25-9C074CD7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A266-6CE4-48B6-E9F0-37B253CD6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267ED-DE1D-F07E-96CD-0A75985C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17C9-A41E-A4F0-E215-7C30C75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D5A5A-96F5-01CB-4C07-74F6F8B4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B17-CBD3-01A5-0718-80E1880C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9BE9D-0086-EB0B-BA8E-C5BD4EC71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96225-86E1-B762-379E-E64F18E2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9FE7-840D-4682-0767-3F92A5E1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C992D-DBD5-6ACF-320C-92B65E92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B77F-AC4B-782C-9C3B-CD0A0412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4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6E0E5-7FEC-B203-5DFB-10A56C0F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F16B-8A46-A1E8-7CB9-8C018243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E3BBF-35DB-AB3B-F4FF-0332B97E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06CA-5EA8-4047-82BA-A3860F17F7E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AC22-DAD9-5E23-EFFA-1F75FA869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A8FF-DD7B-7728-0AA7-D454D36D2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CD12-D3A8-4BE9-B530-75C85191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5397-FA8C-2B44-FFE4-BB9B15BA9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Accuracy effects of particle count and max step sizes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3BC2-9F4F-2684-CF63-6CB0EA4A8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Fu, 2/18/2024</a:t>
            </a:r>
          </a:p>
        </p:txBody>
      </p:sp>
    </p:spTree>
    <p:extLst>
      <p:ext uri="{BB962C8B-B14F-4D97-AF65-F5344CB8AC3E}">
        <p14:creationId xmlns:p14="http://schemas.microsoft.com/office/powerpoint/2010/main" val="42553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DBB2-A71B-F1C9-897C-9E900A11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54E8-7840-FD23-9E60-4420EB93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Parameters considered</a:t>
            </a:r>
          </a:p>
          <a:p>
            <a:pPr lvl="1"/>
            <a:r>
              <a:rPr lang="en-US" dirty="0"/>
              <a:t>Particle count, N</a:t>
            </a:r>
          </a:p>
          <a:p>
            <a:pPr lvl="1"/>
            <a:r>
              <a:rPr lang="en-US" dirty="0"/>
              <a:t>Max step in vacuum (not in wedge)</a:t>
            </a:r>
          </a:p>
          <a:p>
            <a:pPr lvl="1"/>
            <a:r>
              <a:rPr lang="en-US" dirty="0"/>
              <a:t>Max step in wedge</a:t>
            </a:r>
          </a:p>
          <a:p>
            <a:r>
              <a:rPr lang="en-US" dirty="0"/>
              <a:t>Technical note: G4Beamline has a global parameter “</a:t>
            </a:r>
            <a:r>
              <a:rPr lang="en-US" dirty="0" err="1"/>
              <a:t>maxStep</a:t>
            </a:r>
            <a:r>
              <a:rPr lang="en-US" dirty="0"/>
              <a:t>” and the wedge has its own “</a:t>
            </a:r>
            <a:r>
              <a:rPr lang="en-US" dirty="0" err="1"/>
              <a:t>maxStep</a:t>
            </a:r>
            <a:r>
              <a:rPr lang="en-US" dirty="0"/>
              <a:t>” value that overrides the global value</a:t>
            </a:r>
          </a:p>
          <a:p>
            <a:r>
              <a:rPr lang="en-US" dirty="0"/>
              <a:t>Graphs were generated by running each simulation 30 times with a 4-sigma cut and graphing the mean and standard deviation. The optimized 145</a:t>
            </a:r>
            <a:r>
              <a:rPr lang="el-GR" dirty="0"/>
              <a:t>μ</a:t>
            </a:r>
            <a:r>
              <a:rPr lang="en-US" dirty="0"/>
              <a:t>m parameters (</a:t>
            </a:r>
            <a:r>
              <a:rPr lang="en-US" i="1" dirty="0"/>
              <a:t>145_new.pkl</a:t>
            </a:r>
            <a:r>
              <a:rPr lang="en-US" dirty="0"/>
              <a:t>) were used for these tests.</a:t>
            </a:r>
          </a:p>
          <a:p>
            <a:r>
              <a:rPr lang="en-US" dirty="0"/>
              <a:t>As each parameter was varied, the others were left at default values of N=20000, max step in vacuum=0.5mm, max step in wedge=0.1</a:t>
            </a:r>
          </a:p>
          <a:p>
            <a:r>
              <a:rPr lang="en-US" dirty="0"/>
              <a:t>Code is in </a:t>
            </a:r>
            <a:r>
              <a:rPr lang="en-US" i="1" dirty="0"/>
              <a:t>accuracy.py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7678-03A2-7ED8-3DD3-F38348C4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particles</a:t>
            </a:r>
          </a:p>
        </p:txBody>
      </p:sp>
      <p:pic>
        <p:nvPicPr>
          <p:cNvPr id="5" name="Content Placeholder 4" descr="A group of graphs showing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88F69CC1-D1BD-4A2B-662A-237A2A9F4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2" y="1825625"/>
            <a:ext cx="8107116" cy="4351338"/>
          </a:xfrm>
        </p:spPr>
      </p:pic>
    </p:spTree>
    <p:extLst>
      <p:ext uri="{BB962C8B-B14F-4D97-AF65-F5344CB8AC3E}">
        <p14:creationId xmlns:p14="http://schemas.microsoft.com/office/powerpoint/2010/main" val="355993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8525-0082-1789-B8A4-D7AB1B02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step in vacuum</a:t>
            </a:r>
          </a:p>
        </p:txBody>
      </p:sp>
      <p:pic>
        <p:nvPicPr>
          <p:cNvPr id="5" name="Content Placeholder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9C738E37-A5F6-326A-A6BF-82FDAA4D6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2" y="1825625"/>
            <a:ext cx="8107116" cy="4351338"/>
          </a:xfrm>
        </p:spPr>
      </p:pic>
    </p:spTree>
    <p:extLst>
      <p:ext uri="{BB962C8B-B14F-4D97-AF65-F5344CB8AC3E}">
        <p14:creationId xmlns:p14="http://schemas.microsoft.com/office/powerpoint/2010/main" val="4376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9AE7-BD0C-B14B-C0C0-7C1340A0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step in wedge</a:t>
            </a:r>
          </a:p>
        </p:txBody>
      </p:sp>
      <p:pic>
        <p:nvPicPr>
          <p:cNvPr id="5" name="Content Placeholder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27AB37FC-F6B8-5CFC-480E-06FB6822A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42" y="1825625"/>
            <a:ext cx="8107116" cy="4351338"/>
          </a:xfrm>
        </p:spPr>
      </p:pic>
    </p:spTree>
    <p:extLst>
      <p:ext uri="{BB962C8B-B14F-4D97-AF65-F5344CB8AC3E}">
        <p14:creationId xmlns:p14="http://schemas.microsoft.com/office/powerpoint/2010/main" val="296376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2310-500C-4330-95F7-9CB1030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C498-1EF0-D835-0718-E40E3F53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Simulation is stable in number of particles</a:t>
            </a:r>
          </a:p>
          <a:p>
            <a:pPr lvl="1"/>
            <a:r>
              <a:rPr lang="en-US" dirty="0"/>
              <a:t>Higher particle counts reduce error</a:t>
            </a:r>
          </a:p>
          <a:p>
            <a:pPr lvl="1"/>
            <a:r>
              <a:rPr lang="en-US" dirty="0"/>
              <a:t>Simulation time is linear in particle count (as expected)</a:t>
            </a:r>
          </a:p>
          <a:p>
            <a:r>
              <a:rPr lang="en-US" dirty="0"/>
              <a:t>Simulation is stable with max step in vacuum up to 10mm</a:t>
            </a:r>
          </a:p>
          <a:p>
            <a:r>
              <a:rPr lang="en-US" dirty="0"/>
              <a:t>Several graphs show sharp downward trends when max step in wedge increases beyond a certain point</a:t>
            </a:r>
          </a:p>
          <a:p>
            <a:pPr lvl="1"/>
            <a:r>
              <a:rPr lang="en-US" dirty="0"/>
              <a:t>Occurs around 0.5 mm in </a:t>
            </a:r>
            <a:r>
              <a:rPr lang="en-US" dirty="0" err="1"/>
              <a:t>xemit</a:t>
            </a:r>
            <a:r>
              <a:rPr lang="en-US" dirty="0"/>
              <a:t> and </a:t>
            </a:r>
            <a:r>
              <a:rPr lang="en-US" dirty="0" err="1"/>
              <a:t>yemit</a:t>
            </a:r>
            <a:r>
              <a:rPr lang="en-US" dirty="0"/>
              <a:t> and around 0.1 mm in </a:t>
            </a:r>
            <a:r>
              <a:rPr lang="en-US" dirty="0" err="1"/>
              <a:t>zemit</a:t>
            </a:r>
            <a:endParaRPr lang="en-US" dirty="0"/>
          </a:p>
          <a:p>
            <a:pPr lvl="1"/>
            <a:r>
              <a:rPr lang="en-US" dirty="0"/>
              <a:t>Momentum mean and std show general trends that may be more concerning (but are within error ranges)</a:t>
            </a:r>
          </a:p>
          <a:p>
            <a:r>
              <a:rPr lang="en-US" dirty="0"/>
              <a:t>Previous simulations have been run at max step in vacuum = 0.5mm and max step in wedge = 0.1mm</a:t>
            </a:r>
          </a:p>
          <a:p>
            <a:pPr lvl="1"/>
            <a:r>
              <a:rPr lang="en-US" dirty="0"/>
              <a:t>To improve speed, the max step in vacuum can probably be increased to 1-2mm without accuracy loss</a:t>
            </a:r>
          </a:p>
          <a:p>
            <a:pPr lvl="1"/>
            <a:r>
              <a:rPr lang="en-US" dirty="0"/>
              <a:t>Max step in wedge should probably be left at 0.1mm</a:t>
            </a:r>
          </a:p>
        </p:txBody>
      </p:sp>
    </p:spTree>
    <p:extLst>
      <p:ext uri="{BB962C8B-B14F-4D97-AF65-F5344CB8AC3E}">
        <p14:creationId xmlns:p14="http://schemas.microsoft.com/office/powerpoint/2010/main" val="96740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Accuracy effects of particle count and max step sizes</vt:lpstr>
      <vt:lpstr>Setup</vt:lpstr>
      <vt:lpstr>Number of particles</vt:lpstr>
      <vt:lpstr>Max step in vacuum</vt:lpstr>
      <vt:lpstr>Max step in wedge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accuracy/stability</dc:title>
  <dc:creator>Daniel Fu</dc:creator>
  <cp:lastModifiedBy>Daniel Fu</cp:lastModifiedBy>
  <cp:revision>2</cp:revision>
  <dcterms:created xsi:type="dcterms:W3CDTF">2024-02-18T22:35:19Z</dcterms:created>
  <dcterms:modified xsi:type="dcterms:W3CDTF">2024-02-18T23:01:01Z</dcterms:modified>
</cp:coreProperties>
</file>