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BFC3D-0177-4510-C216-869BD0BBE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EA53-3621-5139-7601-D97863AC1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E0FFC-C082-2036-D4E9-A3CFB641C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5B9A2-ACA2-BE84-C8CC-9044B3A0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4177D-ABBE-1320-5C24-3BE64CA2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01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6177-970E-D45F-DA87-384EBDCF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9473E-BDA9-E755-B99B-49D6A47FE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7927-85D4-801F-34B4-CDC7DABB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7CA9-9D7B-3D30-9FF5-02DEFF33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E66E-EF8D-2697-0A2C-7EE579B3D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9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04C82-FCAD-5CDF-DCA0-44576B821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F276B-3552-A4CC-B6A0-2E45C832F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BF58-F80D-C615-CEB1-CA64ACC1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75DD4-E982-8439-1FAE-B1FFEEE4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72B5-C35F-A2BC-76A1-B3C5E7532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1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Bottom: 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1" y="971551"/>
            <a:ext cx="11563351" cy="5059363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rgbClr val="505050"/>
                </a:solidFill>
              </a:defRPr>
            </a:lvl1pPr>
            <a:lvl2pPr>
              <a:defRPr sz="2200">
                <a:solidFill>
                  <a:srgbClr val="505050"/>
                </a:solidFill>
              </a:defRPr>
            </a:lvl2pPr>
            <a:lvl3pPr>
              <a:defRPr sz="2000">
                <a:solidFill>
                  <a:srgbClr val="505050"/>
                </a:solidFill>
              </a:defRPr>
            </a:lvl3pPr>
            <a:lvl4pPr>
              <a:defRPr sz="1800">
                <a:solidFill>
                  <a:srgbClr val="505050"/>
                </a:solidFill>
              </a:defRPr>
            </a:lvl4pPr>
            <a:lvl5pPr marL="2057400" indent="-228600">
              <a:buFont typeface="Arial"/>
              <a:buChar char="•"/>
              <a:defRPr sz="1800">
                <a:solidFill>
                  <a:srgbClr val="50505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304800" y="251753"/>
            <a:ext cx="11582400" cy="427877"/>
          </a:xfrm>
          <a:prstGeom prst="rect">
            <a:avLst/>
          </a:prstGeom>
        </p:spPr>
        <p:txBody>
          <a:bodyPr lIns="0" tIns="0" rIns="0" bIns="0" anchor="b" anchorCtr="0"/>
          <a:lstStyle>
            <a:lvl1pPr>
              <a:defRPr sz="2800">
                <a:solidFill>
                  <a:srgbClr val="004C9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982436" y="6504213"/>
            <a:ext cx="900491" cy="241300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8/09/2022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40804" y="6504214"/>
            <a:ext cx="8349491" cy="242873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algn="l">
              <a:defRPr sz="1200">
                <a:solidFill>
                  <a:srgbClr val="004C97"/>
                </a:solidFill>
                <a:latin typeface="Helvetica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b="1"/>
              <a:t>NIU Physics Colloquium</a:t>
            </a:r>
            <a:endParaRPr lang="en-US" b="1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6333" y="6504214"/>
            <a:ext cx="552451" cy="237285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004C97"/>
                </a:solidFill>
                <a:latin typeface="Helvetica" charset="0"/>
                <a:cs typeface="ＭＳ Ｐゴシック" charset="0"/>
              </a:defRPr>
            </a:lvl1pPr>
          </a:lstStyle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3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18D0-1AF6-82DB-3923-38B5AC2C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F831-3F65-A28A-4A5A-CF6A7AE6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52A4-1EB0-E3C9-C1E6-76F19457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6EF89-8F95-25C8-5F29-8BF82ACF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41FF1-1E4A-DDEC-A269-9D2C3ECA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1F54-F9A9-ED03-227A-DCD109F0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5A20-2032-FCFF-7092-4E4B5C83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A07C-C4FD-2E4E-C1CC-0BBE1CBB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1DD39-1289-5C4C-CFC5-2C86E9A0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A7830-B7FE-3F60-B6D0-8CD03A3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84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58B6-BA7B-13A2-5E97-80101AD7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CFB71-BD3F-F357-D91C-E07FDB052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1CA92-4625-D4C3-66B4-9652F0C15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58774-EF8F-2A6F-6DAB-DD9C5AE84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AC8B8-4FB8-EE58-9A0E-DF1A9495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21BA8-3BBA-D573-2F86-DF440052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B25B-D0B5-3571-62E2-E9BDE4B3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888CA-D929-D9A9-615E-F147F0C87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2C6B1-5EA7-47D3-61D0-9499D4041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3E8A9-A221-EE95-7A88-4C5461B90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A0870-3224-8269-B8CB-4A053E4AB2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14B2F-1478-4BAE-F47D-AAA0239A8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F44A9-EA11-0FDC-C52A-1A2B03C9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E25D2-1965-A848-20DF-7F6E67AD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5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D267-E516-D038-EECE-11AC5939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6987E-3B33-E32C-B6A1-B9560B8DE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9BD49-0DD7-4143-70F6-9608E25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BADD9-8075-A273-DF28-6F4698FA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3DFA7-A39D-C1DE-3242-BDE43A7E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A7AB0-11B9-7CC0-4446-F4D6CE59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13D9A-27D3-3942-EF26-7D87210A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52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D581-3BB6-63F3-77B3-4C64C145E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D0D26-1859-1106-4CEB-3286F257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1C8F-F3E8-02B1-E899-27EB04178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C5491-8F40-1E05-587A-4EC1AF04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6FE6D-B6E5-C3B0-4EEF-BABA9AEA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FEB89-9AFF-80D1-F155-9AF013AD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6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B2D2-357C-9878-7FEA-78AD025CF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20E801-1E6C-A3B6-B36A-4DE16A989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D49AE-8B59-A9BF-9E0E-B5D0FFC3D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B79F-08D8-209F-282C-2603AEF6D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F3E88-280F-D570-62F6-2F6101902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2B8D7-5DC3-2603-0625-75EE7117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FEAFD-50CD-478C-99C9-AAF595B8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02535-AE21-CBE9-2EBD-B6CB68372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8FC717-D832-872C-5C7E-43AF21C2C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5F2E2-0925-43D3-9BA7-7BE20D56FF6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5FDE1-D0B3-3D22-25AC-6F8FD8F61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393E-5CB0-0923-3C69-E97EAD061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F242F-AABF-4524-83AF-F609E01E1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7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8/09/2022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8C7D2-AB0E-49BD-92F7-0D0FDE0C1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148C009B-CB69-E04A-B9B3-34B26D69E9CF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347199-0A1F-4425-A852-2198143F9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57" y="533614"/>
            <a:ext cx="5895343" cy="58892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6D9FB2-2BF3-D84B-576A-82D17DF7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5163"/>
            <a:ext cx="6156275" cy="474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diktys stratakis</dc:creator>
  <cp:lastModifiedBy>diktys stratakis</cp:lastModifiedBy>
  <cp:revision>1</cp:revision>
  <dcterms:created xsi:type="dcterms:W3CDTF">2023-07-25T13:13:18Z</dcterms:created>
  <dcterms:modified xsi:type="dcterms:W3CDTF">2023-07-25T13:13:27Z</dcterms:modified>
</cp:coreProperties>
</file>