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637E-6AA4-9224-FE5E-B4117FACE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BDD51-42DB-8781-8CAF-00BFB26FD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3973B-2932-0FAD-D17A-E5589671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BD109-FB97-3CE5-C205-67878D84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A73B1-F5F4-A7BF-6DD8-5A0F398A6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8C43-50EF-9041-9DB5-DBD74BB0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01DA1-0A87-BC56-94D6-A9507F52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B006-D19E-0EF4-B3A4-8710C96A2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3D1C3-E25C-9AD0-0B1B-6A137BA0E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5B34-28D1-EB83-D260-A7F3564B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02C6E-BFD5-D4C7-07B6-95AA37730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A40A0-42A9-A083-10A8-0BB49435E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3FC70-1AB2-97FF-4EE0-02D4543F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A196-4181-DB73-9C36-DC266887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78E2C-34CF-5C32-3A77-0663FCCE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909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AE-2EA0-6E17-5099-58BAD6D9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0D46F-C668-95E8-EBC5-7CA843979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12A8-C72B-80EA-4FAF-72D79BD1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A709-183D-1720-C448-F175FC6E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FA77-B5C0-78F8-3CDF-6EB7F4DE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8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8796-2A0E-9F19-26A9-D06F3492A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BC8DB-0AF6-CC5F-C4C5-CB69ED915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AB7D5-1A2E-A2DE-0BD2-3EC0DCEAE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8C5D-0D8E-EC12-A013-8034F535F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142F-1D9F-3DFA-165F-673471F97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C2C1-862F-A791-3555-111624BF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BBAF5-2EE4-7F01-ED95-2274B1608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44AF9-F945-1715-4EAD-9B0793C77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AA36-9ECC-BE73-1373-94BA0255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0D68F-4B11-03A5-C772-B3901255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FF326-E107-3BDF-8788-22904C3A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91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549D-DCD7-A889-CF83-952697CA7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8D00F-B46B-963E-846A-5FE706437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2F1C19-2E04-A249-E2E3-87CFFFAC5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E584F7-CCF7-FF0A-4213-84C2BCBE0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3AA6C-3319-36C7-9D50-B24CC8BA2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03A1B-A1B7-EF47-F4E7-1EF55B6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486A55-7F52-20BB-2C15-4EF58877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FFB2A-0237-E779-4CC8-003900C9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0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4CF3-00E9-7FC6-C964-8E0040871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3FE44-DB92-C4C6-2844-0CA98BCA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258E2-816B-CF3B-62ED-9E484F6F9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0E942-93B4-98D6-39E9-C0DCF5F3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4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2C102-3E9E-7CE0-3EB0-ED2AF61F4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DC406-B84D-3EF0-B752-70CBFC58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A8AC3-0393-59FF-A3DC-C01D47AD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3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D7D25-EE29-F42D-65B1-F14A9CB6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DD70B-5A6D-3E8C-EF68-DFB91E63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1CDD0-2032-48F7-733A-C07453DD8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E029F-9A22-C222-916F-EAEAA1B2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A9FA0-632F-6A31-A8AC-3DEC82D9B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230B9-8EFE-C90C-D6C5-4931BEDA2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3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7847-FDB0-F7FC-F661-668CEBC81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C574F-6F70-3AF0-27FC-EA1E4B851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06923-6685-A36B-EB98-360523293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F6B92-4300-0A46-9C20-C50F25773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9F743-2E7D-7916-9A1D-1E2E7C0E5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62C47-DB7E-31E6-E5C4-10591085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27CC0-879A-4898-9428-7253C89C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1FF0E-E094-A9E4-6898-8D2D8F819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2B540-79FE-6A0E-90FB-36025D731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5B843-9C92-4E6A-8A95-4DEA2C1B369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45D6F-9DF6-DA5B-1E9E-A40C93BBBA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14DE-796B-97B6-8195-1E5962877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7E34-692A-455E-A193-B95412034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6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146D7-D5AA-7FC5-B8B4-151C5B16F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Muon Accelerator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EC224-60FE-33EC-7CF3-76E674AF0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409" y="1825625"/>
            <a:ext cx="6684794" cy="4351338"/>
          </a:xfrm>
        </p:spPr>
        <p:txBody>
          <a:bodyPr>
            <a:normAutofit/>
          </a:bodyPr>
          <a:lstStyle/>
          <a:p>
            <a:r>
              <a:rPr lang="en-US" dirty="0"/>
              <a:t>Concept for a particle accelerator that collides muons, rather than protons or electrons</a:t>
            </a:r>
          </a:p>
          <a:p>
            <a:r>
              <a:rPr lang="en-US" dirty="0"/>
              <a:t>Muons have several advantages that make them attractive for collider experiments</a:t>
            </a:r>
          </a:p>
          <a:p>
            <a:pPr lvl="1"/>
            <a:r>
              <a:rPr lang="en-US" dirty="0"/>
              <a:t>Elementary particle (as opposed to protons)</a:t>
            </a:r>
          </a:p>
          <a:p>
            <a:pPr lvl="1"/>
            <a:r>
              <a:rPr lang="en-US" dirty="0"/>
              <a:t>Large mass (relative to electrons)</a:t>
            </a:r>
          </a:p>
          <a:p>
            <a:r>
              <a:rPr lang="en-US" dirty="0"/>
              <a:t>Difficulty: Muons are unstable, must be collected from collision products</a:t>
            </a:r>
          </a:p>
        </p:txBody>
      </p:sp>
      <p:pic>
        <p:nvPicPr>
          <p:cNvPr id="7" name="Picture 6" descr="A picture containing text, screenshot, map&#10;&#10;Description automatically generated">
            <a:extLst>
              <a:ext uri="{FF2B5EF4-FFF2-40B4-BE49-F238E27FC236}">
                <a16:creationId xmlns:a16="http://schemas.microsoft.com/office/drawing/2014/main" id="{98890139-4C23-DAF1-1933-C196C1773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868818"/>
            <a:ext cx="4837216" cy="37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8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D2C1-4443-BD36-B2A5-730AD341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Muon Cooling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9A1B9-D141-7398-C95F-C81E59296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8546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When produced, muons have a large initial spread of position and momentum (high emittance)</a:t>
            </a:r>
          </a:p>
          <a:p>
            <a:r>
              <a:rPr lang="en-US" dirty="0"/>
              <a:t>“Cooling” is the process of reducing spread in position and momentum of a particle beam</a:t>
            </a:r>
          </a:p>
          <a:p>
            <a:r>
              <a:rPr lang="en-US" dirty="0"/>
              <a:t>Multiple cooling methods exist</a:t>
            </a:r>
          </a:p>
          <a:p>
            <a:r>
              <a:rPr lang="en-US" dirty="0"/>
              <a:t>My project is to examine a method for final 4D cooling of the muon beam</a:t>
            </a:r>
          </a:p>
          <a:p>
            <a:r>
              <a:rPr lang="en-US" dirty="0"/>
              <a:t>Using simulation tool G4Beamline</a:t>
            </a:r>
          </a:p>
          <a:p>
            <a:r>
              <a:rPr lang="en-US" dirty="0"/>
              <a:t>Determine maximum performance and ideal starting point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CB091-6B62-0996-5E81-1369B79A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653" y="1027906"/>
            <a:ext cx="2634892" cy="530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Background: Muon Accelerator Program</vt:lpstr>
      <vt:lpstr>Muon Cooling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Background: Muon Accelerator Project</dc:title>
  <dc:creator>Daniel Fu</dc:creator>
  <cp:lastModifiedBy>Daniel Fu</cp:lastModifiedBy>
  <cp:revision>2</cp:revision>
  <dcterms:created xsi:type="dcterms:W3CDTF">2023-06-13T15:36:25Z</dcterms:created>
  <dcterms:modified xsi:type="dcterms:W3CDTF">2023-06-13T20:44:24Z</dcterms:modified>
</cp:coreProperties>
</file>