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69" r:id="rId2"/>
  </p:sldIdLst>
  <p:sldSz cx="32918400" cy="43891200"/>
  <p:notesSz cx="6858000" cy="9144000"/>
  <p:defaultTextStyle>
    <a:defPPr>
      <a:defRPr lang="en-US"/>
    </a:defPPr>
    <a:lvl1pPr algn="l" defTabSz="2349434" rtl="0" fontAlgn="base">
      <a:spcBef>
        <a:spcPct val="0"/>
      </a:spcBef>
      <a:spcAft>
        <a:spcPct val="0"/>
      </a:spcAft>
      <a:defRPr sz="9200" kern="1200">
        <a:solidFill>
          <a:schemeClr val="tx1"/>
        </a:solidFill>
        <a:latin typeface="Calibri" charset="0"/>
        <a:ea typeface="ＭＳ Ｐゴシック" charset="0"/>
        <a:cs typeface="Geneva" charset="0"/>
      </a:defRPr>
    </a:lvl1pPr>
    <a:lvl2pPr marL="2349434" indent="-1834489" algn="l" defTabSz="2349434" rtl="0" fontAlgn="base">
      <a:spcBef>
        <a:spcPct val="0"/>
      </a:spcBef>
      <a:spcAft>
        <a:spcPct val="0"/>
      </a:spcAft>
      <a:defRPr sz="9200" kern="1200">
        <a:solidFill>
          <a:schemeClr val="tx1"/>
        </a:solidFill>
        <a:latin typeface="Calibri" charset="0"/>
        <a:ea typeface="ＭＳ Ｐゴシック" charset="0"/>
        <a:cs typeface="Geneva" charset="0"/>
      </a:defRPr>
    </a:lvl2pPr>
    <a:lvl3pPr marL="4700656" indent="-3670767" algn="l" defTabSz="2349434" rtl="0" fontAlgn="base">
      <a:spcBef>
        <a:spcPct val="0"/>
      </a:spcBef>
      <a:spcAft>
        <a:spcPct val="0"/>
      </a:spcAft>
      <a:defRPr sz="9200" kern="1200">
        <a:solidFill>
          <a:schemeClr val="tx1"/>
        </a:solidFill>
        <a:latin typeface="Calibri" charset="0"/>
        <a:ea typeface="ＭＳ Ｐゴシック" charset="0"/>
        <a:cs typeface="Geneva" charset="0"/>
      </a:defRPr>
    </a:lvl3pPr>
    <a:lvl4pPr marL="7051877" indent="-5507044" algn="l" defTabSz="2349434" rtl="0" fontAlgn="base">
      <a:spcBef>
        <a:spcPct val="0"/>
      </a:spcBef>
      <a:spcAft>
        <a:spcPct val="0"/>
      </a:spcAft>
      <a:defRPr sz="9200" kern="1200">
        <a:solidFill>
          <a:schemeClr val="tx1"/>
        </a:solidFill>
        <a:latin typeface="Calibri" charset="0"/>
        <a:ea typeface="ＭＳ Ｐゴシック" charset="0"/>
        <a:cs typeface="Geneva" charset="0"/>
      </a:defRPr>
    </a:lvl4pPr>
    <a:lvl5pPr marL="9403099" indent="-7343322" algn="l" defTabSz="2349434" rtl="0" fontAlgn="base">
      <a:spcBef>
        <a:spcPct val="0"/>
      </a:spcBef>
      <a:spcAft>
        <a:spcPct val="0"/>
      </a:spcAft>
      <a:defRPr sz="9200" kern="1200">
        <a:solidFill>
          <a:schemeClr val="tx1"/>
        </a:solidFill>
        <a:latin typeface="Calibri" charset="0"/>
        <a:ea typeface="ＭＳ Ｐゴシック" charset="0"/>
        <a:cs typeface="Geneva" charset="0"/>
      </a:defRPr>
    </a:lvl5pPr>
    <a:lvl6pPr marL="2574722" algn="l" defTabSz="514944" rtl="0" eaLnBrk="1" latinLnBrk="0" hangingPunct="1">
      <a:defRPr sz="9200" kern="1200">
        <a:solidFill>
          <a:schemeClr val="tx1"/>
        </a:solidFill>
        <a:latin typeface="Calibri" charset="0"/>
        <a:ea typeface="ＭＳ Ｐゴシック" charset="0"/>
        <a:cs typeface="Geneva" charset="0"/>
      </a:defRPr>
    </a:lvl6pPr>
    <a:lvl7pPr marL="3089666" algn="l" defTabSz="514944" rtl="0" eaLnBrk="1" latinLnBrk="0" hangingPunct="1">
      <a:defRPr sz="9200" kern="1200">
        <a:solidFill>
          <a:schemeClr val="tx1"/>
        </a:solidFill>
        <a:latin typeface="Calibri" charset="0"/>
        <a:ea typeface="ＭＳ Ｐゴシック" charset="0"/>
        <a:cs typeface="Geneva" charset="0"/>
      </a:defRPr>
    </a:lvl7pPr>
    <a:lvl8pPr marL="3604611" algn="l" defTabSz="514944" rtl="0" eaLnBrk="1" latinLnBrk="0" hangingPunct="1">
      <a:defRPr sz="9200" kern="1200">
        <a:solidFill>
          <a:schemeClr val="tx1"/>
        </a:solidFill>
        <a:latin typeface="Calibri" charset="0"/>
        <a:ea typeface="ＭＳ Ｐゴシック" charset="0"/>
        <a:cs typeface="Geneva" charset="0"/>
      </a:defRPr>
    </a:lvl8pPr>
    <a:lvl9pPr marL="4119555" algn="l" defTabSz="514944" rtl="0" eaLnBrk="1" latinLnBrk="0" hangingPunct="1">
      <a:defRPr sz="9200" kern="1200">
        <a:solidFill>
          <a:schemeClr val="tx1"/>
        </a:solidFill>
        <a:latin typeface="Calibri" charset="0"/>
        <a:ea typeface="ＭＳ Ｐゴシック" charset="0"/>
        <a:cs typeface="Geneva" charset="0"/>
      </a:defRPr>
    </a:lvl9pPr>
  </p:defaultTextStyle>
  <p:extLst>
    <p:ext uri="{EFAFB233-063F-42B5-8137-9DF3F51BA10A}">
      <p15:sldGuideLst xmlns:p15="http://schemas.microsoft.com/office/powerpoint/2012/main">
        <p15:guide id="1" orient="horz" pos="4979">
          <p15:clr>
            <a:srgbClr val="A4A3A4"/>
          </p15:clr>
        </p15:guide>
        <p15:guide id="2" orient="horz" pos="9211">
          <p15:clr>
            <a:srgbClr val="A4A3A4"/>
          </p15:clr>
        </p15:guide>
        <p15:guide id="3" orient="horz" pos="14428">
          <p15:clr>
            <a:srgbClr val="A4A3A4"/>
          </p15:clr>
        </p15:guide>
        <p15:guide id="4" orient="horz" pos="8652">
          <p15:clr>
            <a:srgbClr val="A4A3A4"/>
          </p15:clr>
        </p15:guide>
        <p15:guide id="5" orient="horz" pos="25045">
          <p15:clr>
            <a:srgbClr val="A4A3A4"/>
          </p15:clr>
        </p15:guide>
        <p15:guide id="6" orient="horz" pos="18899">
          <p15:clr>
            <a:srgbClr val="A4A3A4"/>
          </p15:clr>
        </p15:guide>
        <p15:guide id="7" orient="horz" pos="4429">
          <p15:clr>
            <a:srgbClr val="A4A3A4"/>
          </p15:clr>
        </p15:guide>
        <p15:guide id="8" orient="horz" pos="14956">
          <p15:clr>
            <a:srgbClr val="A4A3A4"/>
          </p15:clr>
        </p15:guide>
        <p15:guide id="9" pos="596">
          <p15:clr>
            <a:srgbClr val="A4A3A4"/>
          </p15:clr>
        </p15:guide>
        <p15:guide id="10" pos="20104">
          <p15:clr>
            <a:srgbClr val="A4A3A4"/>
          </p15:clr>
        </p15:guide>
        <p15:guide id="11" pos="9101">
          <p15:clr>
            <a:srgbClr val="A4A3A4"/>
          </p15:clr>
        </p15:guide>
        <p15:guide id="12" pos="14346">
          <p15:clr>
            <a:srgbClr val="A4A3A4"/>
          </p15:clr>
        </p15:guide>
        <p15:guide id="13" pos="13780">
          <p15:clr>
            <a:srgbClr val="A4A3A4"/>
          </p15:clr>
        </p15:guide>
        <p15:guide id="14" pos="96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C97"/>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3"/>
  </p:normalViewPr>
  <p:slideViewPr>
    <p:cSldViewPr snapToGrid="0" snapToObjects="1">
      <p:cViewPr>
        <p:scale>
          <a:sx n="33" d="100"/>
          <a:sy n="33" d="100"/>
        </p:scale>
        <p:origin x="1368" y="60"/>
      </p:cViewPr>
      <p:guideLst>
        <p:guide orient="horz" pos="4979"/>
        <p:guide orient="horz" pos="9211"/>
        <p:guide orient="horz" pos="14428"/>
        <p:guide orient="horz" pos="8652"/>
        <p:guide orient="horz" pos="25045"/>
        <p:guide orient="horz" pos="18899"/>
        <p:guide orient="horz" pos="4429"/>
        <p:guide orient="horz" pos="14956"/>
        <p:guide pos="596"/>
        <p:guide pos="20104"/>
        <p:guide pos="9101"/>
        <p:guide pos="14346"/>
        <p:guide pos="13780"/>
        <p:guide pos="96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column even">
    <p:spTree>
      <p:nvGrpSpPr>
        <p:cNvPr id="1" name=""/>
        <p:cNvGrpSpPr/>
        <p:nvPr/>
      </p:nvGrpSpPr>
      <p:grpSpPr>
        <a:xfrm>
          <a:off x="0" y="0"/>
          <a:ext cx="0" cy="0"/>
          <a:chOff x="0" y="0"/>
          <a:chExt cx="0" cy="0"/>
        </a:xfrm>
      </p:grpSpPr>
      <p:sp>
        <p:nvSpPr>
          <p:cNvPr id="3" name="Picture Placeholder 37"/>
          <p:cNvSpPr>
            <a:spLocks noGrp="1"/>
          </p:cNvSpPr>
          <p:nvPr>
            <p:ph type="pic" sz="quarter" idx="21"/>
          </p:nvPr>
        </p:nvSpPr>
        <p:spPr>
          <a:xfrm>
            <a:off x="1008660" y="36320006"/>
            <a:ext cx="1417214" cy="1474189"/>
          </a:xfrm>
          <a:prstGeom prst="rect">
            <a:avLst/>
          </a:prstGeom>
        </p:spPr>
        <p:txBody>
          <a:bodyPr vert="horz" lIns="102989" tIns="51494" rIns="102989" bIns="51494"/>
          <a:lstStyle/>
          <a:p>
            <a:r>
              <a:rPr lang="en-US"/>
              <a:t>Click icon to add picture</a:t>
            </a:r>
            <a:endParaRPr lang="en-US" dirty="0"/>
          </a:p>
        </p:txBody>
      </p:sp>
      <p:sp>
        <p:nvSpPr>
          <p:cNvPr id="4" name="Picture Placeholder 37"/>
          <p:cNvSpPr>
            <a:spLocks noGrp="1"/>
          </p:cNvSpPr>
          <p:nvPr>
            <p:ph type="pic" sz="quarter" idx="22"/>
          </p:nvPr>
        </p:nvSpPr>
        <p:spPr>
          <a:xfrm>
            <a:off x="6757440" y="36363453"/>
            <a:ext cx="1417214" cy="1474189"/>
          </a:xfrm>
          <a:prstGeom prst="rect">
            <a:avLst/>
          </a:prstGeom>
        </p:spPr>
        <p:txBody>
          <a:bodyPr vert="horz" lIns="102989" tIns="51494" rIns="102989" bIns="51494"/>
          <a:lstStyle/>
          <a:p>
            <a:r>
              <a:rPr lang="en-US"/>
              <a:t>Click icon to add picture</a:t>
            </a:r>
            <a:endParaRPr lang="en-US" dirty="0"/>
          </a:p>
        </p:txBody>
      </p:sp>
      <p:sp>
        <p:nvSpPr>
          <p:cNvPr id="5" name="Picture Placeholder 37"/>
          <p:cNvSpPr>
            <a:spLocks noGrp="1"/>
          </p:cNvSpPr>
          <p:nvPr>
            <p:ph type="pic" sz="quarter" idx="23"/>
          </p:nvPr>
        </p:nvSpPr>
        <p:spPr>
          <a:xfrm>
            <a:off x="2855349" y="36363453"/>
            <a:ext cx="1417214" cy="1474189"/>
          </a:xfrm>
          <a:prstGeom prst="rect">
            <a:avLst/>
          </a:prstGeom>
        </p:spPr>
        <p:txBody>
          <a:bodyPr vert="horz" lIns="102989" tIns="51494" rIns="102989" bIns="51494"/>
          <a:lstStyle/>
          <a:p>
            <a:r>
              <a:rPr lang="en-US"/>
              <a:t>Click icon to add picture</a:t>
            </a:r>
            <a:endParaRPr lang="en-US" dirty="0"/>
          </a:p>
        </p:txBody>
      </p:sp>
      <p:sp>
        <p:nvSpPr>
          <p:cNvPr id="6" name="Picture Placeholder 37"/>
          <p:cNvSpPr>
            <a:spLocks noGrp="1"/>
          </p:cNvSpPr>
          <p:nvPr>
            <p:ph type="pic" sz="quarter" idx="24"/>
          </p:nvPr>
        </p:nvSpPr>
        <p:spPr>
          <a:xfrm>
            <a:off x="4813819" y="36363453"/>
            <a:ext cx="1417214" cy="1474189"/>
          </a:xfrm>
          <a:prstGeom prst="rect">
            <a:avLst/>
          </a:prstGeom>
        </p:spPr>
        <p:txBody>
          <a:bodyPr vert="horz" lIns="102989" tIns="51494" rIns="102989" bIns="51494"/>
          <a:lstStyle/>
          <a:p>
            <a:r>
              <a:rPr lang="en-US"/>
              <a:t>Click icon to add picture</a:t>
            </a:r>
            <a:endParaRPr lang="en-US" dirty="0"/>
          </a:p>
        </p:txBody>
      </p:sp>
      <p:sp>
        <p:nvSpPr>
          <p:cNvPr id="7" name="Text Placeholder 45"/>
          <p:cNvSpPr>
            <a:spLocks noGrp="1"/>
          </p:cNvSpPr>
          <p:nvPr>
            <p:ph type="body" sz="quarter" idx="25"/>
          </p:nvPr>
        </p:nvSpPr>
        <p:spPr>
          <a:xfrm>
            <a:off x="1008661" y="984596"/>
            <a:ext cx="30904888" cy="3950161"/>
          </a:xfrm>
          <a:prstGeom prst="rect">
            <a:avLst/>
          </a:prstGeom>
        </p:spPr>
        <p:txBody>
          <a:bodyPr vert="horz" lIns="102989" tIns="51494" rIns="102989" bIns="51494"/>
          <a:lstStyle>
            <a:lvl1pPr marL="0" indent="0">
              <a:buFontTx/>
              <a:buNone/>
              <a:defRPr sz="11000" b="1" i="0" baseline="0">
                <a:solidFill>
                  <a:schemeClr val="bg1"/>
                </a:solidFill>
                <a:latin typeface="Helvetica"/>
              </a:defRPr>
            </a:lvl1pPr>
            <a:lvl2pPr marL="514944" indent="0">
              <a:buFontTx/>
              <a:buNone/>
              <a:defRPr sz="15800" b="1" i="0" baseline="0">
                <a:solidFill>
                  <a:schemeClr val="bg1"/>
                </a:solidFill>
                <a:latin typeface="Helvetica"/>
              </a:defRPr>
            </a:lvl2pPr>
            <a:lvl3pPr marL="1029889" indent="0">
              <a:buFontTx/>
              <a:buNone/>
              <a:defRPr sz="15800" b="1" i="0" baseline="0">
                <a:solidFill>
                  <a:schemeClr val="bg1"/>
                </a:solidFill>
                <a:latin typeface="Helvetica"/>
              </a:defRPr>
            </a:lvl3pPr>
            <a:lvl4pPr marL="1544833" indent="0">
              <a:buFontTx/>
              <a:buNone/>
              <a:defRPr sz="15800" b="1" i="0" baseline="0">
                <a:solidFill>
                  <a:schemeClr val="bg1"/>
                </a:solidFill>
                <a:latin typeface="Helvetica"/>
              </a:defRPr>
            </a:lvl4pPr>
            <a:lvl5pPr marL="2059777" indent="0">
              <a:buFontTx/>
              <a:buNone/>
              <a:defRPr sz="15800" b="1" i="0" baseline="0">
                <a:solidFill>
                  <a:schemeClr val="bg1"/>
                </a:solidFill>
                <a:latin typeface="Helvetica"/>
              </a:defRPr>
            </a:lvl5pPr>
          </a:lstStyle>
          <a:p>
            <a:pPr lvl="0"/>
            <a:r>
              <a:rPr lang="en-US"/>
              <a:t>Click to edit Master text styles</a:t>
            </a:r>
          </a:p>
        </p:txBody>
      </p:sp>
      <p:sp>
        <p:nvSpPr>
          <p:cNvPr id="8" name="Picture Placeholder 6"/>
          <p:cNvSpPr>
            <a:spLocks noGrp="1" noChangeAspect="1"/>
          </p:cNvSpPr>
          <p:nvPr>
            <p:ph type="pic" sz="quarter" idx="34"/>
          </p:nvPr>
        </p:nvSpPr>
        <p:spPr>
          <a:xfrm>
            <a:off x="1008658" y="14736344"/>
            <a:ext cx="7151483" cy="5709030"/>
          </a:xfrm>
          <a:prstGeom prst="rect">
            <a:avLst/>
          </a:prstGeom>
        </p:spPr>
        <p:txBody>
          <a:bodyPr vert="horz" lIns="102989" tIns="51494" rIns="102989" bIns="51494"/>
          <a:lstStyle/>
          <a:p>
            <a:r>
              <a:rPr lang="en-US"/>
              <a:t>Click icon to add picture</a:t>
            </a:r>
            <a:endParaRPr lang="en-US" dirty="0"/>
          </a:p>
        </p:txBody>
      </p:sp>
      <p:sp>
        <p:nvSpPr>
          <p:cNvPr id="10" name="Text Placeholder 49"/>
          <p:cNvSpPr>
            <a:spLocks noGrp="1"/>
          </p:cNvSpPr>
          <p:nvPr>
            <p:ph type="body" sz="quarter" idx="39"/>
          </p:nvPr>
        </p:nvSpPr>
        <p:spPr>
          <a:xfrm>
            <a:off x="1008657" y="6526851"/>
            <a:ext cx="14996160" cy="1804349"/>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a:t>Click to edit Master text styles</a:t>
            </a:r>
          </a:p>
        </p:txBody>
      </p:sp>
      <p:sp>
        <p:nvSpPr>
          <p:cNvPr id="11" name="Text Placeholder 74"/>
          <p:cNvSpPr>
            <a:spLocks noGrp="1"/>
          </p:cNvSpPr>
          <p:nvPr>
            <p:ph type="body" sz="quarter" idx="40"/>
          </p:nvPr>
        </p:nvSpPr>
        <p:spPr>
          <a:xfrm>
            <a:off x="1008659" y="8331200"/>
            <a:ext cx="14996160" cy="5395051"/>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15" name="Picture Placeholder 6"/>
          <p:cNvSpPr>
            <a:spLocks noGrp="1" noChangeAspect="1"/>
          </p:cNvSpPr>
          <p:nvPr>
            <p:ph type="pic" sz="quarter" idx="44"/>
          </p:nvPr>
        </p:nvSpPr>
        <p:spPr>
          <a:xfrm>
            <a:off x="21552526" y="22956561"/>
            <a:ext cx="10396280" cy="7890319"/>
          </a:xfrm>
          <a:prstGeom prst="rect">
            <a:avLst/>
          </a:prstGeom>
        </p:spPr>
        <p:txBody>
          <a:bodyPr vert="horz" lIns="102989" tIns="51494" rIns="102989" bIns="51494"/>
          <a:lstStyle/>
          <a:p>
            <a:r>
              <a:rPr lang="en-US"/>
              <a:t>Click icon to add picture</a:t>
            </a:r>
            <a:endParaRPr lang="en-US" dirty="0"/>
          </a:p>
        </p:txBody>
      </p:sp>
      <p:sp>
        <p:nvSpPr>
          <p:cNvPr id="17" name="Picture Placeholder 6"/>
          <p:cNvSpPr>
            <a:spLocks noGrp="1" noChangeAspect="1"/>
          </p:cNvSpPr>
          <p:nvPr>
            <p:ph type="pic" sz="quarter" idx="46"/>
          </p:nvPr>
        </p:nvSpPr>
        <p:spPr>
          <a:xfrm>
            <a:off x="16979682" y="6526851"/>
            <a:ext cx="10523374" cy="7199400"/>
          </a:xfrm>
          <a:prstGeom prst="rect">
            <a:avLst/>
          </a:prstGeom>
        </p:spPr>
        <p:txBody>
          <a:bodyPr vert="horz" lIns="102989" tIns="51494" rIns="102989" bIns="51494"/>
          <a:lstStyle>
            <a:lvl1pPr>
              <a:defRPr>
                <a:latin typeface="Helvetica"/>
              </a:defRPr>
            </a:lvl1pPr>
          </a:lstStyle>
          <a:p>
            <a:r>
              <a:rPr lang="en-US"/>
              <a:t>Click icon to add picture</a:t>
            </a:r>
            <a:endParaRPr lang="en-US" dirty="0"/>
          </a:p>
        </p:txBody>
      </p:sp>
      <p:sp>
        <p:nvSpPr>
          <p:cNvPr id="21" name="Text Placeholder 74"/>
          <p:cNvSpPr>
            <a:spLocks noGrp="1"/>
          </p:cNvSpPr>
          <p:nvPr>
            <p:ph type="body" sz="quarter" idx="50"/>
          </p:nvPr>
        </p:nvSpPr>
        <p:spPr>
          <a:xfrm>
            <a:off x="16979682" y="16540254"/>
            <a:ext cx="14996160" cy="5402340"/>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22" name="Picture Placeholder 21"/>
          <p:cNvSpPr>
            <a:spLocks noGrp="1"/>
          </p:cNvSpPr>
          <p:nvPr>
            <p:ph type="pic" sz="quarter" idx="51"/>
          </p:nvPr>
        </p:nvSpPr>
        <p:spPr>
          <a:xfrm>
            <a:off x="1008660" y="22956562"/>
            <a:ext cx="7151483" cy="12308812"/>
          </a:xfrm>
          <a:prstGeom prst="rect">
            <a:avLst/>
          </a:prstGeom>
        </p:spPr>
        <p:txBody>
          <a:bodyPr vert="horz" lIns="102989" tIns="51494" rIns="102989" bIns="51494"/>
          <a:lstStyle/>
          <a:p>
            <a:r>
              <a:rPr lang="en-US"/>
              <a:t>Click icon to add picture</a:t>
            </a:r>
            <a:endParaRPr lang="en-US" dirty="0"/>
          </a:p>
        </p:txBody>
      </p:sp>
      <p:sp>
        <p:nvSpPr>
          <p:cNvPr id="16" name="Text Placeholder 59"/>
          <p:cNvSpPr>
            <a:spLocks noGrp="1"/>
          </p:cNvSpPr>
          <p:nvPr>
            <p:ph type="body" sz="quarter" idx="45"/>
          </p:nvPr>
        </p:nvSpPr>
        <p:spPr>
          <a:xfrm>
            <a:off x="9146819" y="22956562"/>
            <a:ext cx="6858000" cy="3979913"/>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20" name="Text Placeholder 59"/>
          <p:cNvSpPr>
            <a:spLocks noGrp="1"/>
          </p:cNvSpPr>
          <p:nvPr>
            <p:ph type="body" sz="quarter" idx="49"/>
          </p:nvPr>
        </p:nvSpPr>
        <p:spPr>
          <a:xfrm>
            <a:off x="16979682" y="22956561"/>
            <a:ext cx="4126043" cy="7890319"/>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9" name="Text Placeholder 59"/>
          <p:cNvSpPr>
            <a:spLocks noGrp="1"/>
          </p:cNvSpPr>
          <p:nvPr>
            <p:ph type="body" sz="quarter" idx="35"/>
          </p:nvPr>
        </p:nvSpPr>
        <p:spPr>
          <a:xfrm>
            <a:off x="1008658" y="20496137"/>
            <a:ext cx="7151483" cy="1406759"/>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18" name="Text Placeholder 59"/>
          <p:cNvSpPr>
            <a:spLocks noGrp="1"/>
          </p:cNvSpPr>
          <p:nvPr>
            <p:ph type="body" sz="quarter" idx="47"/>
          </p:nvPr>
        </p:nvSpPr>
        <p:spPr>
          <a:xfrm>
            <a:off x="27935577" y="6526851"/>
            <a:ext cx="3977971" cy="7199400"/>
          </a:xfrm>
          <a:prstGeom prst="rect">
            <a:avLst/>
          </a:prstGeom>
          <a:noFill/>
        </p:spPr>
        <p:txBody>
          <a:bodyPr vert="horz" lIns="0" tIns="308967" rIns="308967" bIns="308967"/>
          <a:lstStyle>
            <a:lvl1pPr marL="0" indent="0">
              <a:buFontTx/>
              <a:buNone/>
              <a:defRPr sz="27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25" name="Text Placeholder 74"/>
          <p:cNvSpPr>
            <a:spLocks noGrp="1"/>
          </p:cNvSpPr>
          <p:nvPr>
            <p:ph type="body" sz="quarter" idx="52"/>
          </p:nvPr>
        </p:nvSpPr>
        <p:spPr>
          <a:xfrm>
            <a:off x="16979682" y="33633910"/>
            <a:ext cx="14969122" cy="5768539"/>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26" name="Picture Placeholder 6"/>
          <p:cNvSpPr>
            <a:spLocks noGrp="1" noChangeAspect="1"/>
          </p:cNvSpPr>
          <p:nvPr>
            <p:ph type="pic" sz="quarter" idx="53"/>
          </p:nvPr>
        </p:nvSpPr>
        <p:spPr>
          <a:xfrm>
            <a:off x="9146819" y="14735905"/>
            <a:ext cx="6858000" cy="5760232"/>
          </a:xfrm>
          <a:prstGeom prst="rect">
            <a:avLst/>
          </a:prstGeom>
        </p:spPr>
        <p:txBody>
          <a:bodyPr vert="horz" lIns="102989" tIns="51494" rIns="102989" bIns="51494"/>
          <a:lstStyle/>
          <a:p>
            <a:r>
              <a:rPr lang="en-US"/>
              <a:t>Click icon to add picture</a:t>
            </a:r>
            <a:endParaRPr lang="en-US" dirty="0"/>
          </a:p>
        </p:txBody>
      </p:sp>
      <p:sp>
        <p:nvSpPr>
          <p:cNvPr id="27" name="Text Placeholder 59"/>
          <p:cNvSpPr>
            <a:spLocks noGrp="1"/>
          </p:cNvSpPr>
          <p:nvPr>
            <p:ph type="body" sz="quarter" idx="54"/>
          </p:nvPr>
        </p:nvSpPr>
        <p:spPr>
          <a:xfrm>
            <a:off x="9146819" y="20496137"/>
            <a:ext cx="6858000" cy="1406759"/>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28" name="Text Placeholder 74"/>
          <p:cNvSpPr>
            <a:spLocks noGrp="1"/>
          </p:cNvSpPr>
          <p:nvPr>
            <p:ph type="body" sz="quarter" idx="55"/>
          </p:nvPr>
        </p:nvSpPr>
        <p:spPr>
          <a:xfrm>
            <a:off x="9146819" y="27832255"/>
            <a:ext cx="6858000" cy="11570195"/>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23" name="Text Placeholder 49"/>
          <p:cNvSpPr>
            <a:spLocks noGrp="1"/>
          </p:cNvSpPr>
          <p:nvPr>
            <p:ph type="body" sz="quarter" idx="56"/>
          </p:nvPr>
        </p:nvSpPr>
        <p:spPr>
          <a:xfrm>
            <a:off x="16952644" y="14735905"/>
            <a:ext cx="14996160" cy="1804349"/>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a:t>Click to edit Master text styles</a:t>
            </a:r>
          </a:p>
        </p:txBody>
      </p:sp>
      <p:sp>
        <p:nvSpPr>
          <p:cNvPr id="24" name="Text Placeholder 49"/>
          <p:cNvSpPr>
            <a:spLocks noGrp="1"/>
          </p:cNvSpPr>
          <p:nvPr>
            <p:ph type="body" sz="quarter" idx="57"/>
          </p:nvPr>
        </p:nvSpPr>
        <p:spPr>
          <a:xfrm>
            <a:off x="16979682" y="31829562"/>
            <a:ext cx="14996160" cy="1804349"/>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a:t>Click to edit Master text styles</a:t>
            </a:r>
          </a:p>
        </p:txBody>
      </p:sp>
    </p:spTree>
    <p:extLst>
      <p:ext uri="{BB962C8B-B14F-4D97-AF65-F5344CB8AC3E}">
        <p14:creationId xmlns:p14="http://schemas.microsoft.com/office/powerpoint/2010/main" val="3678151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40641207"/>
            <a:ext cx="32944298" cy="3282436"/>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lIns="102989" tIns="51494" rIns="102989" bIns="51494" anchor="ctr"/>
          <a:lstStyle/>
          <a:p>
            <a:pPr algn="ctr" defTabSz="2351081" fontAlgn="auto">
              <a:spcBef>
                <a:spcPts val="0"/>
              </a:spcBef>
              <a:spcAft>
                <a:spcPts val="0"/>
              </a:spcAft>
              <a:defRPr/>
            </a:pPr>
            <a:endParaRPr lang="en-US"/>
          </a:p>
        </p:txBody>
      </p:sp>
      <p:sp>
        <p:nvSpPr>
          <p:cNvPr id="9" name="Rectangle 8"/>
          <p:cNvSpPr/>
          <p:nvPr/>
        </p:nvSpPr>
        <p:spPr>
          <a:xfrm>
            <a:off x="2" y="0"/>
            <a:ext cx="32944298" cy="54864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lIns="102989" tIns="51494" rIns="102989" bIns="51494" anchor="ctr"/>
          <a:lstStyle/>
          <a:p>
            <a:pPr algn="ctr" defTabSz="2351081" fontAlgn="auto">
              <a:spcBef>
                <a:spcPts val="0"/>
              </a:spcBef>
              <a:spcAft>
                <a:spcPts val="0"/>
              </a:spcAft>
              <a:defRPr/>
            </a:pPr>
            <a:endParaRPr lang="en-US"/>
          </a:p>
        </p:txBody>
      </p:sp>
      <p:pic>
        <p:nvPicPr>
          <p:cNvPr id="8" name="Picture 7" descr="FermilabBarDOE_TextInBar_36inches-0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288067"/>
            <a:ext cx="32918400" cy="1828800"/>
          </a:xfrm>
          <a:prstGeom prst="rect">
            <a:avLst/>
          </a:prstGeom>
        </p:spPr>
      </p:pic>
    </p:spTree>
    <p:extLst>
      <p:ext uri="{BB962C8B-B14F-4D97-AF65-F5344CB8AC3E}">
        <p14:creationId xmlns:p14="http://schemas.microsoft.com/office/powerpoint/2010/main" val="4017922149"/>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514944" rtl="0" eaLnBrk="1" latinLnBrk="0" hangingPunct="1">
        <a:spcBef>
          <a:spcPct val="0"/>
        </a:spcBef>
        <a:buNone/>
        <a:defRPr sz="5000" kern="1200">
          <a:solidFill>
            <a:schemeClr val="tx1"/>
          </a:solidFill>
          <a:latin typeface="+mj-lt"/>
          <a:ea typeface="+mj-ea"/>
          <a:cs typeface="+mj-cs"/>
        </a:defRPr>
      </a:lvl1pPr>
    </p:titleStyle>
    <p:bodyStyle>
      <a:lvl1pPr marL="386208" indent="-386208" algn="l" defTabSz="514944" rtl="0" eaLnBrk="1" latinLnBrk="0" hangingPunct="1">
        <a:spcBef>
          <a:spcPct val="20000"/>
        </a:spcBef>
        <a:buFont typeface="Arial"/>
        <a:buChar char="•"/>
        <a:defRPr sz="3600" kern="1200">
          <a:solidFill>
            <a:schemeClr val="tx1"/>
          </a:solidFill>
          <a:latin typeface="+mn-lt"/>
          <a:ea typeface="+mn-ea"/>
          <a:cs typeface="+mn-cs"/>
        </a:defRPr>
      </a:lvl1pPr>
      <a:lvl2pPr marL="836785" indent="-321840" algn="l" defTabSz="514944" rtl="0" eaLnBrk="1" latinLnBrk="0" hangingPunct="1">
        <a:spcBef>
          <a:spcPct val="20000"/>
        </a:spcBef>
        <a:buFont typeface="Arial"/>
        <a:buChar char="–"/>
        <a:defRPr sz="3200" kern="1200">
          <a:solidFill>
            <a:schemeClr val="tx1"/>
          </a:solidFill>
          <a:latin typeface="+mn-lt"/>
          <a:ea typeface="+mn-ea"/>
          <a:cs typeface="+mn-cs"/>
        </a:defRPr>
      </a:lvl2pPr>
      <a:lvl3pPr marL="1287361" indent="-257472" algn="l" defTabSz="514944" rtl="0" eaLnBrk="1" latinLnBrk="0" hangingPunct="1">
        <a:spcBef>
          <a:spcPct val="20000"/>
        </a:spcBef>
        <a:buFont typeface="Arial"/>
        <a:buChar char="•"/>
        <a:defRPr sz="2700" kern="1200">
          <a:solidFill>
            <a:schemeClr val="tx1"/>
          </a:solidFill>
          <a:latin typeface="+mn-lt"/>
          <a:ea typeface="+mn-ea"/>
          <a:cs typeface="+mn-cs"/>
        </a:defRPr>
      </a:lvl3pPr>
      <a:lvl4pPr marL="1802305" indent="-257472" algn="l" defTabSz="514944" rtl="0" eaLnBrk="1" latinLnBrk="0" hangingPunct="1">
        <a:spcBef>
          <a:spcPct val="20000"/>
        </a:spcBef>
        <a:buFont typeface="Arial"/>
        <a:buChar char="–"/>
        <a:defRPr sz="2300" kern="1200">
          <a:solidFill>
            <a:schemeClr val="tx1"/>
          </a:solidFill>
          <a:latin typeface="+mn-lt"/>
          <a:ea typeface="+mn-ea"/>
          <a:cs typeface="+mn-cs"/>
        </a:defRPr>
      </a:lvl4pPr>
      <a:lvl5pPr marL="2317250" indent="-257472" algn="l" defTabSz="514944" rtl="0" eaLnBrk="1" latinLnBrk="0" hangingPunct="1">
        <a:spcBef>
          <a:spcPct val="20000"/>
        </a:spcBef>
        <a:buFont typeface="Arial"/>
        <a:buChar char="»"/>
        <a:defRPr sz="2300" kern="1200">
          <a:solidFill>
            <a:schemeClr val="tx1"/>
          </a:solidFill>
          <a:latin typeface="+mn-lt"/>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14944" rtl="0" eaLnBrk="1" latinLnBrk="0" hangingPunct="1">
        <a:defRPr sz="2000" kern="1200">
          <a:solidFill>
            <a:schemeClr val="tx1"/>
          </a:solidFill>
          <a:latin typeface="+mn-lt"/>
          <a:ea typeface="+mn-ea"/>
          <a:cs typeface="+mn-cs"/>
        </a:defRPr>
      </a:lvl1pPr>
      <a:lvl2pPr marL="514944" algn="l" defTabSz="514944" rtl="0" eaLnBrk="1" latinLnBrk="0" hangingPunct="1">
        <a:defRPr sz="2000" kern="1200">
          <a:solidFill>
            <a:schemeClr val="tx1"/>
          </a:solidFill>
          <a:latin typeface="+mn-lt"/>
          <a:ea typeface="+mn-ea"/>
          <a:cs typeface="+mn-cs"/>
        </a:defRPr>
      </a:lvl2pPr>
      <a:lvl3pPr marL="1029889" algn="l" defTabSz="514944" rtl="0" eaLnBrk="1" latinLnBrk="0" hangingPunct="1">
        <a:defRPr sz="2000" kern="1200">
          <a:solidFill>
            <a:schemeClr val="tx1"/>
          </a:solidFill>
          <a:latin typeface="+mn-lt"/>
          <a:ea typeface="+mn-ea"/>
          <a:cs typeface="+mn-cs"/>
        </a:defRPr>
      </a:lvl3pPr>
      <a:lvl4pPr marL="1544833" algn="l" defTabSz="514944" rtl="0" eaLnBrk="1" latinLnBrk="0" hangingPunct="1">
        <a:defRPr sz="2000" kern="1200">
          <a:solidFill>
            <a:schemeClr val="tx1"/>
          </a:solidFill>
          <a:latin typeface="+mn-lt"/>
          <a:ea typeface="+mn-ea"/>
          <a:cs typeface="+mn-cs"/>
        </a:defRPr>
      </a:lvl4pPr>
      <a:lvl5pPr marL="2059777" algn="l" defTabSz="514944" rtl="0" eaLnBrk="1" latinLnBrk="0" hangingPunct="1">
        <a:defRPr sz="2000" kern="1200">
          <a:solidFill>
            <a:schemeClr val="tx1"/>
          </a:solidFill>
          <a:latin typeface="+mn-lt"/>
          <a:ea typeface="+mn-ea"/>
          <a:cs typeface="+mn-cs"/>
        </a:defRPr>
      </a:lvl5pPr>
      <a:lvl6pPr marL="2574722" algn="l" defTabSz="514944" rtl="0" eaLnBrk="1" latinLnBrk="0" hangingPunct="1">
        <a:defRPr sz="2000" kern="1200">
          <a:solidFill>
            <a:schemeClr val="tx1"/>
          </a:solidFill>
          <a:latin typeface="+mn-lt"/>
          <a:ea typeface="+mn-ea"/>
          <a:cs typeface="+mn-cs"/>
        </a:defRPr>
      </a:lvl6pPr>
      <a:lvl7pPr marL="3089666" algn="l" defTabSz="514944" rtl="0" eaLnBrk="1" latinLnBrk="0" hangingPunct="1">
        <a:defRPr sz="2000" kern="1200">
          <a:solidFill>
            <a:schemeClr val="tx1"/>
          </a:solidFill>
          <a:latin typeface="+mn-lt"/>
          <a:ea typeface="+mn-ea"/>
          <a:cs typeface="+mn-cs"/>
        </a:defRPr>
      </a:lvl7pPr>
      <a:lvl8pPr marL="3604611" algn="l" defTabSz="514944" rtl="0" eaLnBrk="1" latinLnBrk="0" hangingPunct="1">
        <a:defRPr sz="2000" kern="1200">
          <a:solidFill>
            <a:schemeClr val="tx1"/>
          </a:solidFill>
          <a:latin typeface="+mn-lt"/>
          <a:ea typeface="+mn-ea"/>
          <a:cs typeface="+mn-cs"/>
        </a:defRPr>
      </a:lvl8pPr>
      <a:lvl9pPr marL="4119555" algn="l" defTabSz="51494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sz="quarter" idx="25"/>
          </p:nvPr>
        </p:nvSpPr>
        <p:spPr>
          <a:xfrm>
            <a:off x="1006756" y="886323"/>
            <a:ext cx="30904888" cy="4364312"/>
          </a:xfrm>
        </p:spPr>
        <p:txBody>
          <a:bodyPr/>
          <a:lstStyle/>
          <a:p>
            <a:r>
              <a:rPr lang="en-US" sz="9600" dirty="0"/>
              <a:t>Final Cooling with Thick Wedges for a Muon Collider</a:t>
            </a:r>
          </a:p>
          <a:p>
            <a:r>
              <a:rPr lang="en-US" sz="4800" b="0" dirty="0"/>
              <a:t>Daniel Fu, University of Chicago – SULI program</a:t>
            </a:r>
          </a:p>
          <a:p>
            <a:r>
              <a:rPr lang="en-US" sz="4800" b="0" dirty="0"/>
              <a:t>Diktys Stratakis, Fermi National Accelerator Laboratory</a:t>
            </a:r>
          </a:p>
          <a:p>
            <a:r>
              <a:rPr lang="en-US" sz="4800" b="0" dirty="0"/>
              <a:t>David Neuffer, Fermi National Accelerator Laboratory</a:t>
            </a:r>
          </a:p>
          <a:p>
            <a:endParaRPr lang="en-US" dirty="0"/>
          </a:p>
        </p:txBody>
      </p:sp>
      <p:sp>
        <p:nvSpPr>
          <p:cNvPr id="30" name="Text Placeholder 29"/>
          <p:cNvSpPr>
            <a:spLocks noGrp="1"/>
          </p:cNvSpPr>
          <p:nvPr>
            <p:ph type="body" sz="quarter" idx="39"/>
          </p:nvPr>
        </p:nvSpPr>
        <p:spPr>
          <a:xfrm>
            <a:off x="1008657" y="5622179"/>
            <a:ext cx="14996160" cy="919094"/>
          </a:xfrm>
        </p:spPr>
        <p:txBody>
          <a:bodyPr/>
          <a:lstStyle/>
          <a:p>
            <a:r>
              <a:rPr lang="en-US" dirty="0"/>
              <a:t>Introduction</a:t>
            </a:r>
          </a:p>
        </p:txBody>
      </p:sp>
      <p:sp>
        <p:nvSpPr>
          <p:cNvPr id="31" name="Text Placeholder 30"/>
          <p:cNvSpPr>
            <a:spLocks noGrp="1"/>
          </p:cNvSpPr>
          <p:nvPr>
            <p:ph type="body" sz="quarter" idx="40"/>
          </p:nvPr>
        </p:nvSpPr>
        <p:spPr>
          <a:xfrm>
            <a:off x="1008659" y="6592036"/>
            <a:ext cx="14996160" cy="6987913"/>
          </a:xfrm>
        </p:spPr>
        <p:txBody>
          <a:bodyPr/>
          <a:lstStyle/>
          <a:p>
            <a:pPr lvl="0"/>
            <a:r>
              <a:rPr lang="en-US" dirty="0">
                <a:cs typeface="Helvetica"/>
              </a:rPr>
              <a:t>A muon collider is a particle accelerator that collides muons rather than protons or electrons. The muons for such an accelerator would be generated by the decay of pions produced in the collision of a proton beam with a target. These muons are produced with high transverse and longitudinal emittance, which must be reduced before they enter the accelerator. The final step of this process is 4D cooling, reducing the transverse emittance of the beam while allowing the longitudinal emittance to grow. We modeled one such method of achieving 4D cooling, consisting of two thick wedges separated by a drift channel and RF cavity for phase rotation.</a:t>
            </a:r>
            <a:endParaRPr lang="en-US" dirty="0"/>
          </a:p>
        </p:txBody>
      </p:sp>
      <p:pic>
        <p:nvPicPr>
          <p:cNvPr id="15" name="Picture Placeholder 14">
            <a:extLst>
              <a:ext uri="{FF2B5EF4-FFF2-40B4-BE49-F238E27FC236}">
                <a16:creationId xmlns:a16="http://schemas.microsoft.com/office/drawing/2014/main" id="{6BA722CE-8920-0DEB-9F5C-E9F16185544E}"/>
              </a:ext>
            </a:extLst>
          </p:cNvPr>
          <p:cNvPicPr>
            <a:picLocks noGrp="1" noChangeAspect="1"/>
          </p:cNvPicPr>
          <p:nvPr>
            <p:ph type="pic" sz="quarter" idx="44"/>
          </p:nvPr>
        </p:nvPicPr>
        <p:blipFill>
          <a:blip r:embed="rId2"/>
          <a:srcRect t="115" b="115"/>
          <a:stretch/>
        </p:blipFill>
        <p:spPr>
          <a:xfrm>
            <a:off x="16987436" y="24951766"/>
            <a:ext cx="14924208" cy="7495722"/>
          </a:xfrm>
        </p:spPr>
      </p:pic>
      <p:pic>
        <p:nvPicPr>
          <p:cNvPr id="7" name="Picture Placeholder 6">
            <a:extLst>
              <a:ext uri="{FF2B5EF4-FFF2-40B4-BE49-F238E27FC236}">
                <a16:creationId xmlns:a16="http://schemas.microsoft.com/office/drawing/2014/main" id="{87241D93-E112-73E4-B81E-E20682C3E3C2}"/>
              </a:ext>
            </a:extLst>
          </p:cNvPr>
          <p:cNvPicPr>
            <a:picLocks noGrp="1" noChangeAspect="1"/>
          </p:cNvPicPr>
          <p:nvPr>
            <p:ph type="pic" sz="quarter" idx="46"/>
          </p:nvPr>
        </p:nvPicPr>
        <p:blipFill>
          <a:blip r:embed="rId3"/>
          <a:srcRect t="243" b="243"/>
          <a:stretch/>
        </p:blipFill>
        <p:spPr>
          <a:xfrm>
            <a:off x="16913582" y="5571179"/>
            <a:ext cx="15062259" cy="5201598"/>
          </a:xfrm>
        </p:spPr>
      </p:pic>
      <p:sp>
        <p:nvSpPr>
          <p:cNvPr id="37" name="Text Placeholder 36"/>
          <p:cNvSpPr>
            <a:spLocks noGrp="1"/>
          </p:cNvSpPr>
          <p:nvPr>
            <p:ph type="body" sz="quarter" idx="50"/>
          </p:nvPr>
        </p:nvSpPr>
        <p:spPr>
          <a:xfrm>
            <a:off x="17045784" y="12527793"/>
            <a:ext cx="14996160" cy="6396230"/>
          </a:xfrm>
        </p:spPr>
        <p:txBody>
          <a:bodyPr/>
          <a:lstStyle/>
          <a:p>
            <a:pPr lvl="0"/>
            <a:r>
              <a:rPr lang="en-US" dirty="0">
                <a:cs typeface="Helvetica"/>
              </a:rPr>
              <a:t>We used G4Beamline to model the two wedges and RF cavity. We used Python to generate particle distributions with specified beam parameters and to compute these parameters from G4Beamline output. Designing the dispersion correction system, drift channel, and focusing lattice was beyond the scope of this project, so idealized versions of these components were modeled using mathematical manipulations. We used the Nelder–Mead method to optimize the length and half-angle of the wedges for minimum transverse emittance, and the gradient, phase, and length of the RF cavity for minimum momentum spread.</a:t>
            </a:r>
            <a:endParaRPr lang="en-US" dirty="0"/>
          </a:p>
        </p:txBody>
      </p:sp>
      <p:pic>
        <p:nvPicPr>
          <p:cNvPr id="49" name="Picture Placeholder 48">
            <a:extLst>
              <a:ext uri="{FF2B5EF4-FFF2-40B4-BE49-F238E27FC236}">
                <a16:creationId xmlns:a16="http://schemas.microsoft.com/office/drawing/2014/main" id="{16F33CD6-2BDA-DC56-1B3D-62229AFC9056}"/>
              </a:ext>
            </a:extLst>
          </p:cNvPr>
          <p:cNvPicPr>
            <a:picLocks noGrp="1" noChangeAspect="1"/>
          </p:cNvPicPr>
          <p:nvPr>
            <p:ph type="pic" sz="quarter" idx="51"/>
          </p:nvPr>
        </p:nvPicPr>
        <p:blipFill>
          <a:blip r:embed="rId4"/>
          <a:srcRect l="10" r="10"/>
          <a:stretch/>
        </p:blipFill>
        <p:spPr>
          <a:xfrm>
            <a:off x="8085928" y="21262512"/>
            <a:ext cx="7773230" cy="3163819"/>
          </a:xfrm>
        </p:spPr>
      </p:pic>
      <p:sp>
        <p:nvSpPr>
          <p:cNvPr id="33" name="Text Placeholder 32"/>
          <p:cNvSpPr>
            <a:spLocks noGrp="1"/>
          </p:cNvSpPr>
          <p:nvPr>
            <p:ph type="body" sz="quarter" idx="45"/>
          </p:nvPr>
        </p:nvSpPr>
        <p:spPr>
          <a:xfrm>
            <a:off x="8346810" y="24156637"/>
            <a:ext cx="7911891" cy="1920502"/>
          </a:xfrm>
        </p:spPr>
        <p:txBody>
          <a:bodyPr/>
          <a:lstStyle/>
          <a:p>
            <a:r>
              <a:rPr lang="en-US" dirty="0"/>
              <a:t>Above</a:t>
            </a:r>
            <a:r>
              <a:rPr lang="en-US" b="0" dirty="0"/>
              <a:t>: Emittance landscapes in wedge length (measured at beam centerline) and half-angle for the first and second wedges in the 145 </a:t>
            </a:r>
            <a:r>
              <a:rPr lang="el-GR" b="0" dirty="0"/>
              <a:t>μ</a:t>
            </a:r>
            <a:r>
              <a:rPr lang="en-US" b="0" dirty="0"/>
              <a:t>m case, displaying different optimal points between the two wedges</a:t>
            </a:r>
          </a:p>
        </p:txBody>
      </p:sp>
      <p:sp>
        <p:nvSpPr>
          <p:cNvPr id="36" name="Text Placeholder 35"/>
          <p:cNvSpPr>
            <a:spLocks noGrp="1"/>
          </p:cNvSpPr>
          <p:nvPr>
            <p:ph type="body" sz="quarter" idx="49"/>
          </p:nvPr>
        </p:nvSpPr>
        <p:spPr>
          <a:xfrm>
            <a:off x="17150950" y="32330757"/>
            <a:ext cx="14930058" cy="1696595"/>
          </a:xfrm>
        </p:spPr>
        <p:txBody>
          <a:bodyPr/>
          <a:lstStyle/>
          <a:p>
            <a:r>
              <a:rPr lang="en-US" dirty="0"/>
              <a:t>Above</a:t>
            </a:r>
            <a:r>
              <a:rPr lang="en-US" b="0" dirty="0"/>
              <a:t>: Evolution of phase-space distributions as a beam passes through the optimal cooling channel for the 110 </a:t>
            </a:r>
            <a:r>
              <a:rPr lang="el-GR" b="0" dirty="0"/>
              <a:t>μ</a:t>
            </a:r>
            <a:r>
              <a:rPr lang="en-US" b="0" dirty="0"/>
              <a:t>m, 0.8 MeV/c start point</a:t>
            </a:r>
          </a:p>
          <a:p>
            <a:r>
              <a:rPr lang="en-US" dirty="0"/>
              <a:t>Below</a:t>
            </a:r>
            <a:r>
              <a:rPr lang="en-US" b="0" dirty="0"/>
              <a:t>: Beam properties at various stages of the optimal cooling channel for both start points considered</a:t>
            </a:r>
            <a:endParaRPr lang="en-US" dirty="0"/>
          </a:p>
          <a:p>
            <a:endParaRPr lang="en-US" b="0" dirty="0"/>
          </a:p>
        </p:txBody>
      </p:sp>
      <p:sp>
        <p:nvSpPr>
          <p:cNvPr id="29" name="Text Placeholder 28"/>
          <p:cNvSpPr>
            <a:spLocks noGrp="1"/>
          </p:cNvSpPr>
          <p:nvPr>
            <p:ph type="body" sz="quarter" idx="35"/>
          </p:nvPr>
        </p:nvSpPr>
        <p:spPr>
          <a:xfrm>
            <a:off x="1425414" y="19151161"/>
            <a:ext cx="5646988" cy="2532392"/>
          </a:xfrm>
        </p:spPr>
        <p:txBody>
          <a:bodyPr/>
          <a:lstStyle/>
          <a:p>
            <a:r>
              <a:rPr lang="en-US" dirty="0"/>
              <a:t>Above</a:t>
            </a:r>
            <a:r>
              <a:rPr lang="en-US" b="0" dirty="0"/>
              <a:t>: Schematic of a muon collider on the Fermilab site</a:t>
            </a:r>
          </a:p>
          <a:p>
            <a:r>
              <a:rPr lang="en-US" dirty="0"/>
              <a:t>Below</a:t>
            </a:r>
            <a:r>
              <a:rPr lang="en-US" b="0" dirty="0"/>
              <a:t>: Minimum x-emittance </a:t>
            </a:r>
            <a:r>
              <a:rPr lang="en-US" b="0" dirty="0" err="1"/>
              <a:t>v.s</a:t>
            </a:r>
            <a:r>
              <a:rPr lang="en-US" b="0" dirty="0"/>
              <a:t>. initial sigma-p for </a:t>
            </a:r>
            <a:r>
              <a:rPr lang="el-GR" b="0" dirty="0"/>
              <a:t>11</a:t>
            </a:r>
            <a:r>
              <a:rPr lang="en-US" b="0" dirty="0"/>
              <a:t>0</a:t>
            </a:r>
            <a:r>
              <a:rPr lang="el-GR" b="0" dirty="0"/>
              <a:t> μ</a:t>
            </a:r>
            <a:r>
              <a:rPr lang="en-US" b="0" dirty="0"/>
              <a:t>m initial emittance, showing lower output emittance at lower momentum spreads</a:t>
            </a:r>
            <a:endParaRPr lang="en-US" dirty="0"/>
          </a:p>
        </p:txBody>
      </p:sp>
      <p:sp>
        <p:nvSpPr>
          <p:cNvPr id="35" name="Text Placeholder 34"/>
          <p:cNvSpPr>
            <a:spLocks noGrp="1"/>
          </p:cNvSpPr>
          <p:nvPr>
            <p:ph type="body" sz="quarter" idx="47"/>
          </p:nvPr>
        </p:nvSpPr>
        <p:spPr>
          <a:xfrm>
            <a:off x="17384530" y="10746633"/>
            <a:ext cx="15062259" cy="948953"/>
          </a:xfrm>
        </p:spPr>
        <p:txBody>
          <a:bodyPr/>
          <a:lstStyle/>
          <a:p>
            <a:r>
              <a:rPr lang="en-US" dirty="0"/>
              <a:t>Above</a:t>
            </a:r>
            <a:r>
              <a:rPr lang="en-US" b="0" dirty="0"/>
              <a:t>: Diagram of 4D cooling pathway. Diamond was used as the wedge material for this study.</a:t>
            </a:r>
            <a:endParaRPr lang="en-US" dirty="0"/>
          </a:p>
        </p:txBody>
      </p:sp>
      <p:sp>
        <p:nvSpPr>
          <p:cNvPr id="39" name="Text Placeholder 38"/>
          <p:cNvSpPr>
            <a:spLocks noGrp="1"/>
          </p:cNvSpPr>
          <p:nvPr>
            <p:ph type="body" sz="quarter" idx="52"/>
          </p:nvPr>
        </p:nvSpPr>
        <p:spPr>
          <a:xfrm>
            <a:off x="17045784" y="19761276"/>
            <a:ext cx="14969122" cy="5066647"/>
          </a:xfrm>
        </p:spPr>
        <p:txBody>
          <a:bodyPr/>
          <a:lstStyle/>
          <a:p>
            <a:pPr lvl="0"/>
            <a:r>
              <a:rPr lang="en-US" dirty="0">
                <a:cs typeface="Helvetica"/>
              </a:rPr>
              <a:t>Wedge performance is primarily limited by the transverse emittance and momentum standard deviation (sigma-p) of the input beam. We produced two optimized cooling channels, one starting from 145 </a:t>
            </a:r>
            <a:r>
              <a:rPr lang="el-GR" dirty="0">
                <a:cs typeface="Helvetica"/>
              </a:rPr>
              <a:t>μ</a:t>
            </a:r>
            <a:r>
              <a:rPr lang="en-US" dirty="0">
                <a:cs typeface="Helvetica"/>
              </a:rPr>
              <a:t>m transverse emittance and 1.0 MeV/c sigma-p and one starting from 110 </a:t>
            </a:r>
            <a:r>
              <a:rPr lang="el-GR" dirty="0">
                <a:cs typeface="Helvetica"/>
              </a:rPr>
              <a:t>μ</a:t>
            </a:r>
            <a:r>
              <a:rPr lang="en-US" dirty="0">
                <a:cs typeface="Helvetica"/>
              </a:rPr>
              <a:t>m and 0.8 MeV/c. These starting points correspond to two possible endpoints of a previous cooling stage. We studied the system’s performance for different input beam parameters, momentum spreads, and wedge geometries.</a:t>
            </a:r>
            <a:endParaRPr lang="en-US" dirty="0"/>
          </a:p>
        </p:txBody>
      </p:sp>
      <p:sp>
        <p:nvSpPr>
          <p:cNvPr id="41" name="Text Placeholder 40"/>
          <p:cNvSpPr>
            <a:spLocks noGrp="1"/>
          </p:cNvSpPr>
          <p:nvPr>
            <p:ph type="body" sz="quarter" idx="54"/>
          </p:nvPr>
        </p:nvSpPr>
        <p:spPr>
          <a:xfrm>
            <a:off x="7470469" y="19369929"/>
            <a:ext cx="8788232" cy="2081387"/>
          </a:xfrm>
        </p:spPr>
        <p:txBody>
          <a:bodyPr/>
          <a:lstStyle/>
          <a:p>
            <a:r>
              <a:rPr lang="en-US" dirty="0"/>
              <a:t>Above</a:t>
            </a:r>
            <a:r>
              <a:rPr lang="en-US" b="0" dirty="0"/>
              <a:t>: Graph of steps in the muon cooling process. The final 4D cooling analyzed here is circled in blue. The endpoints of our cooling channel (blue) and the previous best published (Sayed et al., PRAB, 2015) cooling channel (red) are marked.</a:t>
            </a:r>
            <a:endParaRPr lang="en-US" dirty="0"/>
          </a:p>
        </p:txBody>
      </p:sp>
      <p:sp>
        <p:nvSpPr>
          <p:cNvPr id="43" name="Text Placeholder 42"/>
          <p:cNvSpPr>
            <a:spLocks noGrp="1"/>
          </p:cNvSpPr>
          <p:nvPr>
            <p:ph type="body" sz="quarter" idx="56"/>
          </p:nvPr>
        </p:nvSpPr>
        <p:spPr>
          <a:xfrm>
            <a:off x="17045784" y="11614391"/>
            <a:ext cx="14996160" cy="848559"/>
          </a:xfrm>
        </p:spPr>
        <p:txBody>
          <a:bodyPr/>
          <a:lstStyle/>
          <a:p>
            <a:r>
              <a:rPr lang="en-US" dirty="0"/>
              <a:t>Methods</a:t>
            </a:r>
          </a:p>
        </p:txBody>
      </p:sp>
      <p:sp>
        <p:nvSpPr>
          <p:cNvPr id="44" name="Text Placeholder 43"/>
          <p:cNvSpPr>
            <a:spLocks noGrp="1"/>
          </p:cNvSpPr>
          <p:nvPr>
            <p:ph type="body" sz="quarter" idx="57"/>
          </p:nvPr>
        </p:nvSpPr>
        <p:spPr>
          <a:xfrm>
            <a:off x="17045784" y="18866991"/>
            <a:ext cx="14996160" cy="822138"/>
          </a:xfrm>
        </p:spPr>
        <p:txBody>
          <a:bodyPr/>
          <a:lstStyle/>
          <a:p>
            <a:r>
              <a:rPr lang="en-US" dirty="0"/>
              <a:t>Results</a:t>
            </a:r>
          </a:p>
        </p:txBody>
      </p:sp>
      <p:pic>
        <p:nvPicPr>
          <p:cNvPr id="56" name="Picture 55">
            <a:extLst>
              <a:ext uri="{FF2B5EF4-FFF2-40B4-BE49-F238E27FC236}">
                <a16:creationId xmlns:a16="http://schemas.microsoft.com/office/drawing/2014/main" id="{EF38CCE2-141F-9D43-5E54-7839CDA54EEB}"/>
              </a:ext>
            </a:extLst>
          </p:cNvPr>
          <p:cNvPicPr>
            <a:picLocks noChangeAspect="1"/>
          </p:cNvPicPr>
          <p:nvPr/>
        </p:nvPicPr>
        <p:blipFill>
          <a:blip r:embed="rId5"/>
          <a:srcRect/>
          <a:stretch/>
        </p:blipFill>
        <p:spPr>
          <a:xfrm>
            <a:off x="9092376" y="33095682"/>
            <a:ext cx="6975943" cy="6975943"/>
          </a:xfrm>
          <a:prstGeom prst="rect">
            <a:avLst/>
          </a:prstGeom>
        </p:spPr>
      </p:pic>
      <p:pic>
        <p:nvPicPr>
          <p:cNvPr id="57" name="Picture 56">
            <a:extLst>
              <a:ext uri="{FF2B5EF4-FFF2-40B4-BE49-F238E27FC236}">
                <a16:creationId xmlns:a16="http://schemas.microsoft.com/office/drawing/2014/main" id="{F22E5703-B76A-3EF5-D537-56DC6A36CAF3}"/>
              </a:ext>
            </a:extLst>
          </p:cNvPr>
          <p:cNvPicPr>
            <a:picLocks noChangeAspect="1"/>
          </p:cNvPicPr>
          <p:nvPr/>
        </p:nvPicPr>
        <p:blipFill>
          <a:blip r:embed="rId6"/>
          <a:srcRect/>
          <a:stretch/>
        </p:blipFill>
        <p:spPr>
          <a:xfrm>
            <a:off x="1257075" y="28941315"/>
            <a:ext cx="6975943" cy="6975943"/>
          </a:xfrm>
          <a:prstGeom prst="rect">
            <a:avLst/>
          </a:prstGeom>
        </p:spPr>
      </p:pic>
      <p:pic>
        <p:nvPicPr>
          <p:cNvPr id="4" name="Picture 3">
            <a:extLst>
              <a:ext uri="{FF2B5EF4-FFF2-40B4-BE49-F238E27FC236}">
                <a16:creationId xmlns:a16="http://schemas.microsoft.com/office/drawing/2014/main" id="{C9347199-0A1F-4425-A852-2198143F9802}"/>
              </a:ext>
            </a:extLst>
          </p:cNvPr>
          <p:cNvPicPr>
            <a:picLocks noChangeAspect="1"/>
          </p:cNvPicPr>
          <p:nvPr/>
        </p:nvPicPr>
        <p:blipFill>
          <a:blip r:embed="rId7"/>
          <a:stretch>
            <a:fillRect/>
          </a:stretch>
        </p:blipFill>
        <p:spPr>
          <a:xfrm>
            <a:off x="1210437" y="13522829"/>
            <a:ext cx="5795412" cy="5789419"/>
          </a:xfrm>
          <a:prstGeom prst="rect">
            <a:avLst/>
          </a:prstGeom>
        </p:spPr>
      </p:pic>
      <p:pic>
        <p:nvPicPr>
          <p:cNvPr id="12" name="Picture 11">
            <a:extLst>
              <a:ext uri="{FF2B5EF4-FFF2-40B4-BE49-F238E27FC236}">
                <a16:creationId xmlns:a16="http://schemas.microsoft.com/office/drawing/2014/main" id="{55B8D3FD-6956-8974-EDEA-1E59E59F02F1}"/>
              </a:ext>
            </a:extLst>
          </p:cNvPr>
          <p:cNvPicPr>
            <a:picLocks noChangeAspect="1"/>
          </p:cNvPicPr>
          <p:nvPr/>
        </p:nvPicPr>
        <p:blipFill>
          <a:blip r:embed="rId8"/>
          <a:srcRect/>
          <a:stretch/>
        </p:blipFill>
        <p:spPr>
          <a:xfrm>
            <a:off x="768363" y="21844640"/>
            <a:ext cx="7038046" cy="5254432"/>
          </a:xfrm>
          <a:prstGeom prst="rect">
            <a:avLst/>
          </a:prstGeom>
        </p:spPr>
      </p:pic>
      <p:pic>
        <p:nvPicPr>
          <p:cNvPr id="14" name="Picture 13">
            <a:extLst>
              <a:ext uri="{FF2B5EF4-FFF2-40B4-BE49-F238E27FC236}">
                <a16:creationId xmlns:a16="http://schemas.microsoft.com/office/drawing/2014/main" id="{9E4A697B-4B34-5191-F0EB-7499E4A66938}"/>
              </a:ext>
            </a:extLst>
          </p:cNvPr>
          <p:cNvPicPr>
            <a:picLocks noChangeAspect="1"/>
          </p:cNvPicPr>
          <p:nvPr/>
        </p:nvPicPr>
        <p:blipFill>
          <a:blip r:embed="rId9"/>
          <a:srcRect/>
          <a:stretch/>
        </p:blipFill>
        <p:spPr>
          <a:xfrm>
            <a:off x="16836776" y="33883491"/>
            <a:ext cx="15034783" cy="6144651"/>
          </a:xfrm>
          <a:prstGeom prst="rect">
            <a:avLst/>
          </a:prstGeom>
        </p:spPr>
      </p:pic>
      <p:sp>
        <p:nvSpPr>
          <p:cNvPr id="16" name="TextBox 15">
            <a:extLst>
              <a:ext uri="{FF2B5EF4-FFF2-40B4-BE49-F238E27FC236}">
                <a16:creationId xmlns:a16="http://schemas.microsoft.com/office/drawing/2014/main" id="{BD6947BF-E750-6BAF-4784-17D1FAC92664}"/>
              </a:ext>
            </a:extLst>
          </p:cNvPr>
          <p:cNvSpPr txBox="1"/>
          <p:nvPr/>
        </p:nvSpPr>
        <p:spPr>
          <a:xfrm>
            <a:off x="0" y="40781300"/>
            <a:ext cx="32918399" cy="1200329"/>
          </a:xfrm>
          <a:prstGeom prst="rect">
            <a:avLst/>
          </a:prstGeom>
          <a:noFill/>
        </p:spPr>
        <p:txBody>
          <a:bodyPr wrap="square" rtlCol="0">
            <a:spAutoFit/>
          </a:bodyPr>
          <a:lstStyle/>
          <a:p>
            <a:pPr algn="ctr"/>
            <a:r>
              <a:rPr lang="en-US" sz="2400" dirty="0">
                <a:solidFill>
                  <a:schemeClr val="bg1"/>
                </a:solidFill>
                <a:latin typeface="Helvetica"/>
                <a:ea typeface="+mn-ea"/>
                <a:cs typeface="+mn-cs"/>
              </a:rPr>
              <a:t>This manuscript has been authored by Fermi Research Alliance, LLC under Contract No. DE-AC02-07CH11359 with the U.S. Department of Energy, Office of Science, Office of High Energy Physics.</a:t>
            </a:r>
          </a:p>
          <a:p>
            <a:pPr algn="ctr"/>
            <a:r>
              <a:rPr lang="en-US" sz="2400" dirty="0">
                <a:solidFill>
                  <a:schemeClr val="bg1"/>
                </a:solidFill>
                <a:latin typeface="Helvetica"/>
                <a:ea typeface="+mn-ea"/>
                <a:cs typeface="+mn-cs"/>
              </a:rPr>
              <a:t>This work was supported in part by the U.S. Department of Energy, Office of Science, Office of Workforce Development for Teachers and Scientists (WDTS) under the Science Undergraduate Laboratory Internships Program (SULI).</a:t>
            </a:r>
          </a:p>
          <a:p>
            <a:pPr algn="ctr"/>
            <a:endParaRPr lang="en-US" sz="2400" dirty="0">
              <a:solidFill>
                <a:schemeClr val="bg1"/>
              </a:solidFill>
              <a:latin typeface="Helvetica"/>
              <a:ea typeface="+mn-ea"/>
              <a:cs typeface="+mn-cs"/>
            </a:endParaRPr>
          </a:p>
        </p:txBody>
      </p:sp>
      <p:sp>
        <p:nvSpPr>
          <p:cNvPr id="20" name="TextBox 19">
            <a:extLst>
              <a:ext uri="{FF2B5EF4-FFF2-40B4-BE49-F238E27FC236}">
                <a16:creationId xmlns:a16="http://schemas.microsoft.com/office/drawing/2014/main" id="{98BC39D7-F655-183F-E723-940E4FF9308D}"/>
              </a:ext>
            </a:extLst>
          </p:cNvPr>
          <p:cNvSpPr txBox="1"/>
          <p:nvPr/>
        </p:nvSpPr>
        <p:spPr>
          <a:xfrm>
            <a:off x="1315444" y="26991892"/>
            <a:ext cx="7512347" cy="2012859"/>
          </a:xfrm>
          <a:prstGeom prst="rect">
            <a:avLst/>
          </a:prstGeom>
          <a:noFill/>
        </p:spPr>
        <p:txBody>
          <a:bodyPr wrap="square">
            <a:spAutoFit/>
          </a:bodyPr>
          <a:lstStyle/>
          <a:p>
            <a:pPr defTabSz="514944">
              <a:spcBef>
                <a:spcPct val="20000"/>
              </a:spcBef>
            </a:pPr>
            <a:r>
              <a:rPr lang="en-US" sz="2400" b="1" dirty="0">
                <a:solidFill>
                  <a:srgbClr val="004C97"/>
                </a:solidFill>
                <a:latin typeface="Helvetica"/>
                <a:ea typeface="+mn-ea"/>
                <a:cs typeface="+mn-cs"/>
              </a:rPr>
              <a:t>Right</a:t>
            </a:r>
            <a:r>
              <a:rPr lang="en-US" sz="2400" dirty="0">
                <a:solidFill>
                  <a:srgbClr val="004C97"/>
                </a:solidFill>
                <a:latin typeface="Helvetica"/>
                <a:ea typeface="+mn-ea"/>
                <a:cs typeface="+mn-cs"/>
              </a:rPr>
              <a:t>: sigma-p after RF cavity </a:t>
            </a:r>
            <a:r>
              <a:rPr lang="en-US" sz="2400" dirty="0" err="1">
                <a:solidFill>
                  <a:srgbClr val="004C97"/>
                </a:solidFill>
                <a:latin typeface="Helvetica"/>
                <a:ea typeface="+mn-ea"/>
                <a:cs typeface="+mn-cs"/>
              </a:rPr>
              <a:t>v.s</a:t>
            </a:r>
            <a:r>
              <a:rPr lang="en-US" sz="2400" dirty="0">
                <a:solidFill>
                  <a:srgbClr val="004C97"/>
                </a:solidFill>
                <a:latin typeface="Helvetica"/>
                <a:ea typeface="+mn-ea"/>
                <a:cs typeface="+mn-cs"/>
              </a:rPr>
              <a:t>. RF frequency and length, with values used in optimal channel marked</a:t>
            </a:r>
          </a:p>
          <a:p>
            <a:pPr defTabSz="514944">
              <a:spcBef>
                <a:spcPct val="20000"/>
              </a:spcBef>
            </a:pPr>
            <a:r>
              <a:rPr lang="en-US" sz="2400" b="1" dirty="0">
                <a:solidFill>
                  <a:srgbClr val="004C97"/>
                </a:solidFill>
                <a:latin typeface="Helvetica"/>
                <a:ea typeface="+mn-ea"/>
                <a:cs typeface="+mn-cs"/>
              </a:rPr>
              <a:t>Below</a:t>
            </a:r>
            <a:r>
              <a:rPr lang="en-US" sz="2400" dirty="0">
                <a:solidFill>
                  <a:srgbClr val="004C97"/>
                </a:solidFill>
                <a:latin typeface="Helvetica"/>
                <a:ea typeface="+mn-ea"/>
                <a:cs typeface="+mn-cs"/>
              </a:rPr>
              <a:t>: Emittance after first wedge </a:t>
            </a:r>
            <a:r>
              <a:rPr lang="en-US" sz="2400" dirty="0" err="1">
                <a:solidFill>
                  <a:srgbClr val="004C97"/>
                </a:solidFill>
                <a:latin typeface="Helvetica"/>
                <a:ea typeface="+mn-ea"/>
                <a:cs typeface="+mn-cs"/>
              </a:rPr>
              <a:t>v.s</a:t>
            </a:r>
            <a:r>
              <a:rPr lang="en-US" sz="2400" dirty="0">
                <a:solidFill>
                  <a:srgbClr val="004C97"/>
                </a:solidFill>
                <a:latin typeface="Helvetica"/>
                <a:ea typeface="+mn-ea"/>
                <a:cs typeface="+mn-cs"/>
              </a:rPr>
              <a:t>. half-angle for various lengths and initial beta values, showing that decreasing beta decreases emittance growth in y-axis</a:t>
            </a:r>
          </a:p>
        </p:txBody>
      </p:sp>
      <p:sp>
        <p:nvSpPr>
          <p:cNvPr id="21" name="Text Placeholder 38">
            <a:extLst>
              <a:ext uri="{FF2B5EF4-FFF2-40B4-BE49-F238E27FC236}">
                <a16:creationId xmlns:a16="http://schemas.microsoft.com/office/drawing/2014/main" id="{2C270500-F24F-4DB2-EEC6-AD5555933597}"/>
              </a:ext>
            </a:extLst>
          </p:cNvPr>
          <p:cNvSpPr txBox="1">
            <a:spLocks/>
          </p:cNvSpPr>
          <p:nvPr/>
        </p:nvSpPr>
        <p:spPr>
          <a:xfrm>
            <a:off x="1226919" y="36851691"/>
            <a:ext cx="7780894" cy="3259006"/>
          </a:xfrm>
          <a:prstGeom prst="rect">
            <a:avLst/>
          </a:prstGeom>
        </p:spPr>
        <p:txBody>
          <a:bodyPr vert="horz" lIns="102989" tIns="51494" rIns="102989" bIns="51494"/>
          <a:lstStyle>
            <a:lvl1pPr marL="0" indent="0" algn="l" defTabSz="514944" rtl="0" eaLnBrk="1" latinLnBrk="0" hangingPunct="1">
              <a:spcBef>
                <a:spcPct val="20000"/>
              </a:spcBef>
              <a:buFontTx/>
              <a:buNone/>
              <a:defRPr sz="4000" kern="1200" baseline="0">
                <a:solidFill>
                  <a:schemeClr val="tx1"/>
                </a:solidFill>
                <a:latin typeface="Helvetica"/>
                <a:ea typeface="+mn-ea"/>
                <a:cs typeface="+mn-cs"/>
              </a:defRPr>
            </a:lvl1pPr>
            <a:lvl2pPr marL="514944" indent="0" algn="l" defTabSz="514944" rtl="0" eaLnBrk="1" latinLnBrk="0" hangingPunct="1">
              <a:spcBef>
                <a:spcPct val="20000"/>
              </a:spcBef>
              <a:buFontTx/>
              <a:buNone/>
              <a:defRPr sz="4500" kern="1200" baseline="0">
                <a:solidFill>
                  <a:schemeClr val="tx1"/>
                </a:solidFill>
                <a:latin typeface=""/>
                <a:ea typeface="+mn-ea"/>
                <a:cs typeface="+mn-cs"/>
              </a:defRPr>
            </a:lvl2pPr>
            <a:lvl3pPr marL="1029889" indent="0" algn="l" defTabSz="514944" rtl="0" eaLnBrk="1" latinLnBrk="0" hangingPunct="1">
              <a:spcBef>
                <a:spcPct val="20000"/>
              </a:spcBef>
              <a:buFontTx/>
              <a:buNone/>
              <a:defRPr sz="4500" kern="1200" baseline="0">
                <a:solidFill>
                  <a:schemeClr val="tx1"/>
                </a:solidFill>
                <a:latin typeface=""/>
                <a:ea typeface="+mn-ea"/>
                <a:cs typeface="+mn-cs"/>
              </a:defRPr>
            </a:lvl3pPr>
            <a:lvl4pPr marL="1544833" indent="0" algn="l" defTabSz="514944" rtl="0" eaLnBrk="1" latinLnBrk="0" hangingPunct="1">
              <a:spcBef>
                <a:spcPct val="20000"/>
              </a:spcBef>
              <a:buFontTx/>
              <a:buNone/>
              <a:defRPr sz="4500" kern="1200" baseline="0">
                <a:solidFill>
                  <a:schemeClr val="tx1"/>
                </a:solidFill>
                <a:latin typeface=""/>
                <a:ea typeface="+mn-ea"/>
                <a:cs typeface="+mn-cs"/>
              </a:defRPr>
            </a:lvl4pPr>
            <a:lvl5pPr marL="2059777" indent="0" algn="l" defTabSz="514944" rtl="0" eaLnBrk="1" latinLnBrk="0" hangingPunct="1">
              <a:spcBef>
                <a:spcPct val="20000"/>
              </a:spcBef>
              <a:buFontTx/>
              <a:buNone/>
              <a:defRPr sz="4500" kern="1200" baseline="0">
                <a:solidFill>
                  <a:schemeClr val="tx1"/>
                </a:solidFill>
                <a:latin typeface=""/>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a:lstStyle>
          <a:p>
            <a:pPr fontAlgn="auto">
              <a:spcAft>
                <a:spcPts val="0"/>
              </a:spcAft>
            </a:pPr>
            <a:r>
              <a:rPr lang="en-US" dirty="0">
                <a:cs typeface="Helvetica"/>
              </a:rPr>
              <a:t>We have developed a conceptual design of a final cooling scheme for a muon collider and achieved emittances that are below existing published designs.</a:t>
            </a:r>
            <a:endParaRPr lang="en-US" dirty="0"/>
          </a:p>
        </p:txBody>
      </p:sp>
      <p:sp>
        <p:nvSpPr>
          <p:cNvPr id="23" name="Text Placeholder 43">
            <a:extLst>
              <a:ext uri="{FF2B5EF4-FFF2-40B4-BE49-F238E27FC236}">
                <a16:creationId xmlns:a16="http://schemas.microsoft.com/office/drawing/2014/main" id="{FA4FA04E-7535-AD37-1B36-0E48F1BF3145}"/>
              </a:ext>
            </a:extLst>
          </p:cNvPr>
          <p:cNvSpPr txBox="1">
            <a:spLocks/>
          </p:cNvSpPr>
          <p:nvPr/>
        </p:nvSpPr>
        <p:spPr>
          <a:xfrm>
            <a:off x="1226918" y="35969943"/>
            <a:ext cx="7512347" cy="822138"/>
          </a:xfrm>
          <a:prstGeom prst="rect">
            <a:avLst/>
          </a:prstGeom>
        </p:spPr>
        <p:txBody>
          <a:bodyPr vert="horz" lIns="102989" tIns="51494" rIns="102989" bIns="51494" anchor="ctr" anchorCtr="0"/>
          <a:lstStyle>
            <a:lvl1pPr marL="0" indent="0" algn="l" defTabSz="514944"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514944" rtl="0" eaLnBrk="1" latinLnBrk="0" hangingPunct="1">
              <a:spcBef>
                <a:spcPct val="20000"/>
              </a:spcBef>
              <a:buFontTx/>
              <a:buNone/>
              <a:defRPr sz="4500" b="0" i="0" kern="1200" baseline="0">
                <a:solidFill>
                  <a:schemeClr val="tx1"/>
                </a:solidFill>
                <a:latin typeface="Helvetica"/>
                <a:ea typeface="+mn-ea"/>
                <a:cs typeface="+mn-cs"/>
              </a:defRPr>
            </a:lvl2pPr>
            <a:lvl3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3pPr>
            <a:lvl4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4pPr>
            <a:lvl5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a:lstStyle>
          <a:p>
            <a:pPr fontAlgn="auto">
              <a:spcAft>
                <a:spcPts val="0"/>
              </a:spcAft>
            </a:pPr>
            <a:r>
              <a:rPr lang="en-US" dirty="0"/>
              <a:t>Conclusion</a:t>
            </a:r>
          </a:p>
        </p:txBody>
      </p:sp>
      <p:sp>
        <p:nvSpPr>
          <p:cNvPr id="34" name="TextBox 33">
            <a:extLst>
              <a:ext uri="{FF2B5EF4-FFF2-40B4-BE49-F238E27FC236}">
                <a16:creationId xmlns:a16="http://schemas.microsoft.com/office/drawing/2014/main" id="{E5B874C4-ED24-E090-C425-EB5138AACF2D}"/>
              </a:ext>
            </a:extLst>
          </p:cNvPr>
          <p:cNvSpPr txBox="1"/>
          <p:nvPr/>
        </p:nvSpPr>
        <p:spPr>
          <a:xfrm>
            <a:off x="8599253" y="31531573"/>
            <a:ext cx="7720709" cy="1569660"/>
          </a:xfrm>
          <a:prstGeom prst="rect">
            <a:avLst/>
          </a:prstGeom>
          <a:noFill/>
        </p:spPr>
        <p:txBody>
          <a:bodyPr wrap="square">
            <a:spAutoFit/>
          </a:bodyPr>
          <a:lstStyle/>
          <a:p>
            <a:pPr marL="0" marR="0" lvl="0" indent="0" algn="l" defTabSz="514944"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a:ln>
                  <a:noFill/>
                </a:ln>
                <a:solidFill>
                  <a:srgbClr val="004C97"/>
                </a:solidFill>
                <a:effectLst/>
                <a:uLnTx/>
                <a:uFillTx/>
                <a:latin typeface="Helvetica"/>
                <a:ea typeface="+mn-ea"/>
                <a:cs typeface="+mn-cs"/>
              </a:rPr>
              <a:t>Below</a:t>
            </a:r>
            <a:r>
              <a:rPr kumimoji="0" lang="en-US" sz="2400" b="0" i="0" u="none" strike="noStrike" kern="1200" cap="none" spc="0" normalizeH="0" baseline="0" noProof="0" dirty="0">
                <a:ln>
                  <a:noFill/>
                </a:ln>
                <a:solidFill>
                  <a:srgbClr val="004C97"/>
                </a:solidFill>
                <a:effectLst/>
                <a:uLnTx/>
                <a:uFillTx/>
                <a:latin typeface="Helvetica"/>
                <a:ea typeface="+mn-ea"/>
                <a:cs typeface="+mn-cs"/>
              </a:rPr>
              <a:t>: Emittance after first </a:t>
            </a:r>
            <a:r>
              <a:rPr lang="en-US" sz="2400" dirty="0">
                <a:solidFill>
                  <a:srgbClr val="004C97"/>
                </a:solidFill>
                <a:latin typeface="Helvetica"/>
                <a:ea typeface="+mn-ea"/>
                <a:cs typeface="+mn-cs"/>
              </a:rPr>
              <a:t>wedge </a:t>
            </a:r>
            <a:r>
              <a:rPr kumimoji="0" lang="en-US" sz="2400" b="0" i="0" u="none" strike="noStrike" kern="1200" cap="none" spc="0" normalizeH="0" baseline="0" noProof="0" dirty="0" err="1">
                <a:ln>
                  <a:noFill/>
                </a:ln>
                <a:solidFill>
                  <a:srgbClr val="004C97"/>
                </a:solidFill>
                <a:effectLst/>
                <a:uLnTx/>
                <a:uFillTx/>
                <a:latin typeface="Helvetica"/>
                <a:ea typeface="+mn-ea"/>
                <a:cs typeface="+mn-cs"/>
              </a:rPr>
              <a:t>v.s</a:t>
            </a:r>
            <a:r>
              <a:rPr kumimoji="0" lang="en-US" sz="2400" b="0" i="0" u="none" strike="noStrike" kern="1200" cap="none" spc="0" normalizeH="0" baseline="0" noProof="0" dirty="0">
                <a:ln>
                  <a:noFill/>
                </a:ln>
                <a:solidFill>
                  <a:srgbClr val="004C97"/>
                </a:solidFill>
                <a:effectLst/>
                <a:uLnTx/>
                <a:uFillTx/>
                <a:latin typeface="Helvetica"/>
                <a:ea typeface="+mn-ea"/>
                <a:cs typeface="+mn-cs"/>
              </a:rPr>
              <a:t>. half-angle for various lengths and initial alpha values, showing optimal value of alpha around 0.7, and that increasing alpha also decreases emittance growth in y-axis</a:t>
            </a:r>
            <a:endParaRPr kumimoji="0" lang="en-US" sz="2400" b="1" i="0" u="none" strike="noStrike" kern="1200" cap="none" spc="0" normalizeH="0" baseline="0" noProof="0" dirty="0">
              <a:ln>
                <a:noFill/>
              </a:ln>
              <a:solidFill>
                <a:srgbClr val="004C97"/>
              </a:solidFill>
              <a:effectLst/>
              <a:uLnTx/>
              <a:uFillTx/>
              <a:latin typeface="Helvetica"/>
              <a:ea typeface="+mn-ea"/>
              <a:cs typeface="+mn-cs"/>
            </a:endParaRPr>
          </a:p>
        </p:txBody>
      </p:sp>
      <p:pic>
        <p:nvPicPr>
          <p:cNvPr id="40" name="Picture 39">
            <a:extLst>
              <a:ext uri="{FF2B5EF4-FFF2-40B4-BE49-F238E27FC236}">
                <a16:creationId xmlns:a16="http://schemas.microsoft.com/office/drawing/2014/main" id="{2C4A44D7-22E6-15CF-09EA-49936F084AE1}"/>
              </a:ext>
            </a:extLst>
          </p:cNvPr>
          <p:cNvPicPr>
            <a:picLocks noChangeAspect="1"/>
          </p:cNvPicPr>
          <p:nvPr/>
        </p:nvPicPr>
        <p:blipFill>
          <a:blip r:embed="rId10"/>
          <a:srcRect/>
          <a:stretch/>
        </p:blipFill>
        <p:spPr>
          <a:xfrm>
            <a:off x="8891082" y="26054664"/>
            <a:ext cx="6978513" cy="5390809"/>
          </a:xfrm>
          <a:prstGeom prst="rect">
            <a:avLst/>
          </a:prstGeom>
        </p:spPr>
      </p:pic>
      <p:grpSp>
        <p:nvGrpSpPr>
          <p:cNvPr id="8" name="Group 7">
            <a:extLst>
              <a:ext uri="{FF2B5EF4-FFF2-40B4-BE49-F238E27FC236}">
                <a16:creationId xmlns:a16="http://schemas.microsoft.com/office/drawing/2014/main" id="{9560621D-8F5E-4E25-3E83-D247519FBC56}"/>
              </a:ext>
            </a:extLst>
          </p:cNvPr>
          <p:cNvGrpSpPr/>
          <p:nvPr/>
        </p:nvGrpSpPr>
        <p:grpSpPr>
          <a:xfrm>
            <a:off x="6873189" y="12841105"/>
            <a:ext cx="8932855" cy="6886736"/>
            <a:chOff x="6873189" y="13346937"/>
            <a:chExt cx="8932855" cy="6886736"/>
          </a:xfrm>
        </p:grpSpPr>
        <p:pic>
          <p:nvPicPr>
            <p:cNvPr id="2" name="Picture 1">
              <a:extLst>
                <a:ext uri="{FF2B5EF4-FFF2-40B4-BE49-F238E27FC236}">
                  <a16:creationId xmlns:a16="http://schemas.microsoft.com/office/drawing/2014/main" id="{F76D9FB2-2BF3-D84B-576A-82D17DF70BC7}"/>
                </a:ext>
              </a:extLst>
            </p:cNvPr>
            <p:cNvPicPr>
              <a:picLocks noChangeAspect="1"/>
            </p:cNvPicPr>
            <p:nvPr/>
          </p:nvPicPr>
          <p:blipFill>
            <a:blip r:embed="rId11"/>
            <a:stretch>
              <a:fillRect/>
            </a:stretch>
          </p:blipFill>
          <p:spPr>
            <a:xfrm>
              <a:off x="6873189" y="13346937"/>
              <a:ext cx="8932855" cy="6886736"/>
            </a:xfrm>
            <a:prstGeom prst="rect">
              <a:avLst/>
            </a:prstGeom>
          </p:spPr>
        </p:pic>
        <p:sp>
          <p:nvSpPr>
            <p:cNvPr id="10" name="Oval 9">
              <a:extLst>
                <a:ext uri="{FF2B5EF4-FFF2-40B4-BE49-F238E27FC236}">
                  <a16:creationId xmlns:a16="http://schemas.microsoft.com/office/drawing/2014/main" id="{D4D03C64-35C8-B70C-B373-B71F9E4F896D}"/>
                </a:ext>
              </a:extLst>
            </p:cNvPr>
            <p:cNvSpPr/>
            <p:nvPr/>
          </p:nvSpPr>
          <p:spPr>
            <a:xfrm rot="19840736">
              <a:off x="8890026" y="14029996"/>
              <a:ext cx="1772328" cy="4889261"/>
            </a:xfrm>
            <a:prstGeom prst="ellipse">
              <a:avLst/>
            </a:prstGeom>
            <a:noFill/>
            <a:ln w="76200">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Multiplication Sign 2">
              <a:extLst>
                <a:ext uri="{FF2B5EF4-FFF2-40B4-BE49-F238E27FC236}">
                  <a16:creationId xmlns:a16="http://schemas.microsoft.com/office/drawing/2014/main" id="{D21F7681-3BCA-9CCA-7943-32E53BA01BAD}"/>
                </a:ext>
              </a:extLst>
            </p:cNvPr>
            <p:cNvSpPr/>
            <p:nvPr/>
          </p:nvSpPr>
          <p:spPr>
            <a:xfrm>
              <a:off x="9195069" y="15803370"/>
              <a:ext cx="361681" cy="36076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9D54D4AE-71DB-031F-6DC5-619A3D65917A}"/>
                </a:ext>
              </a:extLst>
            </p:cNvPr>
            <p:cNvSpPr/>
            <p:nvPr/>
          </p:nvSpPr>
          <p:spPr>
            <a:xfrm>
              <a:off x="9556750" y="15004192"/>
              <a:ext cx="361681" cy="360762"/>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58BE3EA3-E0A7-3C1F-6C4A-59A1961A0D31}"/>
              </a:ext>
            </a:extLst>
          </p:cNvPr>
          <p:cNvSpPr txBox="1"/>
          <p:nvPr/>
        </p:nvSpPr>
        <p:spPr>
          <a:xfrm>
            <a:off x="21210387" y="0"/>
            <a:ext cx="11708013" cy="923330"/>
          </a:xfrm>
          <a:prstGeom prst="rect">
            <a:avLst/>
          </a:prstGeom>
          <a:noFill/>
        </p:spPr>
        <p:txBody>
          <a:bodyPr wrap="none" rtlCol="0">
            <a:spAutoFit/>
          </a:bodyPr>
          <a:lstStyle/>
          <a:p>
            <a:r>
              <a:rPr lang="en-US" sz="5400" b="1" dirty="0">
                <a:solidFill>
                  <a:schemeClr val="bg1"/>
                </a:solidFill>
              </a:rPr>
              <a:t>FERMILAB-POSTER-23-218-AD-STUDENT</a:t>
            </a:r>
            <a:endParaRPr lang="en-US" sz="5400" dirty="0">
              <a:solidFill>
                <a:schemeClr val="bg1"/>
              </a:solidFill>
            </a:endParaRPr>
          </a:p>
        </p:txBody>
      </p:sp>
      <p:pic>
        <p:nvPicPr>
          <p:cNvPr id="17" name="Picture 16" descr="A black and white logo&#10;&#10;Description automatically generated">
            <a:extLst>
              <a:ext uri="{FF2B5EF4-FFF2-40B4-BE49-F238E27FC236}">
                <a16:creationId xmlns:a16="http://schemas.microsoft.com/office/drawing/2014/main" id="{05C3FD70-EE14-84AB-F26F-D245AE742BE6}"/>
              </a:ext>
            </a:extLst>
          </p:cNvPr>
          <p:cNvPicPr>
            <a:picLocks noChangeAspect="1"/>
          </p:cNvPicPr>
          <p:nvPr/>
        </p:nvPicPr>
        <p:blipFill>
          <a:blip r:embed="rId12"/>
          <a:stretch>
            <a:fillRect/>
          </a:stretch>
        </p:blipFill>
        <p:spPr>
          <a:xfrm>
            <a:off x="27329800" y="2713702"/>
            <a:ext cx="4691701" cy="2385021"/>
          </a:xfrm>
          <a:prstGeom prst="rect">
            <a:avLst/>
          </a:prstGeom>
        </p:spPr>
      </p:pic>
    </p:spTree>
    <p:extLst>
      <p:ext uri="{BB962C8B-B14F-4D97-AF65-F5344CB8AC3E}">
        <p14:creationId xmlns:p14="http://schemas.microsoft.com/office/powerpoint/2010/main" val="2543111131"/>
      </p:ext>
    </p:extLst>
  </p:cSld>
  <p:clrMapOvr>
    <a:masterClrMapping/>
  </p:clrMapOvr>
</p:sld>
</file>

<file path=ppt/theme/theme1.xml><?xml version="1.0" encoding="utf-8"?>
<a:theme xmlns:a="http://schemas.openxmlformats.org/drawingml/2006/main" name="36x48_ScientistPoster_092315_Vertic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2" id="{60AA0A2E-4B31-5F46-95DF-87B137C5DB05}" vid="{666D6501-C720-A444-86D6-E040BFDBD841}"/>
    </a:ext>
  </a:extLst>
</a:theme>
</file>

<file path=docProps/app.xml><?xml version="1.0" encoding="utf-8"?>
<Properties xmlns="http://schemas.openxmlformats.org/officeDocument/2006/extended-properties" xmlns:vt="http://schemas.openxmlformats.org/officeDocument/2006/docPropsVTypes">
  <Template>FNAL_Scientific_Poster_36x48_VRT_Nov20</Template>
  <TotalTime>2076</TotalTime>
  <Words>719</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36x48_ScientistPoster_092315_Vertical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Fu</dc:creator>
  <cp:lastModifiedBy>Daniel Fu</cp:lastModifiedBy>
  <cp:revision>13</cp:revision>
  <dcterms:created xsi:type="dcterms:W3CDTF">2023-07-24T14:10:45Z</dcterms:created>
  <dcterms:modified xsi:type="dcterms:W3CDTF">2024-05-15T22:44:46Z</dcterms:modified>
</cp:coreProperties>
</file>