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3.xml" ContentType="application/vnd.openxmlformats-officedocument.drawingml.chartshapes+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4.xml" ContentType="application/vnd.openxmlformats-officedocument.drawingml.chartshapes+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5.xml" ContentType="application/vnd.openxmlformats-officedocument.drawingml.chartshapes+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58" r:id="rId4"/>
    <p:sldId id="299" r:id="rId5"/>
    <p:sldId id="300" r:id="rId6"/>
    <p:sldId id="264" r:id="rId7"/>
    <p:sldId id="298" r:id="rId8"/>
    <p:sldId id="308" r:id="rId9"/>
    <p:sldId id="309" r:id="rId10"/>
    <p:sldId id="310" r:id="rId11"/>
    <p:sldId id="301" r:id="rId12"/>
    <p:sldId id="302" r:id="rId13"/>
    <p:sldId id="307" r:id="rId14"/>
    <p:sldId id="269" r:id="rId15"/>
    <p:sldId id="261"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9448AE5-156B-42D8-AAB0-30449008C0D9}">
          <p14:sldIdLst>
            <p14:sldId id="256"/>
            <p14:sldId id="263"/>
          </p14:sldIdLst>
        </p14:section>
        <p14:section name="Faculty Position" id="{6B38850B-E3CF-485C-82C0-1120C5FD3D82}">
          <p14:sldIdLst>
            <p14:sldId id="258"/>
            <p14:sldId id="299"/>
            <p14:sldId id="300"/>
            <p14:sldId id="264"/>
            <p14:sldId id="298"/>
            <p14:sldId id="308"/>
            <p14:sldId id="309"/>
            <p14:sldId id="310"/>
            <p14:sldId id="301"/>
            <p14:sldId id="302"/>
            <p14:sldId id="307"/>
            <p14:sldId id="269"/>
            <p14:sldId id="261"/>
            <p14:sldId id="311"/>
          </p14:sldIdLst>
        </p14:section>
      </p14:sectionLst>
    </p:ext>
    <p:ext uri="{EFAFB233-063F-42B5-8137-9DF3F51BA10A}">
      <p15:sldGuideLst xmlns:p15="http://schemas.microsoft.com/office/powerpoint/2012/main">
        <p15:guide id="1" orient="horz" pos="768" userDrawn="1">
          <p15:clr>
            <a:srgbClr val="A4A3A4"/>
          </p15:clr>
        </p15:guide>
        <p15:guide id="2" pos="480" userDrawn="1">
          <p15:clr>
            <a:srgbClr val="A4A3A4"/>
          </p15:clr>
        </p15:guide>
        <p15:guide id="3" pos="7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2684"/>
    <a:srgbClr val="512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A0B4A-739A-1342-BE0E-12C2E2336D9E}" v="3078" dt="2024-12-05T08:21:42.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9" autoAdjust="0"/>
    <p:restoredTop sz="67891" autoAdjust="0"/>
  </p:normalViewPr>
  <p:slideViewPr>
    <p:cSldViewPr>
      <p:cViewPr varScale="1">
        <p:scale>
          <a:sx n="85" d="100"/>
          <a:sy n="85" d="100"/>
        </p:scale>
        <p:origin x="1728" y="160"/>
      </p:cViewPr>
      <p:guideLst>
        <p:guide orient="horz" pos="768"/>
        <p:guide pos="480"/>
        <p:guide pos="7200"/>
      </p:guideLst>
    </p:cSldViewPr>
  </p:slideViewPr>
  <p:notesTextViewPr>
    <p:cViewPr>
      <p:scale>
        <a:sx n="3" d="2"/>
        <a:sy n="3" d="2"/>
      </p:scale>
      <p:origin x="0" y="0"/>
    </p:cViewPr>
  </p:notesTextViewPr>
  <p:sorterViewPr>
    <p:cViewPr>
      <p:scale>
        <a:sx n="100" d="100"/>
        <a:sy n="100" d="100"/>
      </p:scale>
      <p:origin x="0" y="-42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oa Pham" userId="7fcb9b19-d5d7-4db1-98a7-2c53e77798e3" providerId="ADAL" clId="{D90A0B4A-739A-1342-BE0E-12C2E2336D9E}"/>
    <pc:docChg chg="undo redo custSel addSld delSld modSld sldOrd delSection modSection">
      <pc:chgData name="Khoa Pham" userId="7fcb9b19-d5d7-4db1-98a7-2c53e77798e3" providerId="ADAL" clId="{D90A0B4A-739A-1342-BE0E-12C2E2336D9E}" dt="2024-12-05T08:24:03.264" v="2888"/>
      <pc:docMkLst>
        <pc:docMk/>
      </pc:docMkLst>
      <pc:sldChg chg="modSp">
        <pc:chgData name="Khoa Pham" userId="7fcb9b19-d5d7-4db1-98a7-2c53e77798e3" providerId="ADAL" clId="{D90A0B4A-739A-1342-BE0E-12C2E2336D9E}" dt="2024-12-05T05:04:55.343" v="1677"/>
        <pc:sldMkLst>
          <pc:docMk/>
          <pc:sldMk cId="1744185817" sldId="256"/>
        </pc:sldMkLst>
        <pc:spChg chg="mod">
          <ac:chgData name="Khoa Pham" userId="7fcb9b19-d5d7-4db1-98a7-2c53e77798e3" providerId="ADAL" clId="{D90A0B4A-739A-1342-BE0E-12C2E2336D9E}" dt="2024-12-05T05:04:55.343" v="1677"/>
          <ac:spMkLst>
            <pc:docMk/>
            <pc:sldMk cId="1744185817" sldId="256"/>
            <ac:spMk id="2" creationId="{8E3A2E10-5B41-217A-FD43-EC8616C4545A}"/>
          </ac:spMkLst>
        </pc:spChg>
      </pc:sldChg>
      <pc:sldChg chg="modSp del mod modNotesTx">
        <pc:chgData name="Khoa Pham" userId="7fcb9b19-d5d7-4db1-98a7-2c53e77798e3" providerId="ADAL" clId="{D90A0B4A-739A-1342-BE0E-12C2E2336D9E}" dt="2024-12-05T04:28:26.858" v="1571" actId="2696"/>
        <pc:sldMkLst>
          <pc:docMk/>
          <pc:sldMk cId="1809091424" sldId="257"/>
        </pc:sldMkLst>
        <pc:graphicFrameChg chg="mod">
          <ac:chgData name="Khoa Pham" userId="7fcb9b19-d5d7-4db1-98a7-2c53e77798e3" providerId="ADAL" clId="{D90A0B4A-739A-1342-BE0E-12C2E2336D9E}" dt="2024-12-05T03:03:41.242" v="1093" actId="113"/>
          <ac:graphicFrameMkLst>
            <pc:docMk/>
            <pc:sldMk cId="1809091424" sldId="257"/>
            <ac:graphicFrameMk id="4" creationId="{439500A0-5DCD-E7FB-E5BE-FFE2EC58BBC6}"/>
          </ac:graphicFrameMkLst>
        </pc:graphicFrameChg>
      </pc:sldChg>
      <pc:sldChg chg="modTransition modNotesTx">
        <pc:chgData name="Khoa Pham" userId="7fcb9b19-d5d7-4db1-98a7-2c53e77798e3" providerId="ADAL" clId="{D90A0B4A-739A-1342-BE0E-12C2E2336D9E}" dt="2024-12-05T08:01:20.338" v="2821"/>
        <pc:sldMkLst>
          <pc:docMk/>
          <pc:sldMk cId="675964070" sldId="258"/>
        </pc:sldMkLst>
      </pc:sldChg>
      <pc:sldChg chg="del">
        <pc:chgData name="Khoa Pham" userId="7fcb9b19-d5d7-4db1-98a7-2c53e77798e3" providerId="ADAL" clId="{D90A0B4A-739A-1342-BE0E-12C2E2336D9E}" dt="2024-12-05T04:45:52.944" v="1663" actId="2696"/>
        <pc:sldMkLst>
          <pc:docMk/>
          <pc:sldMk cId="4153973918" sldId="259"/>
        </pc:sldMkLst>
      </pc:sldChg>
      <pc:sldChg chg="modSp del mod">
        <pc:chgData name="Khoa Pham" userId="7fcb9b19-d5d7-4db1-98a7-2c53e77798e3" providerId="ADAL" clId="{D90A0B4A-739A-1342-BE0E-12C2E2336D9E}" dt="2024-12-05T04:44:49.868" v="1660" actId="2696"/>
        <pc:sldMkLst>
          <pc:docMk/>
          <pc:sldMk cId="2608151154" sldId="260"/>
        </pc:sldMkLst>
        <pc:graphicFrameChg chg="mod">
          <ac:chgData name="Khoa Pham" userId="7fcb9b19-d5d7-4db1-98a7-2c53e77798e3" providerId="ADAL" clId="{D90A0B4A-739A-1342-BE0E-12C2E2336D9E}" dt="2024-12-05T04:44:18.931" v="1657"/>
          <ac:graphicFrameMkLst>
            <pc:docMk/>
            <pc:sldMk cId="2608151154" sldId="260"/>
            <ac:graphicFrameMk id="2" creationId="{B3D1E437-79B4-7E84-B989-ADBB08658CE0}"/>
          </ac:graphicFrameMkLst>
        </pc:graphicFrameChg>
      </pc:sldChg>
      <pc:sldChg chg="addSp modSp mod modTransition setBg modAnim modNotesTx">
        <pc:chgData name="Khoa Pham" userId="7fcb9b19-d5d7-4db1-98a7-2c53e77798e3" providerId="ADAL" clId="{D90A0B4A-739A-1342-BE0E-12C2E2336D9E}" dt="2024-12-05T08:24:03.264" v="2888"/>
        <pc:sldMkLst>
          <pc:docMk/>
          <pc:sldMk cId="311144171" sldId="261"/>
        </pc:sldMkLst>
        <pc:spChg chg="mod">
          <ac:chgData name="Khoa Pham" userId="7fcb9b19-d5d7-4db1-98a7-2c53e77798e3" providerId="ADAL" clId="{D90A0B4A-739A-1342-BE0E-12C2E2336D9E}" dt="2024-12-05T08:16:39.879" v="2875" actId="20577"/>
          <ac:spMkLst>
            <pc:docMk/>
            <pc:sldMk cId="311144171" sldId="261"/>
            <ac:spMk id="2" creationId="{A419AF10-1DCA-CB48-B12E-28C7A7D7FB8C}"/>
          </ac:spMkLst>
        </pc:spChg>
        <pc:spChg chg="add">
          <ac:chgData name="Khoa Pham" userId="7fcb9b19-d5d7-4db1-98a7-2c53e77798e3" providerId="ADAL" clId="{D90A0B4A-739A-1342-BE0E-12C2E2336D9E}" dt="2024-12-05T07:51:34.397" v="2795" actId="26606"/>
          <ac:spMkLst>
            <pc:docMk/>
            <pc:sldMk cId="311144171" sldId="261"/>
            <ac:spMk id="9" creationId="{EDDBB197-D710-4A4F-A9CA-FD2177498BE8}"/>
          </ac:spMkLst>
        </pc:spChg>
        <pc:spChg chg="add">
          <ac:chgData name="Khoa Pham" userId="7fcb9b19-d5d7-4db1-98a7-2c53e77798e3" providerId="ADAL" clId="{D90A0B4A-739A-1342-BE0E-12C2E2336D9E}" dt="2024-12-05T07:51:34.397" v="2795" actId="26606"/>
          <ac:spMkLst>
            <pc:docMk/>
            <pc:sldMk cId="311144171" sldId="261"/>
            <ac:spMk id="11" creationId="{975D1CFA-2CDB-4B64-BD9F-85744E8DA12F}"/>
          </ac:spMkLst>
        </pc:spChg>
        <pc:grpChg chg="add">
          <ac:chgData name="Khoa Pham" userId="7fcb9b19-d5d7-4db1-98a7-2c53e77798e3" providerId="ADAL" clId="{D90A0B4A-739A-1342-BE0E-12C2E2336D9E}" dt="2024-12-05T07:51:34.397" v="2795" actId="26606"/>
          <ac:grpSpMkLst>
            <pc:docMk/>
            <pc:sldMk cId="311144171" sldId="261"/>
            <ac:grpSpMk id="13" creationId="{25EE5136-01F1-466C-962D-BA9B4C6757AA}"/>
          </ac:grpSpMkLst>
        </pc:grpChg>
        <pc:picChg chg="add">
          <ac:chgData name="Khoa Pham" userId="7fcb9b19-d5d7-4db1-98a7-2c53e77798e3" providerId="ADAL" clId="{D90A0B4A-739A-1342-BE0E-12C2E2336D9E}" dt="2024-12-05T07:51:34.397" v="2795" actId="26606"/>
          <ac:picMkLst>
            <pc:docMk/>
            <pc:sldMk cId="311144171" sldId="261"/>
            <ac:picMk id="6" creationId="{4BCC84C4-8335-BFB7-0740-DE0EEC3F94FC}"/>
          </ac:picMkLst>
        </pc:picChg>
      </pc:sldChg>
      <pc:sldChg chg="modTransition modNotesTx">
        <pc:chgData name="Khoa Pham" userId="7fcb9b19-d5d7-4db1-98a7-2c53e77798e3" providerId="ADAL" clId="{D90A0B4A-739A-1342-BE0E-12C2E2336D9E}" dt="2024-12-05T08:01:16.488" v="2820"/>
        <pc:sldMkLst>
          <pc:docMk/>
          <pc:sldMk cId="2427598253" sldId="263"/>
        </pc:sldMkLst>
      </pc:sldChg>
      <pc:sldChg chg="modSp mod ord modTransition modNotesTx">
        <pc:chgData name="Khoa Pham" userId="7fcb9b19-d5d7-4db1-98a7-2c53e77798e3" providerId="ADAL" clId="{D90A0B4A-739A-1342-BE0E-12C2E2336D9E}" dt="2024-12-05T08:07:57.754" v="2847"/>
        <pc:sldMkLst>
          <pc:docMk/>
          <pc:sldMk cId="1651782920" sldId="264"/>
        </pc:sldMkLst>
        <pc:graphicFrameChg chg="mod">
          <ac:chgData name="Khoa Pham" userId="7fcb9b19-d5d7-4db1-98a7-2c53e77798e3" providerId="ADAL" clId="{D90A0B4A-739A-1342-BE0E-12C2E2336D9E}" dt="2024-12-05T07:32:37.157" v="2495"/>
          <ac:graphicFrameMkLst>
            <pc:docMk/>
            <pc:sldMk cId="1651782920" sldId="264"/>
            <ac:graphicFrameMk id="2" creationId="{BEE652D0-6642-D5E5-AD46-E637A6227E43}"/>
          </ac:graphicFrameMkLst>
        </pc:graphicFrameChg>
        <pc:graphicFrameChg chg="mod">
          <ac:chgData name="Khoa Pham" userId="7fcb9b19-d5d7-4db1-98a7-2c53e77798e3" providerId="ADAL" clId="{D90A0B4A-739A-1342-BE0E-12C2E2336D9E}" dt="2024-12-05T03:42:26.085" v="1340"/>
          <ac:graphicFrameMkLst>
            <pc:docMk/>
            <pc:sldMk cId="1651782920" sldId="264"/>
            <ac:graphicFrameMk id="3" creationId="{648A708A-159A-FA15-C6DC-5BCE49436C25}"/>
          </ac:graphicFrameMkLst>
        </pc:graphicFrameChg>
      </pc:sldChg>
      <pc:sldChg chg="modSp del modNotesTx">
        <pc:chgData name="Khoa Pham" userId="7fcb9b19-d5d7-4db1-98a7-2c53e77798e3" providerId="ADAL" clId="{D90A0B4A-739A-1342-BE0E-12C2E2336D9E}" dt="2024-12-05T07:19:32.805" v="2208" actId="2696"/>
        <pc:sldMkLst>
          <pc:docMk/>
          <pc:sldMk cId="2281325520" sldId="265"/>
        </pc:sldMkLst>
        <pc:spChg chg="mod">
          <ac:chgData name="Khoa Pham" userId="7fcb9b19-d5d7-4db1-98a7-2c53e77798e3" providerId="ADAL" clId="{D90A0B4A-739A-1342-BE0E-12C2E2336D9E}" dt="2024-12-05T05:04:55.343" v="1677"/>
          <ac:spMkLst>
            <pc:docMk/>
            <pc:sldMk cId="2281325520" sldId="265"/>
            <ac:spMk id="2" creationId="{3FA575AF-2657-4FDC-F8DD-837DE8DBE0A0}"/>
          </ac:spMkLst>
        </pc:spChg>
      </pc:sldChg>
      <pc:sldChg chg="del ord">
        <pc:chgData name="Khoa Pham" userId="7fcb9b19-d5d7-4db1-98a7-2c53e77798e3" providerId="ADAL" clId="{D90A0B4A-739A-1342-BE0E-12C2E2336D9E}" dt="2024-12-05T07:19:12.477" v="2193" actId="2696"/>
        <pc:sldMkLst>
          <pc:docMk/>
          <pc:sldMk cId="1848590142" sldId="267"/>
        </pc:sldMkLst>
      </pc:sldChg>
      <pc:sldChg chg="addSp delSp modSp mod modTransition setBg modNotesTx">
        <pc:chgData name="Khoa Pham" userId="7fcb9b19-d5d7-4db1-98a7-2c53e77798e3" providerId="ADAL" clId="{D90A0B4A-739A-1342-BE0E-12C2E2336D9E}" dt="2024-12-05T08:11:06.556" v="2866"/>
        <pc:sldMkLst>
          <pc:docMk/>
          <pc:sldMk cId="4043603862" sldId="269"/>
        </pc:sldMkLst>
        <pc:spChg chg="mod">
          <ac:chgData name="Khoa Pham" userId="7fcb9b19-d5d7-4db1-98a7-2c53e77798e3" providerId="ADAL" clId="{D90A0B4A-739A-1342-BE0E-12C2E2336D9E}" dt="2024-12-05T07:47:37.041" v="2791" actId="27636"/>
          <ac:spMkLst>
            <pc:docMk/>
            <pc:sldMk cId="4043603862" sldId="269"/>
            <ac:spMk id="3" creationId="{9BB91B6E-C14A-2024-D93F-F47E18DAA162}"/>
          </ac:spMkLst>
        </pc:spChg>
        <pc:spChg chg="mod">
          <ac:chgData name="Khoa Pham" userId="7fcb9b19-d5d7-4db1-98a7-2c53e77798e3" providerId="ADAL" clId="{D90A0B4A-739A-1342-BE0E-12C2E2336D9E}" dt="2024-12-05T07:47:56.153" v="2794" actId="1076"/>
          <ac:spMkLst>
            <pc:docMk/>
            <pc:sldMk cId="4043603862" sldId="269"/>
            <ac:spMk id="4" creationId="{20DCCE34-CD77-A191-EE43-D65869B076D2}"/>
          </ac:spMkLst>
        </pc:spChg>
        <pc:spChg chg="add">
          <ac:chgData name="Khoa Pham" userId="7fcb9b19-d5d7-4db1-98a7-2c53e77798e3" providerId="ADAL" clId="{D90A0B4A-739A-1342-BE0E-12C2E2336D9E}" dt="2024-12-05T07:45:25.680" v="2752" actId="26606"/>
          <ac:spMkLst>
            <pc:docMk/>
            <pc:sldMk cId="4043603862" sldId="269"/>
            <ac:spMk id="7" creationId="{04812C46-200A-4DEB-A05E-3ED6C68C2387}"/>
          </ac:spMkLst>
        </pc:spChg>
        <pc:spChg chg="add del">
          <ac:chgData name="Khoa Pham" userId="7fcb9b19-d5d7-4db1-98a7-2c53e77798e3" providerId="ADAL" clId="{D90A0B4A-739A-1342-BE0E-12C2E2336D9E}" dt="2024-12-05T07:44:42.455" v="2751" actId="26606"/>
          <ac:spMkLst>
            <pc:docMk/>
            <pc:sldMk cId="4043603862" sldId="269"/>
            <ac:spMk id="12" creationId="{D1EA859B-E555-4109-94F3-6700E046E008}"/>
          </ac:spMkLst>
        </pc:spChg>
        <pc:spChg chg="add del">
          <ac:chgData name="Khoa Pham" userId="7fcb9b19-d5d7-4db1-98a7-2c53e77798e3" providerId="ADAL" clId="{D90A0B4A-739A-1342-BE0E-12C2E2336D9E}" dt="2024-12-05T07:44:42.455" v="2751" actId="26606"/>
          <ac:spMkLst>
            <pc:docMk/>
            <pc:sldMk cId="4043603862" sldId="269"/>
            <ac:spMk id="13" creationId="{04812C46-200A-4DEB-A05E-3ED6C68C2387}"/>
          </ac:spMkLst>
        </pc:spChg>
        <pc:picChg chg="add del">
          <ac:chgData name="Khoa Pham" userId="7fcb9b19-d5d7-4db1-98a7-2c53e77798e3" providerId="ADAL" clId="{D90A0B4A-739A-1342-BE0E-12C2E2336D9E}" dt="2024-12-05T07:44:20.738" v="2747" actId="26606"/>
          <ac:picMkLst>
            <pc:docMk/>
            <pc:sldMk cId="4043603862" sldId="269"/>
            <ac:picMk id="6" creationId="{E4F0E51E-588E-F5B7-392F-AFDA97482527}"/>
          </ac:picMkLst>
        </pc:picChg>
        <pc:picChg chg="add">
          <ac:chgData name="Khoa Pham" userId="7fcb9b19-d5d7-4db1-98a7-2c53e77798e3" providerId="ADAL" clId="{D90A0B4A-739A-1342-BE0E-12C2E2336D9E}" dt="2024-12-05T07:45:25.680" v="2752" actId="26606"/>
          <ac:picMkLst>
            <pc:docMk/>
            <pc:sldMk cId="4043603862" sldId="269"/>
            <ac:picMk id="8" creationId="{294143E7-8987-35E0-F155-088CBEF7F16E}"/>
          </ac:picMkLst>
        </pc:picChg>
        <pc:picChg chg="add del">
          <ac:chgData name="Khoa Pham" userId="7fcb9b19-d5d7-4db1-98a7-2c53e77798e3" providerId="ADAL" clId="{D90A0B4A-739A-1342-BE0E-12C2E2336D9E}" dt="2024-12-05T07:44:42.455" v="2751" actId="26606"/>
          <ac:picMkLst>
            <pc:docMk/>
            <pc:sldMk cId="4043603862" sldId="269"/>
            <ac:picMk id="14" creationId="{A56A9F77-90A6-3339-9B31-34D07AF11466}"/>
          </ac:picMkLst>
        </pc:picChg>
        <pc:cxnChg chg="add del">
          <ac:chgData name="Khoa Pham" userId="7fcb9b19-d5d7-4db1-98a7-2c53e77798e3" providerId="ADAL" clId="{D90A0B4A-739A-1342-BE0E-12C2E2336D9E}" dt="2024-12-05T07:44:20.738" v="2747" actId="26606"/>
          <ac:cxnSpMkLst>
            <pc:docMk/>
            <pc:sldMk cId="4043603862" sldId="269"/>
            <ac:cxnSpMk id="10" creationId="{249EDD1B-F94D-B4E6-ACAA-566B9A26FDE3}"/>
          </ac:cxnSpMkLst>
        </pc:cxnChg>
      </pc:sldChg>
      <pc:sldChg chg="del ord">
        <pc:chgData name="Khoa Pham" userId="7fcb9b19-d5d7-4db1-98a7-2c53e77798e3" providerId="ADAL" clId="{D90A0B4A-739A-1342-BE0E-12C2E2336D9E}" dt="2024-12-05T08:11:28.314" v="2868" actId="2696"/>
        <pc:sldMkLst>
          <pc:docMk/>
          <pc:sldMk cId="1418903872" sldId="275"/>
        </pc:sldMkLst>
      </pc:sldChg>
      <pc:sldChg chg="del ord">
        <pc:chgData name="Khoa Pham" userId="7fcb9b19-d5d7-4db1-98a7-2c53e77798e3" providerId="ADAL" clId="{D90A0B4A-739A-1342-BE0E-12C2E2336D9E}" dt="2024-12-05T08:11:28.314" v="2868" actId="2696"/>
        <pc:sldMkLst>
          <pc:docMk/>
          <pc:sldMk cId="3870231464" sldId="276"/>
        </pc:sldMkLst>
      </pc:sldChg>
      <pc:sldChg chg="del ord">
        <pc:chgData name="Khoa Pham" userId="7fcb9b19-d5d7-4db1-98a7-2c53e77798e3" providerId="ADAL" clId="{D90A0B4A-739A-1342-BE0E-12C2E2336D9E}" dt="2024-12-05T08:11:28.314" v="2868" actId="2696"/>
        <pc:sldMkLst>
          <pc:docMk/>
          <pc:sldMk cId="183386946" sldId="278"/>
        </pc:sldMkLst>
      </pc:sldChg>
      <pc:sldChg chg="modSp del mod ord">
        <pc:chgData name="Khoa Pham" userId="7fcb9b19-d5d7-4db1-98a7-2c53e77798e3" providerId="ADAL" clId="{D90A0B4A-739A-1342-BE0E-12C2E2336D9E}" dt="2024-12-05T08:11:28.314" v="2868" actId="2696"/>
        <pc:sldMkLst>
          <pc:docMk/>
          <pc:sldMk cId="2052730162" sldId="281"/>
        </pc:sldMkLst>
        <pc:graphicFrameChg chg="mod">
          <ac:chgData name="Khoa Pham" userId="7fcb9b19-d5d7-4db1-98a7-2c53e77798e3" providerId="ADAL" clId="{D90A0B4A-739A-1342-BE0E-12C2E2336D9E}" dt="2024-12-05T06:38:36.029" v="1991" actId="1076"/>
          <ac:graphicFrameMkLst>
            <pc:docMk/>
            <pc:sldMk cId="2052730162" sldId="281"/>
            <ac:graphicFrameMk id="4" creationId="{04BF705B-F744-4B7E-9BB9-4C6B061540DA}"/>
          </ac:graphicFrameMkLst>
        </pc:graphicFrameChg>
      </pc:sldChg>
      <pc:sldChg chg="del ord">
        <pc:chgData name="Khoa Pham" userId="7fcb9b19-d5d7-4db1-98a7-2c53e77798e3" providerId="ADAL" clId="{D90A0B4A-739A-1342-BE0E-12C2E2336D9E}" dt="2024-12-05T08:11:28.314" v="2868" actId="2696"/>
        <pc:sldMkLst>
          <pc:docMk/>
          <pc:sldMk cId="3227901842" sldId="283"/>
        </pc:sldMkLst>
      </pc:sldChg>
      <pc:sldChg chg="del ord">
        <pc:chgData name="Khoa Pham" userId="7fcb9b19-d5d7-4db1-98a7-2c53e77798e3" providerId="ADAL" clId="{D90A0B4A-739A-1342-BE0E-12C2E2336D9E}" dt="2024-12-05T08:11:28.314" v="2868" actId="2696"/>
        <pc:sldMkLst>
          <pc:docMk/>
          <pc:sldMk cId="3868891957" sldId="285"/>
        </pc:sldMkLst>
      </pc:sldChg>
      <pc:sldChg chg="del ord">
        <pc:chgData name="Khoa Pham" userId="7fcb9b19-d5d7-4db1-98a7-2c53e77798e3" providerId="ADAL" clId="{D90A0B4A-739A-1342-BE0E-12C2E2336D9E}" dt="2024-12-05T08:11:28.314" v="2868" actId="2696"/>
        <pc:sldMkLst>
          <pc:docMk/>
          <pc:sldMk cId="3473677300" sldId="286"/>
        </pc:sldMkLst>
      </pc:sldChg>
      <pc:sldChg chg="del">
        <pc:chgData name="Khoa Pham" userId="7fcb9b19-d5d7-4db1-98a7-2c53e77798e3" providerId="ADAL" clId="{D90A0B4A-739A-1342-BE0E-12C2E2336D9E}" dt="2024-12-05T08:11:28.314" v="2868" actId="2696"/>
        <pc:sldMkLst>
          <pc:docMk/>
          <pc:sldMk cId="2125745752" sldId="288"/>
        </pc:sldMkLst>
      </pc:sldChg>
      <pc:sldChg chg="del ord">
        <pc:chgData name="Khoa Pham" userId="7fcb9b19-d5d7-4db1-98a7-2c53e77798e3" providerId="ADAL" clId="{D90A0B4A-739A-1342-BE0E-12C2E2336D9E}" dt="2024-12-05T08:11:28.314" v="2868" actId="2696"/>
        <pc:sldMkLst>
          <pc:docMk/>
          <pc:sldMk cId="459061740" sldId="289"/>
        </pc:sldMkLst>
      </pc:sldChg>
      <pc:sldChg chg="del ord">
        <pc:chgData name="Khoa Pham" userId="7fcb9b19-d5d7-4db1-98a7-2c53e77798e3" providerId="ADAL" clId="{D90A0B4A-739A-1342-BE0E-12C2E2336D9E}" dt="2024-12-05T08:11:28.314" v="2868" actId="2696"/>
        <pc:sldMkLst>
          <pc:docMk/>
          <pc:sldMk cId="481116744" sldId="293"/>
        </pc:sldMkLst>
      </pc:sldChg>
      <pc:sldChg chg="del">
        <pc:chgData name="Khoa Pham" userId="7fcb9b19-d5d7-4db1-98a7-2c53e77798e3" providerId="ADAL" clId="{D90A0B4A-739A-1342-BE0E-12C2E2336D9E}" dt="2024-12-05T03:58:34.090" v="1448" actId="2696"/>
        <pc:sldMkLst>
          <pc:docMk/>
          <pc:sldMk cId="727236449" sldId="294"/>
        </pc:sldMkLst>
      </pc:sldChg>
      <pc:sldChg chg="del">
        <pc:chgData name="Khoa Pham" userId="7fcb9b19-d5d7-4db1-98a7-2c53e77798e3" providerId="ADAL" clId="{D90A0B4A-739A-1342-BE0E-12C2E2336D9E}" dt="2024-12-05T03:58:35.750" v="1449" actId="2696"/>
        <pc:sldMkLst>
          <pc:docMk/>
          <pc:sldMk cId="4280751893" sldId="295"/>
        </pc:sldMkLst>
      </pc:sldChg>
      <pc:sldChg chg="del">
        <pc:chgData name="Khoa Pham" userId="7fcb9b19-d5d7-4db1-98a7-2c53e77798e3" providerId="ADAL" clId="{D90A0B4A-739A-1342-BE0E-12C2E2336D9E}" dt="2024-12-05T03:58:37.183" v="1450" actId="2696"/>
        <pc:sldMkLst>
          <pc:docMk/>
          <pc:sldMk cId="1486725220" sldId="296"/>
        </pc:sldMkLst>
      </pc:sldChg>
      <pc:sldChg chg="add del">
        <pc:chgData name="Khoa Pham" userId="7fcb9b19-d5d7-4db1-98a7-2c53e77798e3" providerId="ADAL" clId="{D90A0B4A-739A-1342-BE0E-12C2E2336D9E}" dt="2024-12-05T01:34:08.040" v="415" actId="2696"/>
        <pc:sldMkLst>
          <pc:docMk/>
          <pc:sldMk cId="2031762065" sldId="297"/>
        </pc:sldMkLst>
      </pc:sldChg>
      <pc:sldChg chg="modSp add del mod">
        <pc:chgData name="Khoa Pham" userId="7fcb9b19-d5d7-4db1-98a7-2c53e77798e3" providerId="ADAL" clId="{D90A0B4A-739A-1342-BE0E-12C2E2336D9E}" dt="2024-12-05T01:03:29.930" v="299" actId="2696"/>
        <pc:sldMkLst>
          <pc:docMk/>
          <pc:sldMk cId="2445109230" sldId="297"/>
        </pc:sldMkLst>
        <pc:graphicFrameChg chg="mod">
          <ac:chgData name="Khoa Pham" userId="7fcb9b19-d5d7-4db1-98a7-2c53e77798e3" providerId="ADAL" clId="{D90A0B4A-739A-1342-BE0E-12C2E2336D9E}" dt="2024-12-05T00:33:12.174" v="55" actId="692"/>
          <ac:graphicFrameMkLst>
            <pc:docMk/>
            <pc:sldMk cId="2445109230" sldId="297"/>
            <ac:graphicFrameMk id="4" creationId="{40795A86-3C59-4CF1-C8AF-BC5380F9461A}"/>
          </ac:graphicFrameMkLst>
        </pc:graphicFrameChg>
      </pc:sldChg>
      <pc:sldChg chg="addSp delSp modSp add del mod">
        <pc:chgData name="Khoa Pham" userId="7fcb9b19-d5d7-4db1-98a7-2c53e77798e3" providerId="ADAL" clId="{D90A0B4A-739A-1342-BE0E-12C2E2336D9E}" dt="2024-12-05T04:38:42.540" v="1624" actId="2696"/>
        <pc:sldMkLst>
          <pc:docMk/>
          <pc:sldMk cId="2497845098" sldId="297"/>
        </pc:sldMkLst>
        <pc:spChg chg="add del">
          <ac:chgData name="Khoa Pham" userId="7fcb9b19-d5d7-4db1-98a7-2c53e77798e3" providerId="ADAL" clId="{D90A0B4A-739A-1342-BE0E-12C2E2336D9E}" dt="2024-12-05T01:39:59.863" v="423" actId="22"/>
          <ac:spMkLst>
            <pc:docMk/>
            <pc:sldMk cId="2497845098" sldId="297"/>
            <ac:spMk id="3" creationId="{CF9D4AC3-876A-CEFC-C668-960A51CE3A6C}"/>
          </ac:spMkLst>
        </pc:spChg>
        <pc:spChg chg="add del">
          <ac:chgData name="Khoa Pham" userId="7fcb9b19-d5d7-4db1-98a7-2c53e77798e3" providerId="ADAL" clId="{D90A0B4A-739A-1342-BE0E-12C2E2336D9E}" dt="2024-12-05T01:41:07.869" v="429" actId="22"/>
          <ac:spMkLst>
            <pc:docMk/>
            <pc:sldMk cId="2497845098" sldId="297"/>
            <ac:spMk id="6" creationId="{700817F1-412C-1A70-9825-8BFB4DBE045C}"/>
          </ac:spMkLst>
        </pc:spChg>
        <pc:spChg chg="add del">
          <ac:chgData name="Khoa Pham" userId="7fcb9b19-d5d7-4db1-98a7-2c53e77798e3" providerId="ADAL" clId="{D90A0B4A-739A-1342-BE0E-12C2E2336D9E}" dt="2024-12-05T01:40:18.374" v="427" actId="22"/>
          <ac:spMkLst>
            <pc:docMk/>
            <pc:sldMk cId="2497845098" sldId="297"/>
            <ac:spMk id="8" creationId="{96E6EF4B-B83E-F113-1F03-E7A660A08C11}"/>
          </ac:spMkLst>
        </pc:spChg>
        <pc:graphicFrameChg chg="mod">
          <ac:chgData name="Khoa Pham" userId="7fcb9b19-d5d7-4db1-98a7-2c53e77798e3" providerId="ADAL" clId="{D90A0B4A-739A-1342-BE0E-12C2E2336D9E}" dt="2024-12-05T04:36:21.126" v="1622"/>
          <ac:graphicFrameMkLst>
            <pc:docMk/>
            <pc:sldMk cId="2497845098" sldId="297"/>
            <ac:graphicFrameMk id="4" creationId="{55DDD3B8-8480-77E8-1516-DFF54D027399}"/>
          </ac:graphicFrameMkLst>
        </pc:graphicFrameChg>
      </pc:sldChg>
      <pc:sldChg chg="add del mod">
        <pc:chgData name="Khoa Pham" userId="7fcb9b19-d5d7-4db1-98a7-2c53e77798e3" providerId="ADAL" clId="{D90A0B4A-739A-1342-BE0E-12C2E2336D9E}" dt="2024-12-05T00:22:31.790" v="6" actId="2890"/>
        <pc:sldMkLst>
          <pc:docMk/>
          <pc:sldMk cId="3009766967" sldId="297"/>
        </pc:sldMkLst>
      </pc:sldChg>
      <pc:sldChg chg="addSp delSp modSp add mod ord modTransition modAnim modNotesTx">
        <pc:chgData name="Khoa Pham" userId="7fcb9b19-d5d7-4db1-98a7-2c53e77798e3" providerId="ADAL" clId="{D90A0B4A-739A-1342-BE0E-12C2E2336D9E}" dt="2024-12-05T08:21:42.602" v="2886"/>
        <pc:sldMkLst>
          <pc:docMk/>
          <pc:sldMk cId="1898511525" sldId="298"/>
        </pc:sldMkLst>
        <pc:graphicFrameChg chg="del">
          <ac:chgData name="Khoa Pham" userId="7fcb9b19-d5d7-4db1-98a7-2c53e77798e3" providerId="ADAL" clId="{D90A0B4A-739A-1342-BE0E-12C2E2336D9E}" dt="2024-12-05T02:04:06.389" v="457" actId="478"/>
          <ac:graphicFrameMkLst>
            <pc:docMk/>
            <pc:sldMk cId="1898511525" sldId="298"/>
            <ac:graphicFrameMk id="2" creationId="{87B078CA-3640-F3CD-3A9C-F7B96820DBC6}"/>
          </ac:graphicFrameMkLst>
        </pc:graphicFrameChg>
        <pc:graphicFrameChg chg="del">
          <ac:chgData name="Khoa Pham" userId="7fcb9b19-d5d7-4db1-98a7-2c53e77798e3" providerId="ADAL" clId="{D90A0B4A-739A-1342-BE0E-12C2E2336D9E}" dt="2024-12-05T02:04:07.892" v="458" actId="478"/>
          <ac:graphicFrameMkLst>
            <pc:docMk/>
            <pc:sldMk cId="1898511525" sldId="298"/>
            <ac:graphicFrameMk id="3" creationId="{9452602F-3A32-2813-FBD8-240B5A817947}"/>
          </ac:graphicFrameMkLst>
        </pc:graphicFrameChg>
        <pc:graphicFrameChg chg="add mod">
          <ac:chgData name="Khoa Pham" userId="7fcb9b19-d5d7-4db1-98a7-2c53e77798e3" providerId="ADAL" clId="{D90A0B4A-739A-1342-BE0E-12C2E2336D9E}" dt="2024-12-05T04:56:55.364" v="1671"/>
          <ac:graphicFrameMkLst>
            <pc:docMk/>
            <pc:sldMk cId="1898511525" sldId="298"/>
            <ac:graphicFrameMk id="4" creationId="{7D42FF78-99BA-A3CA-2BB2-CBC5388F6F72}"/>
          </ac:graphicFrameMkLst>
        </pc:graphicFrameChg>
      </pc:sldChg>
      <pc:sldChg chg="addSp delSp modSp add mod modTransition modAnim modNotesTx">
        <pc:chgData name="Khoa Pham" userId="7fcb9b19-d5d7-4db1-98a7-2c53e77798e3" providerId="ADAL" clId="{D90A0B4A-739A-1342-BE0E-12C2E2336D9E}" dt="2024-12-05T08:19:06.071" v="2879"/>
        <pc:sldMkLst>
          <pc:docMk/>
          <pc:sldMk cId="944653097" sldId="299"/>
        </pc:sldMkLst>
        <pc:spChg chg="add mod">
          <ac:chgData name="Khoa Pham" userId="7fcb9b19-d5d7-4db1-98a7-2c53e77798e3" providerId="ADAL" clId="{D90A0B4A-739A-1342-BE0E-12C2E2336D9E}" dt="2024-12-05T04:28:11.615" v="1569" actId="1076"/>
          <ac:spMkLst>
            <pc:docMk/>
            <pc:sldMk cId="944653097" sldId="299"/>
            <ac:spMk id="7" creationId="{241526CF-7CA9-A089-E16C-D35A6D19FC83}"/>
          </ac:spMkLst>
        </pc:spChg>
        <pc:spChg chg="add mod">
          <ac:chgData name="Khoa Pham" userId="7fcb9b19-d5d7-4db1-98a7-2c53e77798e3" providerId="ADAL" clId="{D90A0B4A-739A-1342-BE0E-12C2E2336D9E}" dt="2024-12-05T04:27:19.985" v="1567"/>
          <ac:spMkLst>
            <pc:docMk/>
            <pc:sldMk cId="944653097" sldId="299"/>
            <ac:spMk id="9" creationId="{A7ABD592-B219-6AB1-2D32-DBC15B6BDE77}"/>
          </ac:spMkLst>
        </pc:spChg>
        <pc:spChg chg="add mod">
          <ac:chgData name="Khoa Pham" userId="7fcb9b19-d5d7-4db1-98a7-2c53e77798e3" providerId="ADAL" clId="{D90A0B4A-739A-1342-BE0E-12C2E2336D9E}" dt="2024-12-05T04:27:19.985" v="1567"/>
          <ac:spMkLst>
            <pc:docMk/>
            <pc:sldMk cId="944653097" sldId="299"/>
            <ac:spMk id="10" creationId="{D4507EAC-3D7C-0C47-172F-353CD11468F0}"/>
          </ac:spMkLst>
        </pc:spChg>
        <pc:spChg chg="add mod">
          <ac:chgData name="Khoa Pham" userId="7fcb9b19-d5d7-4db1-98a7-2c53e77798e3" providerId="ADAL" clId="{D90A0B4A-739A-1342-BE0E-12C2E2336D9E}" dt="2024-12-05T04:27:19.985" v="1567"/>
          <ac:spMkLst>
            <pc:docMk/>
            <pc:sldMk cId="944653097" sldId="299"/>
            <ac:spMk id="11" creationId="{B3809778-0BCA-E331-70D1-C61EB7279D27}"/>
          </ac:spMkLst>
        </pc:spChg>
        <pc:grpChg chg="add mod">
          <ac:chgData name="Khoa Pham" userId="7fcb9b19-d5d7-4db1-98a7-2c53e77798e3" providerId="ADAL" clId="{D90A0B4A-739A-1342-BE0E-12C2E2336D9E}" dt="2024-12-05T04:28:11.615" v="1569" actId="1076"/>
          <ac:grpSpMkLst>
            <pc:docMk/>
            <pc:sldMk cId="944653097" sldId="299"/>
            <ac:grpSpMk id="8" creationId="{3966F0FB-41EE-3998-52BE-79A341E3C2F0}"/>
          </ac:grpSpMkLst>
        </pc:grpChg>
        <pc:grpChg chg="add">
          <ac:chgData name="Khoa Pham" userId="7fcb9b19-d5d7-4db1-98a7-2c53e77798e3" providerId="ADAL" clId="{D90A0B4A-739A-1342-BE0E-12C2E2336D9E}" dt="2024-12-05T04:35:07.351" v="1614" actId="164"/>
          <ac:grpSpMkLst>
            <pc:docMk/>
            <pc:sldMk cId="944653097" sldId="299"/>
            <ac:grpSpMk id="12" creationId="{017037CA-74CD-10CF-8011-7699E6397B4C}"/>
          </ac:grpSpMkLst>
        </pc:grpChg>
        <pc:graphicFrameChg chg="add mod">
          <ac:chgData name="Khoa Pham" userId="7fcb9b19-d5d7-4db1-98a7-2c53e77798e3" providerId="ADAL" clId="{D90A0B4A-739A-1342-BE0E-12C2E2336D9E}" dt="2024-12-05T04:33:26.124" v="1607" actId="692"/>
          <ac:graphicFrameMkLst>
            <pc:docMk/>
            <pc:sldMk cId="944653097" sldId="299"/>
            <ac:graphicFrameMk id="2" creationId="{439500A0-5DCD-E7FB-E5BE-FFE2EC58BBC6}"/>
          </ac:graphicFrameMkLst>
        </pc:graphicFrameChg>
        <pc:graphicFrameChg chg="add del mod">
          <ac:chgData name="Khoa Pham" userId="7fcb9b19-d5d7-4db1-98a7-2c53e77798e3" providerId="ADAL" clId="{D90A0B4A-739A-1342-BE0E-12C2E2336D9E}" dt="2024-12-05T04:16:08.360" v="1494" actId="478"/>
          <ac:graphicFrameMkLst>
            <pc:docMk/>
            <pc:sldMk cId="944653097" sldId="299"/>
            <ac:graphicFrameMk id="3" creationId="{46BC85AB-34F9-865C-4073-EC2498369BC1}"/>
          </ac:graphicFrameMkLst>
        </pc:graphicFrameChg>
        <pc:graphicFrameChg chg="del">
          <ac:chgData name="Khoa Pham" userId="7fcb9b19-d5d7-4db1-98a7-2c53e77798e3" providerId="ADAL" clId="{D90A0B4A-739A-1342-BE0E-12C2E2336D9E}" dt="2024-12-05T04:15:10.262" v="1485" actId="478"/>
          <ac:graphicFrameMkLst>
            <pc:docMk/>
            <pc:sldMk cId="944653097" sldId="299"/>
            <ac:graphicFrameMk id="4" creationId="{55180703-67A5-0B22-D305-E7C571F88EA5}"/>
          </ac:graphicFrameMkLst>
        </pc:graphicFrameChg>
        <pc:graphicFrameChg chg="add mod">
          <ac:chgData name="Khoa Pham" userId="7fcb9b19-d5d7-4db1-98a7-2c53e77798e3" providerId="ADAL" clId="{D90A0B4A-739A-1342-BE0E-12C2E2336D9E}" dt="2024-12-05T04:17:08.299" v="1497"/>
          <ac:graphicFrameMkLst>
            <pc:docMk/>
            <pc:sldMk cId="944653097" sldId="299"/>
            <ac:graphicFrameMk id="5" creationId="{F5CC6518-283B-D8E9-B716-3458D2288105}"/>
          </ac:graphicFrameMkLst>
        </pc:graphicFrameChg>
        <pc:cxnChg chg="add mod">
          <ac:chgData name="Khoa Pham" userId="7fcb9b19-d5d7-4db1-98a7-2c53e77798e3" providerId="ADAL" clId="{D90A0B4A-739A-1342-BE0E-12C2E2336D9E}" dt="2024-12-05T04:28:11.615" v="1569" actId="1076"/>
          <ac:cxnSpMkLst>
            <pc:docMk/>
            <pc:sldMk cId="944653097" sldId="299"/>
            <ac:cxnSpMk id="6" creationId="{FD36E3E9-A8B6-FBB3-F9DA-8D599350B477}"/>
          </ac:cxnSpMkLst>
        </pc:cxnChg>
      </pc:sldChg>
      <pc:sldChg chg="addSp delSp modSp add mod modTransition modAnim modNotesTx">
        <pc:chgData name="Khoa Pham" userId="7fcb9b19-d5d7-4db1-98a7-2c53e77798e3" providerId="ADAL" clId="{D90A0B4A-739A-1342-BE0E-12C2E2336D9E}" dt="2024-12-05T08:08:08.173" v="2849"/>
        <pc:sldMkLst>
          <pc:docMk/>
          <pc:sldMk cId="612085629" sldId="300"/>
        </pc:sldMkLst>
        <pc:grpChg chg="del">
          <ac:chgData name="Khoa Pham" userId="7fcb9b19-d5d7-4db1-98a7-2c53e77798e3" providerId="ADAL" clId="{D90A0B4A-739A-1342-BE0E-12C2E2336D9E}" dt="2024-12-05T04:35:28.036" v="1617" actId="478"/>
          <ac:grpSpMkLst>
            <pc:docMk/>
            <pc:sldMk cId="612085629" sldId="300"/>
            <ac:grpSpMk id="12" creationId="{7A7995DD-817A-3598-104C-7A7E210FDD6B}"/>
          </ac:grpSpMkLst>
        </pc:grpChg>
        <pc:graphicFrameChg chg="mod">
          <ac:chgData name="Khoa Pham" userId="7fcb9b19-d5d7-4db1-98a7-2c53e77798e3" providerId="ADAL" clId="{D90A0B4A-739A-1342-BE0E-12C2E2336D9E}" dt="2024-12-05T04:38:37.032" v="1623" actId="692"/>
          <ac:graphicFrameMkLst>
            <pc:docMk/>
            <pc:sldMk cId="612085629" sldId="300"/>
            <ac:graphicFrameMk id="2" creationId="{B61CC983-2C6F-688B-BFF2-BC5336D7399B}"/>
          </ac:graphicFrameMkLst>
        </pc:graphicFrameChg>
        <pc:cxnChg chg="add mod">
          <ac:chgData name="Khoa Pham" userId="7fcb9b19-d5d7-4db1-98a7-2c53e77798e3" providerId="ADAL" clId="{D90A0B4A-739A-1342-BE0E-12C2E2336D9E}" dt="2024-12-05T04:35:42.659" v="1619"/>
          <ac:cxnSpMkLst>
            <pc:docMk/>
            <pc:sldMk cId="612085629" sldId="300"/>
            <ac:cxnSpMk id="3" creationId="{326D6786-A653-6A77-C911-9098407894D6}"/>
          </ac:cxnSpMkLst>
        </pc:cxnChg>
      </pc:sldChg>
      <pc:sldChg chg="modSp add del">
        <pc:chgData name="Khoa Pham" userId="7fcb9b19-d5d7-4db1-98a7-2c53e77798e3" providerId="ADAL" clId="{D90A0B4A-739A-1342-BE0E-12C2E2336D9E}" dt="2024-12-05T04:29:56.183" v="1574" actId="2696"/>
        <pc:sldMkLst>
          <pc:docMk/>
          <pc:sldMk cId="1124349654" sldId="300"/>
        </pc:sldMkLst>
        <pc:graphicFrameChg chg="mod">
          <ac:chgData name="Khoa Pham" userId="7fcb9b19-d5d7-4db1-98a7-2c53e77798e3" providerId="ADAL" clId="{D90A0B4A-739A-1342-BE0E-12C2E2336D9E}" dt="2024-12-05T04:28:58.843" v="1573" actId="692"/>
          <ac:graphicFrameMkLst>
            <pc:docMk/>
            <pc:sldMk cId="1124349654" sldId="300"/>
            <ac:graphicFrameMk id="2" creationId="{D6BE5157-582C-93E4-75CF-23578625ECA9}"/>
          </ac:graphicFrameMkLst>
        </pc:graphicFrameChg>
      </pc:sldChg>
      <pc:sldChg chg="addSp modSp add del mod">
        <pc:chgData name="Khoa Pham" userId="7fcb9b19-d5d7-4db1-98a7-2c53e77798e3" providerId="ADAL" clId="{D90A0B4A-739A-1342-BE0E-12C2E2336D9E}" dt="2024-12-05T04:35:14.439" v="1615" actId="2696"/>
        <pc:sldMkLst>
          <pc:docMk/>
          <pc:sldMk cId="2080032626" sldId="300"/>
        </pc:sldMkLst>
        <pc:spChg chg="add mod">
          <ac:chgData name="Khoa Pham" userId="7fcb9b19-d5d7-4db1-98a7-2c53e77798e3" providerId="ADAL" clId="{D90A0B4A-739A-1342-BE0E-12C2E2336D9E}" dt="2024-12-05T04:33:58.890" v="1611"/>
          <ac:spMkLst>
            <pc:docMk/>
            <pc:sldMk cId="2080032626" sldId="300"/>
            <ac:spMk id="4" creationId="{A7415382-1911-A95C-7147-A861B42C6604}"/>
          </ac:spMkLst>
        </pc:spChg>
        <pc:spChg chg="add mod">
          <ac:chgData name="Khoa Pham" userId="7fcb9b19-d5d7-4db1-98a7-2c53e77798e3" providerId="ADAL" clId="{D90A0B4A-739A-1342-BE0E-12C2E2336D9E}" dt="2024-12-05T04:33:58.890" v="1611"/>
          <ac:spMkLst>
            <pc:docMk/>
            <pc:sldMk cId="2080032626" sldId="300"/>
            <ac:spMk id="12" creationId="{25CDE5F6-E976-5CC9-6F4B-4B25F495F07C}"/>
          </ac:spMkLst>
        </pc:spChg>
        <pc:spChg chg="add mod">
          <ac:chgData name="Khoa Pham" userId="7fcb9b19-d5d7-4db1-98a7-2c53e77798e3" providerId="ADAL" clId="{D90A0B4A-739A-1342-BE0E-12C2E2336D9E}" dt="2024-12-05T04:33:58.890" v="1611"/>
          <ac:spMkLst>
            <pc:docMk/>
            <pc:sldMk cId="2080032626" sldId="300"/>
            <ac:spMk id="13" creationId="{B477A118-68D9-7098-FC10-6814F10EC2F1}"/>
          </ac:spMkLst>
        </pc:spChg>
        <pc:spChg chg="add mod">
          <ac:chgData name="Khoa Pham" userId="7fcb9b19-d5d7-4db1-98a7-2c53e77798e3" providerId="ADAL" clId="{D90A0B4A-739A-1342-BE0E-12C2E2336D9E}" dt="2024-12-05T04:33:58.890" v="1611"/>
          <ac:spMkLst>
            <pc:docMk/>
            <pc:sldMk cId="2080032626" sldId="300"/>
            <ac:spMk id="14" creationId="{AC542CD5-D029-B82B-A4DA-BD8E755C62C0}"/>
          </ac:spMkLst>
        </pc:spChg>
        <pc:grpChg chg="add mod">
          <ac:chgData name="Khoa Pham" userId="7fcb9b19-d5d7-4db1-98a7-2c53e77798e3" providerId="ADAL" clId="{D90A0B4A-739A-1342-BE0E-12C2E2336D9E}" dt="2024-12-05T04:33:58.890" v="1611"/>
          <ac:grpSpMkLst>
            <pc:docMk/>
            <pc:sldMk cId="2080032626" sldId="300"/>
            <ac:grpSpMk id="5" creationId="{EA008C60-828B-D853-E5E9-91B9AB9E5049}"/>
          </ac:grpSpMkLst>
        </pc:grpChg>
        <pc:graphicFrameChg chg="mod">
          <ac:chgData name="Khoa Pham" userId="7fcb9b19-d5d7-4db1-98a7-2c53e77798e3" providerId="ADAL" clId="{D90A0B4A-739A-1342-BE0E-12C2E2336D9E}" dt="2024-12-05T04:34:03.274" v="1612"/>
          <ac:graphicFrameMkLst>
            <pc:docMk/>
            <pc:sldMk cId="2080032626" sldId="300"/>
            <ac:graphicFrameMk id="2" creationId="{ADECF404-1C26-A0F2-8F84-774D7CDBD396}"/>
          </ac:graphicFrameMkLst>
        </pc:graphicFrameChg>
        <pc:cxnChg chg="add mod">
          <ac:chgData name="Khoa Pham" userId="7fcb9b19-d5d7-4db1-98a7-2c53e77798e3" providerId="ADAL" clId="{D90A0B4A-739A-1342-BE0E-12C2E2336D9E}" dt="2024-12-05T04:33:58.890" v="1611"/>
          <ac:cxnSpMkLst>
            <pc:docMk/>
            <pc:sldMk cId="2080032626" sldId="300"/>
            <ac:cxnSpMk id="3" creationId="{82B0B739-4F8B-A2B1-C89F-76DC2FE04338}"/>
          </ac:cxnSpMkLst>
        </pc:cxnChg>
      </pc:sldChg>
      <pc:sldChg chg="addSp delSp modSp add mod modTransition modNotesTx">
        <pc:chgData name="Khoa Pham" userId="7fcb9b19-d5d7-4db1-98a7-2c53e77798e3" providerId="ADAL" clId="{D90A0B4A-739A-1342-BE0E-12C2E2336D9E}" dt="2024-12-05T08:09:14.742" v="2860"/>
        <pc:sldMkLst>
          <pc:docMk/>
          <pc:sldMk cId="2325589051" sldId="301"/>
        </pc:sldMkLst>
        <pc:graphicFrameChg chg="del">
          <ac:chgData name="Khoa Pham" userId="7fcb9b19-d5d7-4db1-98a7-2c53e77798e3" providerId="ADAL" clId="{D90A0B4A-739A-1342-BE0E-12C2E2336D9E}" dt="2024-12-05T04:40:29.511" v="1627" actId="478"/>
          <ac:graphicFrameMkLst>
            <pc:docMk/>
            <pc:sldMk cId="2325589051" sldId="301"/>
            <ac:graphicFrameMk id="2" creationId="{00E84661-5DAD-653C-3B95-658DF9D45D2A}"/>
          </ac:graphicFrameMkLst>
        </pc:graphicFrameChg>
        <pc:graphicFrameChg chg="add mod">
          <ac:chgData name="Khoa Pham" userId="7fcb9b19-d5d7-4db1-98a7-2c53e77798e3" providerId="ADAL" clId="{D90A0B4A-739A-1342-BE0E-12C2E2336D9E}" dt="2024-12-05T07:54:05.154" v="2817" actId="403"/>
          <ac:graphicFrameMkLst>
            <pc:docMk/>
            <pc:sldMk cId="2325589051" sldId="301"/>
            <ac:graphicFrameMk id="3" creationId="{DC7441EC-9C6F-452A-A785-A83A72E068E7}"/>
          </ac:graphicFrameMkLst>
        </pc:graphicFrameChg>
      </pc:sldChg>
      <pc:sldChg chg="addSp delSp modSp add mod ord modAnim delDesignElem modNotesTx">
        <pc:chgData name="Khoa Pham" userId="7fcb9b19-d5d7-4db1-98a7-2c53e77798e3" providerId="ADAL" clId="{D90A0B4A-739A-1342-BE0E-12C2E2336D9E}" dt="2024-12-05T08:20:15.014" v="2882"/>
        <pc:sldMkLst>
          <pc:docMk/>
          <pc:sldMk cId="3242446367" sldId="302"/>
        </pc:sldMkLst>
        <pc:spChg chg="del mod">
          <ac:chgData name="Khoa Pham" userId="7fcb9b19-d5d7-4db1-98a7-2c53e77798e3" providerId="ADAL" clId="{D90A0B4A-739A-1342-BE0E-12C2E2336D9E}" dt="2024-12-05T05:05:10.782" v="1680" actId="478"/>
          <ac:spMkLst>
            <pc:docMk/>
            <pc:sldMk cId="3242446367" sldId="302"/>
            <ac:spMk id="4" creationId="{5DB02185-84EC-67B2-EE4E-49A620968C8A}"/>
          </ac:spMkLst>
        </pc:spChg>
        <pc:spChg chg="del">
          <ac:chgData name="Khoa Pham" userId="7fcb9b19-d5d7-4db1-98a7-2c53e77798e3" providerId="ADAL" clId="{D90A0B4A-739A-1342-BE0E-12C2E2336D9E}" dt="2024-12-05T05:04:55.343" v="1677"/>
          <ac:spMkLst>
            <pc:docMk/>
            <pc:sldMk cId="3242446367" sldId="302"/>
            <ac:spMk id="7" creationId="{02E3D974-CC95-1064-0D6D-B1EDE958BB61}"/>
          </ac:spMkLst>
        </pc:spChg>
        <pc:spChg chg="add del mod topLvl">
          <ac:chgData name="Khoa Pham" userId="7fcb9b19-d5d7-4db1-98a7-2c53e77798e3" providerId="ADAL" clId="{D90A0B4A-739A-1342-BE0E-12C2E2336D9E}" dt="2024-12-05T06:06:12.025" v="1801" actId="478"/>
          <ac:spMkLst>
            <pc:docMk/>
            <pc:sldMk cId="3242446367" sldId="302"/>
            <ac:spMk id="8" creationId="{AA4F2167-3EBB-3341-15E5-D1C60CAD36BD}"/>
          </ac:spMkLst>
        </pc:spChg>
        <pc:spChg chg="del">
          <ac:chgData name="Khoa Pham" userId="7fcb9b19-d5d7-4db1-98a7-2c53e77798e3" providerId="ADAL" clId="{D90A0B4A-739A-1342-BE0E-12C2E2336D9E}" dt="2024-12-05T05:04:55.343" v="1677"/>
          <ac:spMkLst>
            <pc:docMk/>
            <pc:sldMk cId="3242446367" sldId="302"/>
            <ac:spMk id="9" creationId="{A59AA7EE-FDF0-339B-7989-99E4483A5D62}"/>
          </ac:spMkLst>
        </pc:spChg>
        <pc:spChg chg="add del mod topLvl">
          <ac:chgData name="Khoa Pham" userId="7fcb9b19-d5d7-4db1-98a7-2c53e77798e3" providerId="ADAL" clId="{D90A0B4A-739A-1342-BE0E-12C2E2336D9E}" dt="2024-12-05T06:06:15.487" v="1802" actId="478"/>
          <ac:spMkLst>
            <pc:docMk/>
            <pc:sldMk cId="3242446367" sldId="302"/>
            <ac:spMk id="10" creationId="{B5FF9D97-7ADA-DD30-373E-BFF763AD5847}"/>
          </ac:spMkLst>
        </pc:spChg>
        <pc:spChg chg="del">
          <ac:chgData name="Khoa Pham" userId="7fcb9b19-d5d7-4db1-98a7-2c53e77798e3" providerId="ADAL" clId="{D90A0B4A-739A-1342-BE0E-12C2E2336D9E}" dt="2024-12-05T05:04:55.343" v="1677"/>
          <ac:spMkLst>
            <pc:docMk/>
            <pc:sldMk cId="3242446367" sldId="302"/>
            <ac:spMk id="11" creationId="{776684B5-BC18-B076-3F4B-EA180EB001F1}"/>
          </ac:spMkLst>
        </pc:spChg>
        <pc:spChg chg="add mod topLvl">
          <ac:chgData name="Khoa Pham" userId="7fcb9b19-d5d7-4db1-98a7-2c53e77798e3" providerId="ADAL" clId="{D90A0B4A-739A-1342-BE0E-12C2E2336D9E}" dt="2024-12-05T06:23:15.603" v="1963" actId="403"/>
          <ac:spMkLst>
            <pc:docMk/>
            <pc:sldMk cId="3242446367" sldId="302"/>
            <ac:spMk id="12" creationId="{46B9421B-720F-E571-A4B3-7C260D3552B7}"/>
          </ac:spMkLst>
        </pc:spChg>
        <pc:spChg chg="add mod topLvl">
          <ac:chgData name="Khoa Pham" userId="7fcb9b19-d5d7-4db1-98a7-2c53e77798e3" providerId="ADAL" clId="{D90A0B4A-739A-1342-BE0E-12C2E2336D9E}" dt="2024-12-05T06:23:08.423" v="1960" actId="403"/>
          <ac:spMkLst>
            <pc:docMk/>
            <pc:sldMk cId="3242446367" sldId="302"/>
            <ac:spMk id="14" creationId="{0260B90F-2A32-1686-7B05-5AFA92E28D08}"/>
          </ac:spMkLst>
        </pc:spChg>
        <pc:grpChg chg="add del mod">
          <ac:chgData name="Khoa Pham" userId="7fcb9b19-d5d7-4db1-98a7-2c53e77798e3" providerId="ADAL" clId="{D90A0B4A-739A-1342-BE0E-12C2E2336D9E}" dt="2024-12-05T06:05:59.057" v="1800" actId="164"/>
          <ac:grpSpMkLst>
            <pc:docMk/>
            <pc:sldMk cId="3242446367" sldId="302"/>
            <ac:grpSpMk id="15" creationId="{85BA7876-B360-4D51-BDA1-D9F80A48A436}"/>
          </ac:grpSpMkLst>
        </pc:grpChg>
        <pc:graphicFrameChg chg="del">
          <ac:chgData name="Khoa Pham" userId="7fcb9b19-d5d7-4db1-98a7-2c53e77798e3" providerId="ADAL" clId="{D90A0B4A-739A-1342-BE0E-12C2E2336D9E}" dt="2024-12-05T05:05:07.002" v="1678" actId="478"/>
          <ac:graphicFrameMkLst>
            <pc:docMk/>
            <pc:sldMk cId="3242446367" sldId="302"/>
            <ac:graphicFrameMk id="2" creationId="{EA8C0C95-99A3-30E5-960B-B83C6DADF919}"/>
          </ac:graphicFrameMkLst>
        </pc:graphicFrameChg>
        <pc:graphicFrameChg chg="add del mod topLvl modGraphic">
          <ac:chgData name="Khoa Pham" userId="7fcb9b19-d5d7-4db1-98a7-2c53e77798e3" providerId="ADAL" clId="{D90A0B4A-739A-1342-BE0E-12C2E2336D9E}" dt="2024-12-05T07:37:23.943" v="2585" actId="113"/>
          <ac:graphicFrameMkLst>
            <pc:docMk/>
            <pc:sldMk cId="3242446367" sldId="302"/>
            <ac:graphicFrameMk id="3" creationId="{3D21C4EA-0637-C94C-AE32-6A352190A819}"/>
          </ac:graphicFrameMkLst>
        </pc:graphicFrameChg>
        <pc:cxnChg chg="add mod topLvl">
          <ac:chgData name="Khoa Pham" userId="7fcb9b19-d5d7-4db1-98a7-2c53e77798e3" providerId="ADAL" clId="{D90A0B4A-739A-1342-BE0E-12C2E2336D9E}" dt="2024-12-05T06:22:47.070" v="1956" actId="692"/>
          <ac:cxnSpMkLst>
            <pc:docMk/>
            <pc:sldMk cId="3242446367" sldId="302"/>
            <ac:cxnSpMk id="5" creationId="{BD446589-DDA2-2567-8CD4-B1556292FCBC}"/>
          </ac:cxnSpMkLst>
        </pc:cxnChg>
        <pc:cxnChg chg="add mod topLvl">
          <ac:chgData name="Khoa Pham" userId="7fcb9b19-d5d7-4db1-98a7-2c53e77798e3" providerId="ADAL" clId="{D90A0B4A-739A-1342-BE0E-12C2E2336D9E}" dt="2024-12-05T06:22:53.316" v="1958" actId="692"/>
          <ac:cxnSpMkLst>
            <pc:docMk/>
            <pc:sldMk cId="3242446367" sldId="302"/>
            <ac:cxnSpMk id="6" creationId="{2021549E-DF99-D64E-BF0A-7B7462A7F583}"/>
          </ac:cxnSpMkLst>
        </pc:cxnChg>
        <pc:cxnChg chg="add del mod topLvl">
          <ac:chgData name="Khoa Pham" userId="7fcb9b19-d5d7-4db1-98a7-2c53e77798e3" providerId="ADAL" clId="{D90A0B4A-739A-1342-BE0E-12C2E2336D9E}" dt="2024-12-05T06:17:42.870" v="1891" actId="478"/>
          <ac:cxnSpMkLst>
            <pc:docMk/>
            <pc:sldMk cId="3242446367" sldId="302"/>
            <ac:cxnSpMk id="13" creationId="{35F43ACD-8495-F459-95CF-EEA26BEB94DA}"/>
          </ac:cxnSpMkLst>
        </pc:cxnChg>
      </pc:sldChg>
      <pc:sldChg chg="delSp add del delDesignElem">
        <pc:chgData name="Khoa Pham" userId="7fcb9b19-d5d7-4db1-98a7-2c53e77798e3" providerId="ADAL" clId="{D90A0B4A-739A-1342-BE0E-12C2E2336D9E}" dt="2024-12-05T06:25:48.986" v="1988" actId="2696"/>
        <pc:sldMkLst>
          <pc:docMk/>
          <pc:sldMk cId="217499318" sldId="303"/>
        </pc:sldMkLst>
        <pc:spChg chg="del">
          <ac:chgData name="Khoa Pham" userId="7fcb9b19-d5d7-4db1-98a7-2c53e77798e3" providerId="ADAL" clId="{D90A0B4A-739A-1342-BE0E-12C2E2336D9E}" dt="2024-12-05T05:04:55.343" v="1677"/>
          <ac:spMkLst>
            <pc:docMk/>
            <pc:sldMk cId="217499318" sldId="303"/>
            <ac:spMk id="7" creationId="{375425EF-C325-F42D-011E-9B1366251705}"/>
          </ac:spMkLst>
        </pc:spChg>
        <pc:spChg chg="del">
          <ac:chgData name="Khoa Pham" userId="7fcb9b19-d5d7-4db1-98a7-2c53e77798e3" providerId="ADAL" clId="{D90A0B4A-739A-1342-BE0E-12C2E2336D9E}" dt="2024-12-05T05:04:55.343" v="1677"/>
          <ac:spMkLst>
            <pc:docMk/>
            <pc:sldMk cId="217499318" sldId="303"/>
            <ac:spMk id="9" creationId="{49AB2292-A102-F828-DFD8-1574AAC39BC3}"/>
          </ac:spMkLst>
        </pc:spChg>
        <pc:spChg chg="del">
          <ac:chgData name="Khoa Pham" userId="7fcb9b19-d5d7-4db1-98a7-2c53e77798e3" providerId="ADAL" clId="{D90A0B4A-739A-1342-BE0E-12C2E2336D9E}" dt="2024-12-05T05:04:55.343" v="1677"/>
          <ac:spMkLst>
            <pc:docMk/>
            <pc:sldMk cId="217499318" sldId="303"/>
            <ac:spMk id="11" creationId="{36DFA011-7D13-373B-EEFF-02399530BD78}"/>
          </ac:spMkLst>
        </pc:spChg>
      </pc:sldChg>
      <pc:sldChg chg="addSp delSp modSp add del mod">
        <pc:chgData name="Khoa Pham" userId="7fcb9b19-d5d7-4db1-98a7-2c53e77798e3" providerId="ADAL" clId="{D90A0B4A-739A-1342-BE0E-12C2E2336D9E}" dt="2024-12-05T04:50:39.373" v="1670" actId="2696"/>
        <pc:sldMkLst>
          <pc:docMk/>
          <pc:sldMk cId="2052757181" sldId="303"/>
        </pc:sldMkLst>
        <pc:graphicFrameChg chg="add mod">
          <ac:chgData name="Khoa Pham" userId="7fcb9b19-d5d7-4db1-98a7-2c53e77798e3" providerId="ADAL" clId="{D90A0B4A-739A-1342-BE0E-12C2E2336D9E}" dt="2024-12-05T04:46:13.235" v="1669" actId="14100"/>
          <ac:graphicFrameMkLst>
            <pc:docMk/>
            <pc:sldMk cId="2052757181" sldId="303"/>
            <ac:graphicFrameMk id="2" creationId="{99BEA7FF-2938-03A9-5E36-832208ABC266}"/>
          </ac:graphicFrameMkLst>
        </pc:graphicFrameChg>
        <pc:graphicFrameChg chg="del">
          <ac:chgData name="Khoa Pham" userId="7fcb9b19-d5d7-4db1-98a7-2c53e77798e3" providerId="ADAL" clId="{D90A0B4A-739A-1342-BE0E-12C2E2336D9E}" dt="2024-12-05T04:46:01.634" v="1665" actId="478"/>
          <ac:graphicFrameMkLst>
            <pc:docMk/>
            <pc:sldMk cId="2052757181" sldId="303"/>
            <ac:graphicFrameMk id="3" creationId="{89387917-0684-0B5F-E70A-B6C109562021}"/>
          </ac:graphicFrameMkLst>
        </pc:graphicFrameChg>
      </pc:sldChg>
      <pc:sldChg chg="delSp add del delDesignElem">
        <pc:chgData name="Khoa Pham" userId="7fcb9b19-d5d7-4db1-98a7-2c53e77798e3" providerId="ADAL" clId="{D90A0B4A-739A-1342-BE0E-12C2E2336D9E}" dt="2024-12-05T06:25:49.948" v="1989" actId="2696"/>
        <pc:sldMkLst>
          <pc:docMk/>
          <pc:sldMk cId="3555929585" sldId="304"/>
        </pc:sldMkLst>
        <pc:spChg chg="del">
          <ac:chgData name="Khoa Pham" userId="7fcb9b19-d5d7-4db1-98a7-2c53e77798e3" providerId="ADAL" clId="{D90A0B4A-739A-1342-BE0E-12C2E2336D9E}" dt="2024-12-05T05:04:55.343" v="1677"/>
          <ac:spMkLst>
            <pc:docMk/>
            <pc:sldMk cId="3555929585" sldId="304"/>
            <ac:spMk id="7" creationId="{2C23B44C-C3EF-8098-16E0-FA76B6852EEA}"/>
          </ac:spMkLst>
        </pc:spChg>
        <pc:spChg chg="del">
          <ac:chgData name="Khoa Pham" userId="7fcb9b19-d5d7-4db1-98a7-2c53e77798e3" providerId="ADAL" clId="{D90A0B4A-739A-1342-BE0E-12C2E2336D9E}" dt="2024-12-05T05:04:55.343" v="1677"/>
          <ac:spMkLst>
            <pc:docMk/>
            <pc:sldMk cId="3555929585" sldId="304"/>
            <ac:spMk id="9" creationId="{5A4865D5-E1F0-211D-E416-BF6345BEA431}"/>
          </ac:spMkLst>
        </pc:spChg>
        <pc:spChg chg="del">
          <ac:chgData name="Khoa Pham" userId="7fcb9b19-d5d7-4db1-98a7-2c53e77798e3" providerId="ADAL" clId="{D90A0B4A-739A-1342-BE0E-12C2E2336D9E}" dt="2024-12-05T05:04:55.343" v="1677"/>
          <ac:spMkLst>
            <pc:docMk/>
            <pc:sldMk cId="3555929585" sldId="304"/>
            <ac:spMk id="11" creationId="{649CCDCD-CCFD-46C4-638B-6FCFCB128AC6}"/>
          </ac:spMkLst>
        </pc:spChg>
      </pc:sldChg>
      <pc:sldChg chg="add del">
        <pc:chgData name="Khoa Pham" userId="7fcb9b19-d5d7-4db1-98a7-2c53e77798e3" providerId="ADAL" clId="{D90A0B4A-739A-1342-BE0E-12C2E2336D9E}" dt="2024-12-05T05:51:29.518" v="1755" actId="2696"/>
        <pc:sldMkLst>
          <pc:docMk/>
          <pc:sldMk cId="495455058" sldId="305"/>
        </pc:sldMkLst>
      </pc:sldChg>
      <pc:sldChg chg="addSp modSp add del mod">
        <pc:chgData name="Khoa Pham" userId="7fcb9b19-d5d7-4db1-98a7-2c53e77798e3" providerId="ADAL" clId="{D90A0B4A-739A-1342-BE0E-12C2E2336D9E}" dt="2024-12-05T06:15:11.106" v="1859" actId="2696"/>
        <pc:sldMkLst>
          <pc:docMk/>
          <pc:sldMk cId="2755354108" sldId="305"/>
        </pc:sldMkLst>
        <pc:graphicFrameChg chg="add mod">
          <ac:chgData name="Khoa Pham" userId="7fcb9b19-d5d7-4db1-98a7-2c53e77798e3" providerId="ADAL" clId="{D90A0B4A-739A-1342-BE0E-12C2E2336D9E}" dt="2024-12-05T06:01:02.523" v="1783" actId="1076"/>
          <ac:graphicFrameMkLst>
            <pc:docMk/>
            <pc:sldMk cId="2755354108" sldId="305"/>
            <ac:graphicFrameMk id="2" creationId="{F8757588-08F1-254C-0589-502C1CF2D000}"/>
          </ac:graphicFrameMkLst>
        </pc:graphicFrameChg>
        <pc:graphicFrameChg chg="mod">
          <ac:chgData name="Khoa Pham" userId="7fcb9b19-d5d7-4db1-98a7-2c53e77798e3" providerId="ADAL" clId="{D90A0B4A-739A-1342-BE0E-12C2E2336D9E}" dt="2024-12-05T06:00:56.850" v="1782" actId="14100"/>
          <ac:graphicFrameMkLst>
            <pc:docMk/>
            <pc:sldMk cId="2755354108" sldId="305"/>
            <ac:graphicFrameMk id="3" creationId="{2326DCDE-7E51-CA66-B8B7-D52CEFE6C0E3}"/>
          </ac:graphicFrameMkLst>
        </pc:graphicFrameChg>
      </pc:sldChg>
      <pc:sldChg chg="add del">
        <pc:chgData name="Khoa Pham" userId="7fcb9b19-d5d7-4db1-98a7-2c53e77798e3" providerId="ADAL" clId="{D90A0B4A-739A-1342-BE0E-12C2E2336D9E}" dt="2024-12-05T05:51:28.379" v="1754" actId="2696"/>
        <pc:sldMkLst>
          <pc:docMk/>
          <pc:sldMk cId="1308180225" sldId="306"/>
        </pc:sldMkLst>
      </pc:sldChg>
      <pc:sldChg chg="add del ord">
        <pc:chgData name="Khoa Pham" userId="7fcb9b19-d5d7-4db1-98a7-2c53e77798e3" providerId="ADAL" clId="{D90A0B4A-739A-1342-BE0E-12C2E2336D9E}" dt="2024-12-05T06:15:10.009" v="1858" actId="2696"/>
        <pc:sldMkLst>
          <pc:docMk/>
          <pc:sldMk cId="2785269411" sldId="306"/>
        </pc:sldMkLst>
      </pc:sldChg>
      <pc:sldChg chg="modSp add mod ord setBg modAnim modNotesTx">
        <pc:chgData name="Khoa Pham" userId="7fcb9b19-d5d7-4db1-98a7-2c53e77798e3" providerId="ADAL" clId="{D90A0B4A-739A-1342-BE0E-12C2E2336D9E}" dt="2024-12-05T08:20:26.307" v="2884"/>
        <pc:sldMkLst>
          <pc:docMk/>
          <pc:sldMk cId="936927810" sldId="307"/>
        </pc:sldMkLst>
        <pc:spChg chg="mod">
          <ac:chgData name="Khoa Pham" userId="7fcb9b19-d5d7-4db1-98a7-2c53e77798e3" providerId="ADAL" clId="{D90A0B4A-739A-1342-BE0E-12C2E2336D9E}" dt="2024-12-05T06:23:30.152" v="1966" actId="403"/>
          <ac:spMkLst>
            <pc:docMk/>
            <pc:sldMk cId="936927810" sldId="307"/>
            <ac:spMk id="12" creationId="{C0A4C777-10C5-368A-8719-2A4A5C2C6B5F}"/>
          </ac:spMkLst>
        </pc:spChg>
        <pc:spChg chg="mod">
          <ac:chgData name="Khoa Pham" userId="7fcb9b19-d5d7-4db1-98a7-2c53e77798e3" providerId="ADAL" clId="{D90A0B4A-739A-1342-BE0E-12C2E2336D9E}" dt="2024-12-05T06:23:35.662" v="1968" actId="403"/>
          <ac:spMkLst>
            <pc:docMk/>
            <pc:sldMk cId="936927810" sldId="307"/>
            <ac:spMk id="14" creationId="{8F4E3266-7CAB-81C3-7AFA-EDCA13198200}"/>
          </ac:spMkLst>
        </pc:spChg>
        <pc:graphicFrameChg chg="mod">
          <ac:chgData name="Khoa Pham" userId="7fcb9b19-d5d7-4db1-98a7-2c53e77798e3" providerId="ADAL" clId="{D90A0B4A-739A-1342-BE0E-12C2E2336D9E}" dt="2024-12-05T07:37:30.737" v="2586" actId="113"/>
          <ac:graphicFrameMkLst>
            <pc:docMk/>
            <pc:sldMk cId="936927810" sldId="307"/>
            <ac:graphicFrameMk id="3" creationId="{488879D2-0387-4FB8-198A-438216F79D07}"/>
          </ac:graphicFrameMkLst>
        </pc:graphicFrameChg>
        <pc:cxnChg chg="mod">
          <ac:chgData name="Khoa Pham" userId="7fcb9b19-d5d7-4db1-98a7-2c53e77798e3" providerId="ADAL" clId="{D90A0B4A-739A-1342-BE0E-12C2E2336D9E}" dt="2024-12-05T06:24:43.851" v="1977" actId="14100"/>
          <ac:cxnSpMkLst>
            <pc:docMk/>
            <pc:sldMk cId="936927810" sldId="307"/>
            <ac:cxnSpMk id="5" creationId="{51C6A562-EFFA-5615-9643-55E86E410DE6}"/>
          </ac:cxnSpMkLst>
        </pc:cxnChg>
        <pc:cxnChg chg="mod">
          <ac:chgData name="Khoa Pham" userId="7fcb9b19-d5d7-4db1-98a7-2c53e77798e3" providerId="ADAL" clId="{D90A0B4A-739A-1342-BE0E-12C2E2336D9E}" dt="2024-12-05T06:24:40.608" v="1976" actId="14100"/>
          <ac:cxnSpMkLst>
            <pc:docMk/>
            <pc:sldMk cId="936927810" sldId="307"/>
            <ac:cxnSpMk id="6" creationId="{1E1147BE-6AA1-75E9-5EA7-76F85DE13DD9}"/>
          </ac:cxnSpMkLst>
        </pc:cxnChg>
        <pc:cxnChg chg="mod">
          <ac:chgData name="Khoa Pham" userId="7fcb9b19-d5d7-4db1-98a7-2c53e77798e3" providerId="ADAL" clId="{D90A0B4A-739A-1342-BE0E-12C2E2336D9E}" dt="2024-12-05T06:18:31.424" v="1895" actId="692"/>
          <ac:cxnSpMkLst>
            <pc:docMk/>
            <pc:sldMk cId="936927810" sldId="307"/>
            <ac:cxnSpMk id="13" creationId="{23B3759A-A84D-EB6A-9E60-B06DB8B16525}"/>
          </ac:cxnSpMkLst>
        </pc:cxnChg>
      </pc:sldChg>
      <pc:sldChg chg="addSp modSp new mod modTransition modNotesTx">
        <pc:chgData name="Khoa Pham" userId="7fcb9b19-d5d7-4db1-98a7-2c53e77798e3" providerId="ADAL" clId="{D90A0B4A-739A-1342-BE0E-12C2E2336D9E}" dt="2024-12-05T08:08:51.416" v="2853"/>
        <pc:sldMkLst>
          <pc:docMk/>
          <pc:sldMk cId="1142695221" sldId="308"/>
        </pc:sldMkLst>
        <pc:graphicFrameChg chg="add mod">
          <ac:chgData name="Khoa Pham" userId="7fcb9b19-d5d7-4db1-98a7-2c53e77798e3" providerId="ADAL" clId="{D90A0B4A-739A-1342-BE0E-12C2E2336D9E}" dt="2024-12-05T07:12:15.722" v="2186" actId="207"/>
          <ac:graphicFrameMkLst>
            <pc:docMk/>
            <pc:sldMk cId="1142695221" sldId="308"/>
            <ac:graphicFrameMk id="2" creationId="{141EB4CA-D3D0-B24D-8118-BF95FCBCCBA4}"/>
          </ac:graphicFrameMkLst>
        </pc:graphicFrameChg>
      </pc:sldChg>
      <pc:sldChg chg="modSp add modTransition modNotesTx">
        <pc:chgData name="Khoa Pham" userId="7fcb9b19-d5d7-4db1-98a7-2c53e77798e3" providerId="ADAL" clId="{D90A0B4A-739A-1342-BE0E-12C2E2336D9E}" dt="2024-12-05T08:08:44.633" v="2852"/>
        <pc:sldMkLst>
          <pc:docMk/>
          <pc:sldMk cId="161501131" sldId="309"/>
        </pc:sldMkLst>
        <pc:graphicFrameChg chg="mod">
          <ac:chgData name="Khoa Pham" userId="7fcb9b19-d5d7-4db1-98a7-2c53e77798e3" providerId="ADAL" clId="{D90A0B4A-739A-1342-BE0E-12C2E2336D9E}" dt="2024-12-05T07:12:31.304" v="2187" actId="207"/>
          <ac:graphicFrameMkLst>
            <pc:docMk/>
            <pc:sldMk cId="161501131" sldId="309"/>
            <ac:graphicFrameMk id="2" creationId="{DA50DE43-D956-3CA4-5713-CBE1B29B18A0}"/>
          </ac:graphicFrameMkLst>
        </pc:graphicFrameChg>
      </pc:sldChg>
      <pc:sldChg chg="modSp add modTransition modNotesTx">
        <pc:chgData name="Khoa Pham" userId="7fcb9b19-d5d7-4db1-98a7-2c53e77798e3" providerId="ADAL" clId="{D90A0B4A-739A-1342-BE0E-12C2E2336D9E}" dt="2024-12-05T08:08:54.818" v="2854"/>
        <pc:sldMkLst>
          <pc:docMk/>
          <pc:sldMk cId="1052831509" sldId="310"/>
        </pc:sldMkLst>
        <pc:graphicFrameChg chg="mod">
          <ac:chgData name="Khoa Pham" userId="7fcb9b19-d5d7-4db1-98a7-2c53e77798e3" providerId="ADAL" clId="{D90A0B4A-739A-1342-BE0E-12C2E2336D9E}" dt="2024-12-05T07:13:07.854" v="2188" actId="207"/>
          <ac:graphicFrameMkLst>
            <pc:docMk/>
            <pc:sldMk cId="1052831509" sldId="310"/>
            <ac:graphicFrameMk id="2" creationId="{0DAFA3A0-2DAA-8F01-E941-F37B28473D93}"/>
          </ac:graphicFrameMkLst>
        </pc:graphicFrameChg>
      </pc:sldChg>
      <pc:sldChg chg="modSp add modTransition modAnim">
        <pc:chgData name="Khoa Pham" userId="7fcb9b19-d5d7-4db1-98a7-2c53e77798e3" providerId="ADAL" clId="{D90A0B4A-739A-1342-BE0E-12C2E2336D9E}" dt="2024-12-05T08:22:48.435" v="2887"/>
        <pc:sldMkLst>
          <pc:docMk/>
          <pc:sldMk cId="966329206" sldId="311"/>
        </pc:sldMkLst>
        <pc:picChg chg="mod">
          <ac:chgData name="Khoa Pham" userId="7fcb9b19-d5d7-4db1-98a7-2c53e77798e3" providerId="ADAL" clId="{D90A0B4A-739A-1342-BE0E-12C2E2336D9E}" dt="2024-12-05T08:18:22.245" v="2878" actId="14826"/>
          <ac:picMkLst>
            <pc:docMk/>
            <pc:sldMk cId="966329206" sldId="311"/>
            <ac:picMk id="6" creationId="{179B6852-6A44-A63A-9C02-261BA8FECF6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umass-my.sharepoint.com/personal/rtraffor_umass_edu/Documents/Desktop/MSBA/Unit%2010/Finance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umass-my.sharepoint.com/personal/rtraffor_umass_edu/Documents/Desktop/MSBA/Unit%2010/Finance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3.xml"/></Relationships>
</file>

<file path=ppt/charts/_rels/chart7.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4.xml"/></Relationships>
</file>

<file path=ppt/charts/_rels/chart8.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5.xml"/></Relationships>
</file>

<file path=ppt/charts/_rels/chart9.xml.rels><?xml version="1.0" encoding="UTF-8" standalone="yes"?>
<Relationships xmlns="http://schemas.openxmlformats.org/package/2006/relationships"><Relationship Id="rId3" Type="http://schemas.openxmlformats.org/officeDocument/2006/relationships/oleObject" Target="https://umass-my.sharepoint.com/personal/kdpham_umass_edu/Documents/School%20Courses/Grad%20Courses/Mgmt%20665%20Data%20Visualization%20with%20Tableau/Unit%2010%20Explanatory%20Visualization/Finance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2800" b="1" baseline="0" dirty="0">
                <a:latin typeface="+mn-lt"/>
              </a:rPr>
              <a:t>Isenberg </a:t>
            </a:r>
            <a:r>
              <a:rPr lang="en-US" sz="2800" b="1" baseline="0" dirty="0">
                <a:solidFill>
                  <a:schemeClr val="accent6">
                    <a:lumMod val="60000"/>
                    <a:lumOff val="40000"/>
                  </a:schemeClr>
                </a:solidFill>
                <a:latin typeface="+mn-lt"/>
              </a:rPr>
              <a:t>UG Enrollments </a:t>
            </a:r>
            <a:r>
              <a:rPr lang="en-US" sz="2800" b="1" baseline="0" dirty="0">
                <a:latin typeface="+mn-lt"/>
              </a:rPr>
              <a:t>(Fall 2014 – 2023)</a:t>
            </a:r>
            <a:endParaRPr lang="en-US" sz="2800" b="1" dirty="0">
              <a:latin typeface="+mn-lt"/>
            </a:endParaRP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0"/>
          <c:order val="0"/>
          <c:tx>
            <c:strRef>
              <c:f>'UG Enrollment'!$A$2</c:f>
              <c:strCache>
                <c:ptCount val="1"/>
                <c:pt idx="0">
                  <c:v>ACCT</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Enrollment'!$B$2:$K$2</c:f>
              <c:numCache>
                <c:formatCode>General</c:formatCode>
                <c:ptCount val="10"/>
                <c:pt idx="0">
                  <c:v>436</c:v>
                </c:pt>
                <c:pt idx="1">
                  <c:v>396</c:v>
                </c:pt>
                <c:pt idx="2">
                  <c:v>362</c:v>
                </c:pt>
                <c:pt idx="3">
                  <c:v>362</c:v>
                </c:pt>
                <c:pt idx="4">
                  <c:v>336</c:v>
                </c:pt>
                <c:pt idx="5">
                  <c:v>318</c:v>
                </c:pt>
                <c:pt idx="6">
                  <c:v>407</c:v>
                </c:pt>
                <c:pt idx="7">
                  <c:v>423</c:v>
                </c:pt>
                <c:pt idx="8">
                  <c:v>398</c:v>
                </c:pt>
                <c:pt idx="9">
                  <c:v>372</c:v>
                </c:pt>
              </c:numCache>
            </c:numRef>
          </c:val>
          <c:smooth val="0"/>
          <c:extLst>
            <c:ext xmlns:c16="http://schemas.microsoft.com/office/drawing/2014/chart" uri="{C3380CC4-5D6E-409C-BE32-E72D297353CC}">
              <c16:uniqueId val="{00000000-67FE-024E-83DF-0C957223C6A4}"/>
            </c:ext>
          </c:extLst>
        </c:ser>
        <c:ser>
          <c:idx val="1"/>
          <c:order val="1"/>
          <c:tx>
            <c:strRef>
              <c:f>'UG Enrollment'!$A$3</c:f>
              <c:strCache>
                <c:ptCount val="1"/>
                <c:pt idx="0">
                  <c:v>FIN</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Enrollment'!$B$3:$K$3</c:f>
              <c:numCache>
                <c:formatCode>General</c:formatCode>
                <c:ptCount val="10"/>
                <c:pt idx="0">
                  <c:v>400</c:v>
                </c:pt>
                <c:pt idx="1">
                  <c:v>437</c:v>
                </c:pt>
                <c:pt idx="2">
                  <c:v>466</c:v>
                </c:pt>
                <c:pt idx="3">
                  <c:v>486</c:v>
                </c:pt>
                <c:pt idx="4">
                  <c:v>489</c:v>
                </c:pt>
                <c:pt idx="5">
                  <c:v>522</c:v>
                </c:pt>
                <c:pt idx="6">
                  <c:v>777</c:v>
                </c:pt>
                <c:pt idx="7">
                  <c:v>970</c:v>
                </c:pt>
                <c:pt idx="8" formatCode="#,##0">
                  <c:v>1023</c:v>
                </c:pt>
                <c:pt idx="9" formatCode="#,##0">
                  <c:v>1043</c:v>
                </c:pt>
              </c:numCache>
            </c:numRef>
          </c:val>
          <c:smooth val="0"/>
          <c:extLst>
            <c:ext xmlns:c16="http://schemas.microsoft.com/office/drawing/2014/chart" uri="{C3380CC4-5D6E-409C-BE32-E72D297353CC}">
              <c16:uniqueId val="{00000001-67FE-024E-83DF-0C957223C6A4}"/>
            </c:ext>
          </c:extLst>
        </c:ser>
        <c:ser>
          <c:idx val="2"/>
          <c:order val="2"/>
          <c:tx>
            <c:strRef>
              <c:f>'UG Enrollment'!$A$4</c:f>
              <c:strCache>
                <c:ptCount val="1"/>
                <c:pt idx="0">
                  <c:v>SPORT</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Enrollment'!$B$4:$K$4</c:f>
              <c:numCache>
                <c:formatCode>General</c:formatCode>
                <c:ptCount val="10"/>
                <c:pt idx="0">
                  <c:v>417</c:v>
                </c:pt>
                <c:pt idx="1">
                  <c:v>393</c:v>
                </c:pt>
                <c:pt idx="2">
                  <c:v>414</c:v>
                </c:pt>
                <c:pt idx="3">
                  <c:v>418</c:v>
                </c:pt>
                <c:pt idx="4">
                  <c:v>414</c:v>
                </c:pt>
                <c:pt idx="5">
                  <c:v>399</c:v>
                </c:pt>
                <c:pt idx="6">
                  <c:v>400</c:v>
                </c:pt>
                <c:pt idx="7">
                  <c:v>423</c:v>
                </c:pt>
                <c:pt idx="8">
                  <c:v>422</c:v>
                </c:pt>
                <c:pt idx="9">
                  <c:v>375</c:v>
                </c:pt>
              </c:numCache>
            </c:numRef>
          </c:val>
          <c:smooth val="0"/>
          <c:extLst>
            <c:ext xmlns:c16="http://schemas.microsoft.com/office/drawing/2014/chart" uri="{C3380CC4-5D6E-409C-BE32-E72D297353CC}">
              <c16:uniqueId val="{00000002-67FE-024E-83DF-0C957223C6A4}"/>
            </c:ext>
          </c:extLst>
        </c:ser>
        <c:ser>
          <c:idx val="3"/>
          <c:order val="3"/>
          <c:tx>
            <c:strRef>
              <c:f>'UG Enrollment'!$A$5</c:f>
              <c:strCache>
                <c:ptCount val="1"/>
                <c:pt idx="0">
                  <c:v>HTM</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Enrollment'!$B$5:$K$5</c:f>
              <c:numCache>
                <c:formatCode>General</c:formatCode>
                <c:ptCount val="10"/>
                <c:pt idx="0">
                  <c:v>409</c:v>
                </c:pt>
                <c:pt idx="1">
                  <c:v>433</c:v>
                </c:pt>
                <c:pt idx="2">
                  <c:v>434</c:v>
                </c:pt>
                <c:pt idx="3">
                  <c:v>429</c:v>
                </c:pt>
                <c:pt idx="4">
                  <c:v>358</c:v>
                </c:pt>
                <c:pt idx="5">
                  <c:v>280</c:v>
                </c:pt>
                <c:pt idx="6">
                  <c:v>271</c:v>
                </c:pt>
                <c:pt idx="7">
                  <c:v>240</c:v>
                </c:pt>
                <c:pt idx="8">
                  <c:v>202</c:v>
                </c:pt>
                <c:pt idx="9">
                  <c:v>175</c:v>
                </c:pt>
              </c:numCache>
            </c:numRef>
          </c:val>
          <c:smooth val="0"/>
          <c:extLst>
            <c:ext xmlns:c16="http://schemas.microsoft.com/office/drawing/2014/chart" uri="{C3380CC4-5D6E-409C-BE32-E72D297353CC}">
              <c16:uniqueId val="{00000003-67FE-024E-83DF-0C957223C6A4}"/>
            </c:ext>
          </c:extLst>
        </c:ser>
        <c:ser>
          <c:idx val="4"/>
          <c:order val="4"/>
          <c:tx>
            <c:strRef>
              <c:f>'UG Enrollment'!$A$6</c:f>
              <c:strCache>
                <c:ptCount val="1"/>
                <c:pt idx="0">
                  <c:v>MGT</c:v>
                </c:pt>
              </c:strCache>
            </c:strRef>
          </c:tx>
          <c:spPr>
            <a:ln w="22225" cap="rnd">
              <a:solidFill>
                <a:schemeClr val="accent1">
                  <a:lumMod val="20000"/>
                  <a:lumOff val="8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Enrollment'!$B$6:$K$6</c:f>
              <c:numCache>
                <c:formatCode>General</c:formatCode>
                <c:ptCount val="10"/>
                <c:pt idx="0">
                  <c:v>187</c:v>
                </c:pt>
                <c:pt idx="1">
                  <c:v>158</c:v>
                </c:pt>
                <c:pt idx="2">
                  <c:v>169</c:v>
                </c:pt>
                <c:pt idx="3">
                  <c:v>173</c:v>
                </c:pt>
                <c:pt idx="4">
                  <c:v>159</c:v>
                </c:pt>
                <c:pt idx="5">
                  <c:v>155</c:v>
                </c:pt>
                <c:pt idx="6">
                  <c:v>229</c:v>
                </c:pt>
                <c:pt idx="7">
                  <c:v>353</c:v>
                </c:pt>
                <c:pt idx="8">
                  <c:v>363</c:v>
                </c:pt>
                <c:pt idx="9">
                  <c:v>414</c:v>
                </c:pt>
              </c:numCache>
            </c:numRef>
          </c:val>
          <c:smooth val="0"/>
          <c:extLst>
            <c:ext xmlns:c16="http://schemas.microsoft.com/office/drawing/2014/chart" uri="{C3380CC4-5D6E-409C-BE32-E72D297353CC}">
              <c16:uniqueId val="{00000004-67FE-024E-83DF-0C957223C6A4}"/>
            </c:ext>
          </c:extLst>
        </c:ser>
        <c:ser>
          <c:idx val="5"/>
          <c:order val="5"/>
          <c:tx>
            <c:strRef>
              <c:f>'UG Enrollment'!$A$7</c:f>
              <c:strCache>
                <c:ptCount val="1"/>
                <c:pt idx="0">
                  <c:v>MKTG</c:v>
                </c:pt>
              </c:strCache>
            </c:strRef>
          </c:tx>
          <c:spPr>
            <a:ln w="28575" cap="rnd">
              <a:solidFill>
                <a:schemeClr val="accent1">
                  <a:lumMod val="20000"/>
                  <a:lumOff val="8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Enrollment'!$B$7:$K$7</c:f>
              <c:numCache>
                <c:formatCode>General</c:formatCode>
                <c:ptCount val="10"/>
                <c:pt idx="0">
                  <c:v>262</c:v>
                </c:pt>
                <c:pt idx="1">
                  <c:v>268</c:v>
                </c:pt>
                <c:pt idx="2">
                  <c:v>277</c:v>
                </c:pt>
                <c:pt idx="3">
                  <c:v>254</c:v>
                </c:pt>
                <c:pt idx="4">
                  <c:v>279</c:v>
                </c:pt>
                <c:pt idx="5">
                  <c:v>328</c:v>
                </c:pt>
                <c:pt idx="6">
                  <c:v>484</c:v>
                </c:pt>
                <c:pt idx="7">
                  <c:v>645</c:v>
                </c:pt>
                <c:pt idx="8">
                  <c:v>702</c:v>
                </c:pt>
                <c:pt idx="9">
                  <c:v>673</c:v>
                </c:pt>
              </c:numCache>
            </c:numRef>
          </c:val>
          <c:smooth val="0"/>
          <c:extLst>
            <c:ext xmlns:c16="http://schemas.microsoft.com/office/drawing/2014/chart" uri="{C3380CC4-5D6E-409C-BE32-E72D297353CC}">
              <c16:uniqueId val="{00000005-67FE-024E-83DF-0C957223C6A4}"/>
            </c:ext>
          </c:extLst>
        </c:ser>
        <c:ser>
          <c:idx val="6"/>
          <c:order val="6"/>
          <c:tx>
            <c:strRef>
              <c:f>'UG Enrollment'!$A$8</c:f>
              <c:strCache>
                <c:ptCount val="1"/>
                <c:pt idx="0">
                  <c:v>OIM</c:v>
                </c:pt>
              </c:strCache>
            </c:strRef>
          </c:tx>
          <c:spPr>
            <a:ln w="22225" cap="rnd">
              <a:solidFill>
                <a:schemeClr val="accent1">
                  <a:lumMod val="20000"/>
                  <a:lumOff val="8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Enrollment'!$B$8:$K$8</c:f>
              <c:numCache>
                <c:formatCode>General</c:formatCode>
                <c:ptCount val="10"/>
                <c:pt idx="0">
                  <c:v>131</c:v>
                </c:pt>
                <c:pt idx="1">
                  <c:v>185</c:v>
                </c:pt>
                <c:pt idx="2">
                  <c:v>210</c:v>
                </c:pt>
                <c:pt idx="3">
                  <c:v>262</c:v>
                </c:pt>
                <c:pt idx="4">
                  <c:v>292</c:v>
                </c:pt>
                <c:pt idx="5">
                  <c:v>343</c:v>
                </c:pt>
                <c:pt idx="6">
                  <c:v>471</c:v>
                </c:pt>
                <c:pt idx="7">
                  <c:v>455</c:v>
                </c:pt>
                <c:pt idx="8">
                  <c:v>498</c:v>
                </c:pt>
                <c:pt idx="9">
                  <c:v>533</c:v>
                </c:pt>
              </c:numCache>
            </c:numRef>
          </c:val>
          <c:smooth val="0"/>
          <c:extLst>
            <c:ext xmlns:c16="http://schemas.microsoft.com/office/drawing/2014/chart" uri="{C3380CC4-5D6E-409C-BE32-E72D297353CC}">
              <c16:uniqueId val="{00000006-67FE-024E-83DF-0C957223C6A4}"/>
            </c:ext>
          </c:extLst>
        </c:ser>
        <c:dLbls>
          <c:showLegendKey val="0"/>
          <c:showVal val="0"/>
          <c:showCatName val="0"/>
          <c:showSerName val="0"/>
          <c:showPercent val="0"/>
          <c:showBubbleSize val="0"/>
        </c:dLbls>
        <c:smooth val="0"/>
        <c:axId val="830039568"/>
        <c:axId val="1799323888"/>
      </c:lineChart>
      <c:catAx>
        <c:axId val="83003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99323888"/>
        <c:crosses val="autoZero"/>
        <c:auto val="1"/>
        <c:lblAlgn val="ctr"/>
        <c:lblOffset val="100"/>
        <c:tickLblSkip val="3"/>
        <c:noMultiLvlLbl val="0"/>
      </c:catAx>
      <c:valAx>
        <c:axId val="1799323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83003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kumimoji="0" lang="en-US" sz="3200" b="1" i="0" u="none" strike="noStrike" kern="1200" cap="none" spc="0" normalizeH="0" baseline="0" noProof="0" dirty="0">
                <a:ln>
                  <a:noFill/>
                </a:ln>
                <a:solidFill>
                  <a:srgbClr val="000000">
                    <a:lumMod val="65000"/>
                    <a:lumOff val="35000"/>
                  </a:srgbClr>
                </a:solidFill>
                <a:effectLst/>
                <a:uLnTx/>
                <a:uFillTx/>
                <a:latin typeface="Helvetica"/>
              </a:rPr>
              <a:t>Applications vs Enrollments</a:t>
            </a:r>
            <a:endParaRPr lang="en-US" sz="3200" b="1" dirty="0"/>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'Finance Admissions'!$A$60</c:f>
              <c:strCache>
                <c:ptCount val="1"/>
                <c:pt idx="0">
                  <c:v>Enrollments</c:v>
                </c:pt>
              </c:strCache>
            </c:strRef>
          </c:tx>
          <c:spPr>
            <a:solidFill>
              <a:schemeClr val="accent6">
                <a:lumMod val="60000"/>
                <a:lumOff val="40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2-FE1D-9643-82F6-815216AFC6F5}"/>
                </c:ext>
              </c:extLst>
            </c:dLbl>
            <c:dLbl>
              <c:idx val="2"/>
              <c:delete val="1"/>
              <c:extLst>
                <c:ext xmlns:c15="http://schemas.microsoft.com/office/drawing/2012/chart" uri="{CE6537A1-D6FC-4f65-9D91-7224C49458BB}"/>
                <c:ext xmlns:c16="http://schemas.microsoft.com/office/drawing/2014/chart" uri="{C3380CC4-5D6E-409C-BE32-E72D297353CC}">
                  <c16:uniqueId val="{00000005-FE1D-9643-82F6-815216AFC6F5}"/>
                </c:ext>
              </c:extLst>
            </c:dLbl>
            <c:dLbl>
              <c:idx val="3"/>
              <c:delete val="1"/>
              <c:extLst>
                <c:ext xmlns:c15="http://schemas.microsoft.com/office/drawing/2012/chart" uri="{CE6537A1-D6FC-4f65-9D91-7224C49458BB}"/>
                <c:ext xmlns:c16="http://schemas.microsoft.com/office/drawing/2014/chart" uri="{C3380CC4-5D6E-409C-BE32-E72D297353CC}">
                  <c16:uniqueId val="{00000006-FE1D-9643-82F6-815216AFC6F5}"/>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'Finance Admissions'!$B$59:$F$59</c:f>
              <c:numCache>
                <c:formatCode>General</c:formatCode>
                <c:ptCount val="5"/>
                <c:pt idx="0">
                  <c:v>2019</c:v>
                </c:pt>
                <c:pt idx="1">
                  <c:v>2020</c:v>
                </c:pt>
                <c:pt idx="2">
                  <c:v>2021</c:v>
                </c:pt>
                <c:pt idx="3">
                  <c:v>2022</c:v>
                </c:pt>
                <c:pt idx="4">
                  <c:v>2023</c:v>
                </c:pt>
              </c:numCache>
            </c:numRef>
          </c:cat>
          <c:val>
            <c:numRef>
              <c:f>'Finance Admissions'!$B$60:$F$60</c:f>
              <c:numCache>
                <c:formatCode>General</c:formatCode>
                <c:ptCount val="5"/>
                <c:pt idx="0">
                  <c:v>17</c:v>
                </c:pt>
                <c:pt idx="1">
                  <c:v>18</c:v>
                </c:pt>
                <c:pt idx="2">
                  <c:v>18</c:v>
                </c:pt>
                <c:pt idx="3">
                  <c:v>19</c:v>
                </c:pt>
                <c:pt idx="4">
                  <c:v>39</c:v>
                </c:pt>
              </c:numCache>
            </c:numRef>
          </c:val>
          <c:extLst>
            <c:ext xmlns:c16="http://schemas.microsoft.com/office/drawing/2014/chart" uri="{C3380CC4-5D6E-409C-BE32-E72D297353CC}">
              <c16:uniqueId val="{00000000-FE1D-9643-82F6-815216AFC6F5}"/>
            </c:ext>
          </c:extLst>
        </c:ser>
        <c:ser>
          <c:idx val="1"/>
          <c:order val="1"/>
          <c:tx>
            <c:strRef>
              <c:f>'Finance Admissions'!$A$61</c:f>
              <c:strCache>
                <c:ptCount val="1"/>
                <c:pt idx="0">
                  <c:v>Applications</c:v>
                </c:pt>
              </c:strCache>
            </c:strRef>
          </c:tx>
          <c:spPr>
            <a:solidFill>
              <a:schemeClr val="accent1">
                <a:lumMod val="60000"/>
                <a:lumOff val="40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3-FE1D-9643-82F6-815216AFC6F5}"/>
                </c:ext>
              </c:extLst>
            </c:dLbl>
            <c:dLbl>
              <c:idx val="2"/>
              <c:delete val="1"/>
              <c:extLst>
                <c:ext xmlns:c15="http://schemas.microsoft.com/office/drawing/2012/chart" uri="{CE6537A1-D6FC-4f65-9D91-7224C49458BB}"/>
                <c:ext xmlns:c16="http://schemas.microsoft.com/office/drawing/2014/chart" uri="{C3380CC4-5D6E-409C-BE32-E72D297353CC}">
                  <c16:uniqueId val="{00000004-FE1D-9643-82F6-815216AFC6F5}"/>
                </c:ext>
              </c:extLst>
            </c:dLbl>
            <c:dLbl>
              <c:idx val="3"/>
              <c:delete val="1"/>
              <c:extLst>
                <c:ext xmlns:c15="http://schemas.microsoft.com/office/drawing/2012/chart" uri="{CE6537A1-D6FC-4f65-9D91-7224C49458BB}"/>
                <c:ext xmlns:c16="http://schemas.microsoft.com/office/drawing/2014/chart" uri="{C3380CC4-5D6E-409C-BE32-E72D297353CC}">
                  <c16:uniqueId val="{00000007-FE1D-9643-82F6-815216AFC6F5}"/>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'Finance Admissions'!$B$59:$F$59</c:f>
              <c:numCache>
                <c:formatCode>General</c:formatCode>
                <c:ptCount val="5"/>
                <c:pt idx="0">
                  <c:v>2019</c:v>
                </c:pt>
                <c:pt idx="1">
                  <c:v>2020</c:v>
                </c:pt>
                <c:pt idx="2">
                  <c:v>2021</c:v>
                </c:pt>
                <c:pt idx="3">
                  <c:v>2022</c:v>
                </c:pt>
                <c:pt idx="4">
                  <c:v>2023</c:v>
                </c:pt>
              </c:numCache>
            </c:numRef>
          </c:cat>
          <c:val>
            <c:numRef>
              <c:f>'Finance Admissions'!$B$61:$F$61</c:f>
              <c:numCache>
                <c:formatCode>General</c:formatCode>
                <c:ptCount val="5"/>
                <c:pt idx="0">
                  <c:v>46</c:v>
                </c:pt>
                <c:pt idx="1">
                  <c:v>51</c:v>
                </c:pt>
                <c:pt idx="2">
                  <c:v>50</c:v>
                </c:pt>
                <c:pt idx="3">
                  <c:v>56</c:v>
                </c:pt>
                <c:pt idx="4">
                  <c:v>197</c:v>
                </c:pt>
              </c:numCache>
            </c:numRef>
          </c:val>
          <c:extLst>
            <c:ext xmlns:c16="http://schemas.microsoft.com/office/drawing/2014/chart" uri="{C3380CC4-5D6E-409C-BE32-E72D297353CC}">
              <c16:uniqueId val="{00000001-FE1D-9643-82F6-815216AFC6F5}"/>
            </c:ext>
          </c:extLst>
        </c:ser>
        <c:dLbls>
          <c:dLblPos val="ctr"/>
          <c:showLegendKey val="0"/>
          <c:showVal val="1"/>
          <c:showCatName val="0"/>
          <c:showSerName val="0"/>
          <c:showPercent val="0"/>
          <c:showBubbleSize val="0"/>
        </c:dLbls>
        <c:gapWidth val="150"/>
        <c:axId val="1102761983"/>
        <c:axId val="1658528351"/>
      </c:barChart>
      <c:catAx>
        <c:axId val="110276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58528351"/>
        <c:crosses val="autoZero"/>
        <c:auto val="1"/>
        <c:lblAlgn val="ctr"/>
        <c:lblOffset val="100"/>
        <c:noMultiLvlLbl val="0"/>
      </c:catAx>
      <c:valAx>
        <c:axId val="1658528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10276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kumimoji="0" lang="en-US" sz="3200" b="1" i="0" u="none" strike="noStrike" kern="1200" cap="none" spc="0" normalizeH="0" baseline="0" noProof="0" dirty="0">
                <a:ln>
                  <a:noFill/>
                </a:ln>
                <a:solidFill>
                  <a:srgbClr val="000000">
                    <a:lumMod val="65000"/>
                    <a:lumOff val="35000"/>
                  </a:srgbClr>
                </a:solidFill>
                <a:effectLst/>
                <a:uLnTx/>
                <a:uFillTx/>
                <a:latin typeface="Helvetica"/>
              </a:rPr>
              <a:t>Applications vs Enrollments</a:t>
            </a:r>
            <a:endParaRPr lang="en-US" sz="3200" b="1" dirty="0"/>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'Finance Admissions'!$A$60</c:f>
              <c:strCache>
                <c:ptCount val="1"/>
                <c:pt idx="0">
                  <c:v>Enrollments</c:v>
                </c:pt>
              </c:strCache>
            </c:strRef>
          </c:tx>
          <c:spPr>
            <a:solidFill>
              <a:schemeClr val="accent6">
                <a:lumMod val="60000"/>
                <a:lumOff val="40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1-D3FF-0B46-B19C-20E91EEFA082}"/>
                </c:ext>
              </c:extLst>
            </c:dLbl>
            <c:dLbl>
              <c:idx val="2"/>
              <c:delete val="1"/>
              <c:extLst>
                <c:ext xmlns:c15="http://schemas.microsoft.com/office/drawing/2012/chart" uri="{CE6537A1-D6FC-4f65-9D91-7224C49458BB}"/>
                <c:ext xmlns:c16="http://schemas.microsoft.com/office/drawing/2014/chart" uri="{C3380CC4-5D6E-409C-BE32-E72D297353CC}">
                  <c16:uniqueId val="{00000002-D3FF-0B46-B19C-20E91EEFA082}"/>
                </c:ext>
              </c:extLst>
            </c:dLbl>
            <c:dLbl>
              <c:idx val="3"/>
              <c:delete val="1"/>
              <c:extLst>
                <c:ext xmlns:c15="http://schemas.microsoft.com/office/drawing/2012/chart" uri="{CE6537A1-D6FC-4f65-9D91-7224C49458BB}"/>
                <c:ext xmlns:c16="http://schemas.microsoft.com/office/drawing/2014/chart" uri="{C3380CC4-5D6E-409C-BE32-E72D297353CC}">
                  <c16:uniqueId val="{00000004-D3FF-0B46-B19C-20E91EEFA082}"/>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'Finance Admissions'!$B$59:$F$59</c:f>
              <c:numCache>
                <c:formatCode>General</c:formatCode>
                <c:ptCount val="5"/>
                <c:pt idx="0">
                  <c:v>2019</c:v>
                </c:pt>
                <c:pt idx="1">
                  <c:v>2020</c:v>
                </c:pt>
                <c:pt idx="2">
                  <c:v>2021</c:v>
                </c:pt>
                <c:pt idx="3">
                  <c:v>2022</c:v>
                </c:pt>
                <c:pt idx="4">
                  <c:v>2023</c:v>
                </c:pt>
              </c:numCache>
            </c:numRef>
          </c:cat>
          <c:val>
            <c:numRef>
              <c:f>'Finance Admissions'!$B$60:$F$60</c:f>
              <c:numCache>
                <c:formatCode>General</c:formatCode>
                <c:ptCount val="5"/>
                <c:pt idx="0">
                  <c:v>17</c:v>
                </c:pt>
                <c:pt idx="1">
                  <c:v>18</c:v>
                </c:pt>
                <c:pt idx="2">
                  <c:v>18</c:v>
                </c:pt>
                <c:pt idx="3">
                  <c:v>19</c:v>
                </c:pt>
                <c:pt idx="4">
                  <c:v>39</c:v>
                </c:pt>
              </c:numCache>
            </c:numRef>
          </c:val>
          <c:extLst>
            <c:ext xmlns:c16="http://schemas.microsoft.com/office/drawing/2014/chart" uri="{C3380CC4-5D6E-409C-BE32-E72D297353CC}">
              <c16:uniqueId val="{00000000-FE1D-9643-82F6-815216AFC6F5}"/>
            </c:ext>
          </c:extLst>
        </c:ser>
        <c:ser>
          <c:idx val="1"/>
          <c:order val="1"/>
          <c:tx>
            <c:strRef>
              <c:f>'Finance Admissions'!$A$61</c:f>
              <c:strCache>
                <c:ptCount val="1"/>
                <c:pt idx="0">
                  <c:v>Applications</c:v>
                </c:pt>
              </c:strCache>
            </c:strRef>
          </c:tx>
          <c:spPr>
            <a:solidFill>
              <a:schemeClr val="accent1">
                <a:lumMod val="60000"/>
                <a:lumOff val="40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D3FF-0B46-B19C-20E91EEFA082}"/>
                </c:ext>
              </c:extLst>
            </c:dLbl>
            <c:dLbl>
              <c:idx val="2"/>
              <c:delete val="1"/>
              <c:extLst>
                <c:ext xmlns:c15="http://schemas.microsoft.com/office/drawing/2012/chart" uri="{CE6537A1-D6FC-4f65-9D91-7224C49458BB}"/>
                <c:ext xmlns:c16="http://schemas.microsoft.com/office/drawing/2014/chart" uri="{C3380CC4-5D6E-409C-BE32-E72D297353CC}">
                  <c16:uniqueId val="{00000003-D3FF-0B46-B19C-20E91EEFA082}"/>
                </c:ext>
              </c:extLst>
            </c:dLbl>
            <c:dLbl>
              <c:idx val="3"/>
              <c:delete val="1"/>
              <c:extLst>
                <c:ext xmlns:c15="http://schemas.microsoft.com/office/drawing/2012/chart" uri="{CE6537A1-D6FC-4f65-9D91-7224C49458BB}"/>
                <c:ext xmlns:c16="http://schemas.microsoft.com/office/drawing/2014/chart" uri="{C3380CC4-5D6E-409C-BE32-E72D297353CC}">
                  <c16:uniqueId val="{00000005-D3FF-0B46-B19C-20E91EEFA08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'Finance Admissions'!$B$59:$F$59</c:f>
              <c:numCache>
                <c:formatCode>General</c:formatCode>
                <c:ptCount val="5"/>
                <c:pt idx="0">
                  <c:v>2019</c:v>
                </c:pt>
                <c:pt idx="1">
                  <c:v>2020</c:v>
                </c:pt>
                <c:pt idx="2">
                  <c:v>2021</c:v>
                </c:pt>
                <c:pt idx="3">
                  <c:v>2022</c:v>
                </c:pt>
                <c:pt idx="4">
                  <c:v>2023</c:v>
                </c:pt>
              </c:numCache>
            </c:numRef>
          </c:cat>
          <c:val>
            <c:numRef>
              <c:f>'Finance Admissions'!$B$61:$F$61</c:f>
              <c:numCache>
                <c:formatCode>General</c:formatCode>
                <c:ptCount val="5"/>
                <c:pt idx="0">
                  <c:v>46</c:v>
                </c:pt>
                <c:pt idx="1">
                  <c:v>51</c:v>
                </c:pt>
                <c:pt idx="2">
                  <c:v>50</c:v>
                </c:pt>
                <c:pt idx="3">
                  <c:v>56</c:v>
                </c:pt>
                <c:pt idx="4">
                  <c:v>197</c:v>
                </c:pt>
              </c:numCache>
            </c:numRef>
          </c:val>
          <c:extLst>
            <c:ext xmlns:c16="http://schemas.microsoft.com/office/drawing/2014/chart" uri="{C3380CC4-5D6E-409C-BE32-E72D297353CC}">
              <c16:uniqueId val="{00000001-FE1D-9643-82F6-815216AFC6F5}"/>
            </c:ext>
          </c:extLst>
        </c:ser>
        <c:dLbls>
          <c:dLblPos val="ctr"/>
          <c:showLegendKey val="0"/>
          <c:showVal val="1"/>
          <c:showCatName val="0"/>
          <c:showSerName val="0"/>
          <c:showPercent val="0"/>
          <c:showBubbleSize val="0"/>
        </c:dLbls>
        <c:gapWidth val="150"/>
        <c:axId val="1102761983"/>
        <c:axId val="1658528351"/>
      </c:barChart>
      <c:catAx>
        <c:axId val="110276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58528351"/>
        <c:crosses val="autoZero"/>
        <c:auto val="1"/>
        <c:lblAlgn val="ctr"/>
        <c:lblOffset val="100"/>
        <c:noMultiLvlLbl val="0"/>
      </c:catAx>
      <c:valAx>
        <c:axId val="16585283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10276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sz="2800" b="1" baseline="0" dirty="0">
                <a:latin typeface="+mn-lt"/>
              </a:rPr>
              <a:t>Isenberg </a:t>
            </a:r>
            <a:r>
              <a:rPr lang="en-US" sz="2800" b="1" baseline="0" dirty="0">
                <a:solidFill>
                  <a:schemeClr val="accent6">
                    <a:lumMod val="60000"/>
                    <a:lumOff val="40000"/>
                  </a:schemeClr>
                </a:solidFill>
                <a:latin typeface="+mn-lt"/>
              </a:rPr>
              <a:t>UG Enrollments </a:t>
            </a:r>
            <a:r>
              <a:rPr lang="en-US" sz="2800" b="1" baseline="0" dirty="0">
                <a:latin typeface="+mn-lt"/>
              </a:rPr>
              <a:t>(Fall 2014 – 2023)</a:t>
            </a:r>
            <a:endParaRPr lang="en-US" sz="2800" b="1" dirty="0">
              <a:latin typeface="+mn-lt"/>
            </a:endParaRP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lineChart>
        <c:grouping val="standard"/>
        <c:varyColors val="0"/>
        <c:ser>
          <c:idx val="0"/>
          <c:order val="0"/>
          <c:tx>
            <c:strRef>
              <c:f>'UG Enrollment'!$A$2</c:f>
              <c:strCache>
                <c:ptCount val="1"/>
                <c:pt idx="0">
                  <c:v>ACCT</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Enrollment'!$B$2:$K$2</c:f>
              <c:numCache>
                <c:formatCode>General</c:formatCode>
                <c:ptCount val="10"/>
                <c:pt idx="0">
                  <c:v>436</c:v>
                </c:pt>
                <c:pt idx="1">
                  <c:v>396</c:v>
                </c:pt>
                <c:pt idx="2">
                  <c:v>362</c:v>
                </c:pt>
                <c:pt idx="3">
                  <c:v>362</c:v>
                </c:pt>
                <c:pt idx="4">
                  <c:v>336</c:v>
                </c:pt>
                <c:pt idx="5">
                  <c:v>318</c:v>
                </c:pt>
                <c:pt idx="6">
                  <c:v>407</c:v>
                </c:pt>
                <c:pt idx="7">
                  <c:v>423</c:v>
                </c:pt>
                <c:pt idx="8">
                  <c:v>398</c:v>
                </c:pt>
                <c:pt idx="9">
                  <c:v>372</c:v>
                </c:pt>
              </c:numCache>
            </c:numRef>
          </c:val>
          <c:smooth val="0"/>
          <c:extLst>
            <c:ext xmlns:c16="http://schemas.microsoft.com/office/drawing/2014/chart" uri="{C3380CC4-5D6E-409C-BE32-E72D297353CC}">
              <c16:uniqueId val="{00000000-67FE-024E-83DF-0C957223C6A4}"/>
            </c:ext>
          </c:extLst>
        </c:ser>
        <c:ser>
          <c:idx val="1"/>
          <c:order val="1"/>
          <c:tx>
            <c:strRef>
              <c:f>'UG Enrollment'!$A$3</c:f>
              <c:strCache>
                <c:ptCount val="1"/>
                <c:pt idx="0">
                  <c:v>FIN</c:v>
                </c:pt>
              </c:strCache>
            </c:strRef>
          </c:tx>
          <c:spPr>
            <a:ln w="38100" cap="rnd">
              <a:solidFill>
                <a:schemeClr val="accent6">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Enrollment'!$B$3:$K$3</c:f>
              <c:numCache>
                <c:formatCode>General</c:formatCode>
                <c:ptCount val="10"/>
                <c:pt idx="0">
                  <c:v>400</c:v>
                </c:pt>
                <c:pt idx="1">
                  <c:v>437</c:v>
                </c:pt>
                <c:pt idx="2">
                  <c:v>466</c:v>
                </c:pt>
                <c:pt idx="3">
                  <c:v>486</c:v>
                </c:pt>
                <c:pt idx="4">
                  <c:v>489</c:v>
                </c:pt>
                <c:pt idx="5">
                  <c:v>522</c:v>
                </c:pt>
                <c:pt idx="6">
                  <c:v>777</c:v>
                </c:pt>
                <c:pt idx="7">
                  <c:v>970</c:v>
                </c:pt>
                <c:pt idx="8" formatCode="#,##0">
                  <c:v>1023</c:v>
                </c:pt>
                <c:pt idx="9" formatCode="#,##0">
                  <c:v>1043</c:v>
                </c:pt>
              </c:numCache>
            </c:numRef>
          </c:val>
          <c:smooth val="0"/>
          <c:extLst>
            <c:ext xmlns:c16="http://schemas.microsoft.com/office/drawing/2014/chart" uri="{C3380CC4-5D6E-409C-BE32-E72D297353CC}">
              <c16:uniqueId val="{00000001-67FE-024E-83DF-0C957223C6A4}"/>
            </c:ext>
          </c:extLst>
        </c:ser>
        <c:ser>
          <c:idx val="2"/>
          <c:order val="2"/>
          <c:tx>
            <c:strRef>
              <c:f>'UG Enrollment'!$A$4</c:f>
              <c:strCache>
                <c:ptCount val="1"/>
                <c:pt idx="0">
                  <c:v>SPORT</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Enrollment'!$B$4:$K$4</c:f>
              <c:numCache>
                <c:formatCode>General</c:formatCode>
                <c:ptCount val="10"/>
                <c:pt idx="0">
                  <c:v>417</c:v>
                </c:pt>
                <c:pt idx="1">
                  <c:v>393</c:v>
                </c:pt>
                <c:pt idx="2">
                  <c:v>414</c:v>
                </c:pt>
                <c:pt idx="3">
                  <c:v>418</c:v>
                </c:pt>
                <c:pt idx="4">
                  <c:v>414</c:v>
                </c:pt>
                <c:pt idx="5">
                  <c:v>399</c:v>
                </c:pt>
                <c:pt idx="6">
                  <c:v>400</c:v>
                </c:pt>
                <c:pt idx="7">
                  <c:v>423</c:v>
                </c:pt>
                <c:pt idx="8">
                  <c:v>422</c:v>
                </c:pt>
                <c:pt idx="9">
                  <c:v>375</c:v>
                </c:pt>
              </c:numCache>
            </c:numRef>
          </c:val>
          <c:smooth val="0"/>
          <c:extLst>
            <c:ext xmlns:c16="http://schemas.microsoft.com/office/drawing/2014/chart" uri="{C3380CC4-5D6E-409C-BE32-E72D297353CC}">
              <c16:uniqueId val="{00000002-67FE-024E-83DF-0C957223C6A4}"/>
            </c:ext>
          </c:extLst>
        </c:ser>
        <c:ser>
          <c:idx val="3"/>
          <c:order val="3"/>
          <c:tx>
            <c:strRef>
              <c:f>'UG Enrollment'!$A$5</c:f>
              <c:strCache>
                <c:ptCount val="1"/>
                <c:pt idx="0">
                  <c:v>HTM</c:v>
                </c:pt>
              </c:strCache>
            </c:strRef>
          </c:tx>
          <c:spPr>
            <a:ln w="38100" cap="rnd">
              <a:solidFill>
                <a:schemeClr val="accent1">
                  <a:lumMod val="60000"/>
                  <a:lumOff val="4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Enrollment'!$B$5:$K$5</c:f>
              <c:numCache>
                <c:formatCode>General</c:formatCode>
                <c:ptCount val="10"/>
                <c:pt idx="0">
                  <c:v>409</c:v>
                </c:pt>
                <c:pt idx="1">
                  <c:v>433</c:v>
                </c:pt>
                <c:pt idx="2">
                  <c:v>434</c:v>
                </c:pt>
                <c:pt idx="3">
                  <c:v>429</c:v>
                </c:pt>
                <c:pt idx="4">
                  <c:v>358</c:v>
                </c:pt>
                <c:pt idx="5">
                  <c:v>280</c:v>
                </c:pt>
                <c:pt idx="6">
                  <c:v>271</c:v>
                </c:pt>
                <c:pt idx="7">
                  <c:v>240</c:v>
                </c:pt>
                <c:pt idx="8">
                  <c:v>202</c:v>
                </c:pt>
                <c:pt idx="9">
                  <c:v>175</c:v>
                </c:pt>
              </c:numCache>
            </c:numRef>
          </c:val>
          <c:smooth val="0"/>
          <c:extLst>
            <c:ext xmlns:c16="http://schemas.microsoft.com/office/drawing/2014/chart" uri="{C3380CC4-5D6E-409C-BE32-E72D297353CC}">
              <c16:uniqueId val="{00000003-67FE-024E-83DF-0C957223C6A4}"/>
            </c:ext>
          </c:extLst>
        </c:ser>
        <c:ser>
          <c:idx val="4"/>
          <c:order val="4"/>
          <c:tx>
            <c:strRef>
              <c:f>'UG Enrollment'!$A$6</c:f>
              <c:strCache>
                <c:ptCount val="1"/>
                <c:pt idx="0">
                  <c:v>MGT</c:v>
                </c:pt>
              </c:strCache>
            </c:strRef>
          </c:tx>
          <c:spPr>
            <a:ln w="22225" cap="rnd">
              <a:solidFill>
                <a:schemeClr val="accent1">
                  <a:lumMod val="20000"/>
                  <a:lumOff val="8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Enrollment'!$B$6:$K$6</c:f>
              <c:numCache>
                <c:formatCode>General</c:formatCode>
                <c:ptCount val="10"/>
                <c:pt idx="0">
                  <c:v>187</c:v>
                </c:pt>
                <c:pt idx="1">
                  <c:v>158</c:v>
                </c:pt>
                <c:pt idx="2">
                  <c:v>169</c:v>
                </c:pt>
                <c:pt idx="3">
                  <c:v>173</c:v>
                </c:pt>
                <c:pt idx="4">
                  <c:v>159</c:v>
                </c:pt>
                <c:pt idx="5">
                  <c:v>155</c:v>
                </c:pt>
                <c:pt idx="6">
                  <c:v>229</c:v>
                </c:pt>
                <c:pt idx="7">
                  <c:v>353</c:v>
                </c:pt>
                <c:pt idx="8">
                  <c:v>363</c:v>
                </c:pt>
                <c:pt idx="9">
                  <c:v>414</c:v>
                </c:pt>
              </c:numCache>
            </c:numRef>
          </c:val>
          <c:smooth val="0"/>
          <c:extLst>
            <c:ext xmlns:c16="http://schemas.microsoft.com/office/drawing/2014/chart" uri="{C3380CC4-5D6E-409C-BE32-E72D297353CC}">
              <c16:uniqueId val="{00000004-67FE-024E-83DF-0C957223C6A4}"/>
            </c:ext>
          </c:extLst>
        </c:ser>
        <c:ser>
          <c:idx val="5"/>
          <c:order val="5"/>
          <c:tx>
            <c:strRef>
              <c:f>'UG Enrollment'!$A$7</c:f>
              <c:strCache>
                <c:ptCount val="1"/>
                <c:pt idx="0">
                  <c:v>MKTG</c:v>
                </c:pt>
              </c:strCache>
            </c:strRef>
          </c:tx>
          <c:spPr>
            <a:ln w="28575" cap="rnd">
              <a:solidFill>
                <a:schemeClr val="accent1">
                  <a:lumMod val="20000"/>
                  <a:lumOff val="8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Enrollment'!$B$7:$K$7</c:f>
              <c:numCache>
                <c:formatCode>General</c:formatCode>
                <c:ptCount val="10"/>
                <c:pt idx="0">
                  <c:v>262</c:v>
                </c:pt>
                <c:pt idx="1">
                  <c:v>268</c:v>
                </c:pt>
                <c:pt idx="2">
                  <c:v>277</c:v>
                </c:pt>
                <c:pt idx="3">
                  <c:v>254</c:v>
                </c:pt>
                <c:pt idx="4">
                  <c:v>279</c:v>
                </c:pt>
                <c:pt idx="5">
                  <c:v>328</c:v>
                </c:pt>
                <c:pt idx="6">
                  <c:v>484</c:v>
                </c:pt>
                <c:pt idx="7">
                  <c:v>645</c:v>
                </c:pt>
                <c:pt idx="8">
                  <c:v>702</c:v>
                </c:pt>
                <c:pt idx="9">
                  <c:v>673</c:v>
                </c:pt>
              </c:numCache>
            </c:numRef>
          </c:val>
          <c:smooth val="0"/>
          <c:extLst>
            <c:ext xmlns:c16="http://schemas.microsoft.com/office/drawing/2014/chart" uri="{C3380CC4-5D6E-409C-BE32-E72D297353CC}">
              <c16:uniqueId val="{00000005-67FE-024E-83DF-0C957223C6A4}"/>
            </c:ext>
          </c:extLst>
        </c:ser>
        <c:ser>
          <c:idx val="6"/>
          <c:order val="6"/>
          <c:tx>
            <c:strRef>
              <c:f>'UG Enrollment'!$A$8</c:f>
              <c:strCache>
                <c:ptCount val="1"/>
                <c:pt idx="0">
                  <c:v>OIM</c:v>
                </c:pt>
              </c:strCache>
            </c:strRef>
          </c:tx>
          <c:spPr>
            <a:ln w="22225" cap="rnd">
              <a:solidFill>
                <a:schemeClr val="accent1">
                  <a:lumMod val="20000"/>
                  <a:lumOff val="80000"/>
                </a:schemeClr>
              </a:solidFill>
              <a:round/>
            </a:ln>
            <a:effectLst/>
          </c:spPr>
          <c:marker>
            <c:symbol val="none"/>
          </c:marker>
          <c:cat>
            <c:strRef>
              <c:f>'UG Enrollment'!$B$1:$K$1</c:f>
              <c:strCache>
                <c:ptCount val="10"/>
                <c:pt idx="0">
                  <c:v>Fall 2014</c:v>
                </c:pt>
                <c:pt idx="1">
                  <c:v>Fall 2015</c:v>
                </c:pt>
                <c:pt idx="2">
                  <c:v>Fall 2016</c:v>
                </c:pt>
                <c:pt idx="3">
                  <c:v>Fall 2017</c:v>
                </c:pt>
                <c:pt idx="4">
                  <c:v>Fall 2018</c:v>
                </c:pt>
                <c:pt idx="5">
                  <c:v>Fall 2019</c:v>
                </c:pt>
                <c:pt idx="6">
                  <c:v>Fall 2020</c:v>
                </c:pt>
                <c:pt idx="7">
                  <c:v>Fall 2021</c:v>
                </c:pt>
                <c:pt idx="8">
                  <c:v>Fall 2022</c:v>
                </c:pt>
                <c:pt idx="9">
                  <c:v>Fall 2023</c:v>
                </c:pt>
              </c:strCache>
            </c:strRef>
          </c:cat>
          <c:val>
            <c:numRef>
              <c:f>'UG Enrollment'!$B$8:$K$8</c:f>
              <c:numCache>
                <c:formatCode>General</c:formatCode>
                <c:ptCount val="10"/>
                <c:pt idx="0">
                  <c:v>131</c:v>
                </c:pt>
                <c:pt idx="1">
                  <c:v>185</c:v>
                </c:pt>
                <c:pt idx="2">
                  <c:v>210</c:v>
                </c:pt>
                <c:pt idx="3">
                  <c:v>262</c:v>
                </c:pt>
                <c:pt idx="4">
                  <c:v>292</c:v>
                </c:pt>
                <c:pt idx="5">
                  <c:v>343</c:v>
                </c:pt>
                <c:pt idx="6">
                  <c:v>471</c:v>
                </c:pt>
                <c:pt idx="7">
                  <c:v>455</c:v>
                </c:pt>
                <c:pt idx="8">
                  <c:v>498</c:v>
                </c:pt>
                <c:pt idx="9">
                  <c:v>533</c:v>
                </c:pt>
              </c:numCache>
            </c:numRef>
          </c:val>
          <c:smooth val="0"/>
          <c:extLst>
            <c:ext xmlns:c16="http://schemas.microsoft.com/office/drawing/2014/chart" uri="{C3380CC4-5D6E-409C-BE32-E72D297353CC}">
              <c16:uniqueId val="{00000006-67FE-024E-83DF-0C957223C6A4}"/>
            </c:ext>
          </c:extLst>
        </c:ser>
        <c:dLbls>
          <c:showLegendKey val="0"/>
          <c:showVal val="0"/>
          <c:showCatName val="0"/>
          <c:showSerName val="0"/>
          <c:showPercent val="0"/>
          <c:showBubbleSize val="0"/>
        </c:dLbls>
        <c:smooth val="0"/>
        <c:axId val="830039568"/>
        <c:axId val="1799323888"/>
      </c:lineChart>
      <c:catAx>
        <c:axId val="83003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99323888"/>
        <c:crosses val="autoZero"/>
        <c:auto val="1"/>
        <c:lblAlgn val="ctr"/>
        <c:lblOffset val="100"/>
        <c:tickLblSkip val="3"/>
        <c:noMultiLvlLbl val="0"/>
      </c:catAx>
      <c:valAx>
        <c:axId val="1799323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83003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 </a:t>
            </a:r>
            <a:r>
              <a:rPr lang="en-US" dirty="0">
                <a:solidFill>
                  <a:schemeClr val="accent6">
                    <a:lumMod val="60000"/>
                    <a:lumOff val="40000"/>
                  </a:schemeClr>
                </a:solidFill>
              </a:rPr>
              <a:t>UG Population </a:t>
            </a:r>
            <a:r>
              <a:rPr lang="en-US" dirty="0"/>
              <a:t>of</a:t>
            </a:r>
            <a:r>
              <a:rPr lang="en-US" baseline="0" dirty="0"/>
              <a:t> </a:t>
            </a:r>
            <a:r>
              <a:rPr lang="en-US" dirty="0"/>
              <a:t>Fall 2014</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'UG Enrollment'!$P$1</c:f>
              <c:strCache>
                <c:ptCount val="1"/>
                <c:pt idx="0">
                  <c:v>% of total Fall 2014</c:v>
                </c:pt>
              </c:strCache>
            </c:strRef>
          </c:tx>
          <c:spPr>
            <a:solidFill>
              <a:schemeClr val="bg2">
                <a:lumMod val="75000"/>
              </a:schemeClr>
            </a:solidFill>
            <a:ln w="76200">
              <a:solidFill>
                <a:schemeClr val="bg1"/>
              </a:solidFill>
            </a:ln>
          </c:spPr>
          <c:dPt>
            <c:idx val="0"/>
            <c:bubble3D val="0"/>
            <c:spPr>
              <a:solidFill>
                <a:schemeClr val="accent1">
                  <a:lumMod val="75000"/>
                  <a:alpha val="75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A49-42B8-B914-7E1C73602632}"/>
              </c:ext>
            </c:extLst>
          </c:dPt>
          <c:dPt>
            <c:idx val="1"/>
            <c:bubble3D val="0"/>
            <c:spPr>
              <a:solidFill>
                <a:schemeClr val="accent1">
                  <a:lumMod val="75000"/>
                  <a:alpha val="75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A49-42B8-B914-7E1C73602632}"/>
              </c:ext>
            </c:extLst>
          </c:dPt>
          <c:dPt>
            <c:idx val="2"/>
            <c:bubble3D val="0"/>
            <c:spPr>
              <a:solidFill>
                <a:schemeClr val="accent1">
                  <a:lumMod val="75000"/>
                  <a:alpha val="75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A49-42B8-B914-7E1C73602632}"/>
              </c:ext>
            </c:extLst>
          </c:dPt>
          <c:dPt>
            <c:idx val="3"/>
            <c:bubble3D val="0"/>
            <c:spPr>
              <a:solidFill>
                <a:schemeClr val="accent1">
                  <a:lumMod val="20000"/>
                  <a:lumOff val="8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A49-42B8-B914-7E1C73602632}"/>
              </c:ext>
            </c:extLst>
          </c:dPt>
          <c:dPt>
            <c:idx val="4"/>
            <c:bubble3D val="0"/>
            <c:spPr>
              <a:solidFill>
                <a:schemeClr val="accent1">
                  <a:lumMod val="60000"/>
                  <a:lumOff val="4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A49-42B8-B914-7E1C73602632}"/>
              </c:ext>
            </c:extLst>
          </c:dPt>
          <c:dPt>
            <c:idx val="5"/>
            <c:bubble3D val="0"/>
            <c:spPr>
              <a:solidFill>
                <a:schemeClr val="accent1">
                  <a:lumMod val="20000"/>
                  <a:lumOff val="8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A49-42B8-B914-7E1C73602632}"/>
              </c:ext>
            </c:extLst>
          </c:dPt>
          <c:dPt>
            <c:idx val="6"/>
            <c:bubble3D val="0"/>
            <c:spPr>
              <a:solidFill>
                <a:schemeClr val="accent1">
                  <a:lumMod val="75000"/>
                  <a:alpha val="75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A49-42B8-B914-7E1C73602632}"/>
              </c:ext>
            </c:extLst>
          </c:dPt>
          <c:dLbls>
            <c:dLbl>
              <c:idx val="0"/>
              <c:layout>
                <c:manualLayout>
                  <c:x val="-0.12909014832103152"/>
                  <c:y val="0.1144189930804103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A49-42B8-B914-7E1C73602632}"/>
                </c:ext>
              </c:extLst>
            </c:dLbl>
            <c:dLbl>
              <c:idx val="1"/>
              <c:layout>
                <c:manualLayout>
                  <c:x val="-7.3032669031806108E-2"/>
                  <c:y val="-3.1485773085182536E-2"/>
                </c:manualLayout>
              </c:layout>
              <c:spPr>
                <a:noFill/>
                <a:ln>
                  <a:noFill/>
                </a:ln>
                <a:effectLst>
                  <a:outerShdw blurRad="50800" dist="38100" dir="2700000" algn="ctr" rotWithShape="0">
                    <a:srgbClr val="000000">
                      <a:alpha val="40000"/>
                    </a:srgbClr>
                  </a:outerShdw>
                </a:effectLst>
              </c:spPr>
              <c:txPr>
                <a:bodyPr rot="0" spcFirstLastPara="1" vertOverflow="clip" horzOverflow="clip" vert="horz" wrap="square" lIns="36576" tIns="18288" rIns="36576" bIns="18288" anchor="ctr" anchorCtr="0">
                  <a:spAutoFit/>
                </a:bodyPr>
                <a:lstStyle/>
                <a:p>
                  <a:pPr algn="ctr">
                    <a:defRPr sz="18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oundRect">
                      <a:avLst/>
                    </a:prstGeom>
                    <a:pattFill prst="pct75">
                      <a:fgClr>
                        <a:schemeClr val="dk1">
                          <a:lumMod val="75000"/>
                          <a:lumOff val="25000"/>
                        </a:schemeClr>
                      </a:fgClr>
                      <a:bgClr>
                        <a:schemeClr val="dk1">
                          <a:lumMod val="65000"/>
                          <a:lumOff val="35000"/>
                        </a:schemeClr>
                      </a:bgClr>
                    </a:pattFill>
                    <a:ln>
                      <a:noFill/>
                    </a:ln>
                  </c15:spPr>
                  <c15:layout>
                    <c:manualLayout>
                      <c:w val="0.13888017290996985"/>
                      <c:h val="0.10765628728227153"/>
                    </c:manualLayout>
                  </c15:layout>
                </c:ext>
                <c:ext xmlns:c16="http://schemas.microsoft.com/office/drawing/2014/chart" uri="{C3380CC4-5D6E-409C-BE32-E72D297353CC}">
                  <c16:uniqueId val="{00000003-0A49-42B8-B914-7E1C73602632}"/>
                </c:ext>
              </c:extLst>
            </c:dLbl>
            <c:dLbl>
              <c:idx val="2"/>
              <c:layout>
                <c:manualLayout>
                  <c:x val="-6.5774097743781679E-2"/>
                  <c:y val="-8.638004056311142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A49-42B8-B914-7E1C73602632}"/>
                </c:ext>
              </c:extLst>
            </c:dLbl>
            <c:dLbl>
              <c:idx val="6"/>
              <c:layout>
                <c:manualLayout>
                  <c:x val="0.13767451736948313"/>
                  <c:y val="0.1319486697685516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0A49-42B8-B914-7E1C73602632}"/>
                </c:ext>
              </c:extLst>
            </c:dLbl>
            <c:spPr>
              <a:no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0">
                <a:spAutoFit/>
              </a:bodyPr>
              <a:lstStyle/>
              <a:p>
                <a:pPr algn="ctr">
                  <a:defRPr sz="18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roundRect">
                    <a:avLst/>
                  </a:prstGeom>
                  <a:pattFill prst="pct75">
                    <a:fgClr>
                      <a:schemeClr val="dk1">
                        <a:lumMod val="75000"/>
                        <a:lumOff val="25000"/>
                      </a:schemeClr>
                    </a:fgClr>
                    <a:bgClr>
                      <a:schemeClr val="dk1">
                        <a:lumMod val="65000"/>
                        <a:lumOff val="35000"/>
                      </a:schemeClr>
                    </a:bgClr>
                  </a:pattFill>
                  <a:ln>
                    <a:noFill/>
                  </a:ln>
                </c15:spPr>
              </c:ext>
            </c:extLst>
          </c:dLbls>
          <c:cat>
            <c:strRef>
              <c:f>'UG Enrollment'!$O$2:$O$8</c:f>
              <c:strCache>
                <c:ptCount val="7"/>
                <c:pt idx="0">
                  <c:v>ACCT</c:v>
                </c:pt>
                <c:pt idx="1">
                  <c:v>FIN</c:v>
                </c:pt>
                <c:pt idx="2">
                  <c:v>HTM</c:v>
                </c:pt>
                <c:pt idx="3">
                  <c:v>MGT</c:v>
                </c:pt>
                <c:pt idx="4">
                  <c:v>MKTG</c:v>
                </c:pt>
                <c:pt idx="5">
                  <c:v>OIM</c:v>
                </c:pt>
                <c:pt idx="6">
                  <c:v>SPORT</c:v>
                </c:pt>
              </c:strCache>
            </c:strRef>
          </c:cat>
          <c:val>
            <c:numRef>
              <c:f>'UG Enrollment'!$P$2:$P$8</c:f>
              <c:numCache>
                <c:formatCode>0%</c:formatCode>
                <c:ptCount val="7"/>
                <c:pt idx="0">
                  <c:v>0.19446922390722568</c:v>
                </c:pt>
                <c:pt idx="1">
                  <c:v>0.17841213202497769</c:v>
                </c:pt>
                <c:pt idx="2">
                  <c:v>0.18242640499553969</c:v>
                </c:pt>
                <c:pt idx="3">
                  <c:v>8.3407671721677068E-2</c:v>
                </c:pt>
                <c:pt idx="4">
                  <c:v>0.11685994647636039</c:v>
                </c:pt>
                <c:pt idx="5">
                  <c:v>5.8429973238180194E-2</c:v>
                </c:pt>
                <c:pt idx="6">
                  <c:v>0.18599464763603926</c:v>
                </c:pt>
              </c:numCache>
            </c:numRef>
          </c:val>
          <c:extLst>
            <c:ext xmlns:c16="http://schemas.microsoft.com/office/drawing/2014/chart" uri="{C3380CC4-5D6E-409C-BE32-E72D297353CC}">
              <c16:uniqueId val="{0000000E-0A49-42B8-B914-7E1C73602632}"/>
            </c:ext>
          </c:extLst>
        </c:ser>
        <c:dLbls>
          <c:dLblPos val="ctr"/>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200" b="1" i="0" u="none" strike="noStrike" kern="1200" baseline="0" dirty="0">
                <a:solidFill>
                  <a:srgbClr val="000000">
                    <a:lumMod val="75000"/>
                    <a:lumOff val="25000"/>
                  </a:srgbClr>
                </a:solidFill>
              </a:rPr>
              <a:t>% </a:t>
            </a:r>
            <a:r>
              <a:rPr lang="en-US" sz="2200" b="1" i="0" u="none" strike="noStrike" kern="1200" baseline="0" dirty="0">
                <a:solidFill>
                  <a:schemeClr val="accent6">
                    <a:lumMod val="60000"/>
                    <a:lumOff val="40000"/>
                  </a:schemeClr>
                </a:solidFill>
              </a:rPr>
              <a:t>UG Population </a:t>
            </a:r>
            <a:r>
              <a:rPr lang="en-US" sz="2200" b="1" i="0" u="none" strike="noStrike" kern="1200" baseline="0" dirty="0">
                <a:solidFill>
                  <a:srgbClr val="000000">
                    <a:lumMod val="75000"/>
                    <a:lumOff val="25000"/>
                  </a:srgbClr>
                </a:solidFill>
              </a:rPr>
              <a:t>of Fall 2023</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'UG Enrollment'!$R$1</c:f>
              <c:strCache>
                <c:ptCount val="1"/>
                <c:pt idx="0">
                  <c:v>% of total Fall 2023</c:v>
                </c:pt>
              </c:strCache>
            </c:strRef>
          </c:tx>
          <c:spPr>
            <a:solidFill>
              <a:schemeClr val="bg2">
                <a:lumMod val="75000"/>
              </a:schemeClr>
            </a:solidFill>
            <a:ln w="76200">
              <a:solidFill>
                <a:schemeClr val="bg1"/>
              </a:solidFill>
            </a:ln>
          </c:spPr>
          <c:dPt>
            <c:idx val="0"/>
            <c:bubble3D val="0"/>
            <c:spPr>
              <a:solidFill>
                <a:schemeClr val="accent1">
                  <a:lumMod val="60000"/>
                  <a:lumOff val="4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534-4764-A525-B5D66D9DF83C}"/>
              </c:ext>
            </c:extLst>
          </c:dPt>
          <c:dPt>
            <c:idx val="1"/>
            <c:bubble3D val="0"/>
            <c:spPr>
              <a:solidFill>
                <a:schemeClr val="accent6">
                  <a:lumMod val="60000"/>
                  <a:lumOff val="4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534-4764-A525-B5D66D9DF83C}"/>
              </c:ext>
            </c:extLst>
          </c:dPt>
          <c:dPt>
            <c:idx val="2"/>
            <c:bubble3D val="0"/>
            <c:spPr>
              <a:solidFill>
                <a:schemeClr val="accent1">
                  <a:lumMod val="20000"/>
                  <a:lumOff val="8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534-4764-A525-B5D66D9DF83C}"/>
              </c:ext>
            </c:extLst>
          </c:dPt>
          <c:dPt>
            <c:idx val="3"/>
            <c:bubble3D val="0"/>
            <c:spPr>
              <a:solidFill>
                <a:schemeClr val="accent1">
                  <a:lumMod val="60000"/>
                  <a:lumOff val="4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534-4764-A525-B5D66D9DF83C}"/>
              </c:ext>
            </c:extLst>
          </c:dPt>
          <c:dPt>
            <c:idx val="4"/>
            <c:bubble3D val="0"/>
            <c:spPr>
              <a:solidFill>
                <a:schemeClr val="accent1">
                  <a:lumMod val="75000"/>
                  <a:alpha val="75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534-4764-A525-B5D66D9DF83C}"/>
              </c:ext>
            </c:extLst>
          </c:dPt>
          <c:dPt>
            <c:idx val="5"/>
            <c:bubble3D val="0"/>
            <c:spPr>
              <a:solidFill>
                <a:schemeClr val="accent1">
                  <a:lumMod val="75000"/>
                  <a:alpha val="75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534-4764-A525-B5D66D9DF83C}"/>
              </c:ext>
            </c:extLst>
          </c:dPt>
          <c:dPt>
            <c:idx val="6"/>
            <c:bubble3D val="0"/>
            <c:spPr>
              <a:solidFill>
                <a:schemeClr val="accent1">
                  <a:lumMod val="60000"/>
                  <a:lumOff val="40000"/>
                </a:schemeClr>
              </a:solidFill>
              <a:ln w="76200">
                <a:solidFill>
                  <a:schemeClr val="bg1"/>
                </a:solid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8534-4764-A525-B5D66D9DF83C}"/>
              </c:ext>
            </c:extLst>
          </c:dPt>
          <c:dLbls>
            <c:dLbl>
              <c:idx val="0"/>
              <c:layout>
                <c:manualLayout>
                  <c:x val="-9.9417305999948177E-2"/>
                  <c:y val="0.1242448103078024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534-4764-A525-B5D66D9DF83C}"/>
                </c:ext>
              </c:extLst>
            </c:dLbl>
            <c:dLbl>
              <c:idx val="1"/>
              <c:layout>
                <c:manualLayout>
                  <c:x val="-5.4206154566733625E-2"/>
                  <c:y val="2.631233595800525E-3"/>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5178339653147122"/>
                      <c:h val="0.10765628728227153"/>
                    </c:manualLayout>
                  </c15:layout>
                </c:ext>
                <c:ext xmlns:c16="http://schemas.microsoft.com/office/drawing/2014/chart" uri="{C3380CC4-5D6E-409C-BE32-E72D297353CC}">
                  <c16:uniqueId val="{00000003-8534-4764-A525-B5D66D9DF83C}"/>
                </c:ext>
              </c:extLst>
            </c:dLbl>
            <c:dLbl>
              <c:idx val="3"/>
              <c:layout>
                <c:manualLayout>
                  <c:x val="4.1520609343728837E-3"/>
                  <c:y val="-7.615604867573370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534-4764-A525-B5D66D9DF83C}"/>
                </c:ext>
              </c:extLst>
            </c:dLbl>
            <c:dLbl>
              <c:idx val="5"/>
              <c:dLblPos val="inEnd"/>
              <c:showLegendKey val="0"/>
              <c:showVal val="0"/>
              <c:showCatName val="1"/>
              <c:showSerName val="0"/>
              <c:showPercent val="1"/>
              <c:showBubbleSize val="0"/>
              <c:extLst>
                <c:ext xmlns:c15="http://schemas.microsoft.com/office/drawing/2012/chart" uri="{CE6537A1-D6FC-4f65-9D91-7224C49458BB}">
                  <c15:layout>
                    <c:manualLayout>
                      <c:w val="0.11298211616592732"/>
                      <c:h val="8.8891523502743972E-2"/>
                    </c:manualLayout>
                  </c15:layout>
                </c:ext>
                <c:ext xmlns:c16="http://schemas.microsoft.com/office/drawing/2014/chart" uri="{C3380CC4-5D6E-409C-BE32-E72D297353CC}">
                  <c16:uniqueId val="{0000000B-8534-4764-A525-B5D66D9DF83C}"/>
                </c:ext>
              </c:extLst>
            </c:dLbl>
            <c:dLbl>
              <c:idx val="6"/>
              <c:layout>
                <c:manualLayout>
                  <c:x val="0.10883276456984767"/>
                  <c:y val="0.1242175196850393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8534-4764-A525-B5D66D9DF83C}"/>
                </c:ext>
              </c:extLst>
            </c:dLbl>
            <c:spPr>
              <a:noFill/>
              <a:ln>
                <a:noFill/>
              </a:ln>
              <a:effectLst>
                <a:outerShdw blurRad="50800" dist="38100" dir="2700000" algn="tl" rotWithShape="0">
                  <a:prstClr val="black">
                    <a:alpha val="40000"/>
                  </a:prstClr>
                </a:outerShdw>
              </a:effectLst>
            </c:spPr>
            <c:txPr>
              <a:bodyPr rot="0" spcFirstLastPara="1" vertOverflow="clip" horzOverflow="clip" vert="horz" wrap="square" lIns="36576" tIns="18288" rIns="36576" bIns="18288" anchor="ctr" anchorCtr="0">
                <a:spAutoFit/>
              </a:bodyPr>
              <a:lstStyle/>
              <a:p>
                <a:pPr algn="ctr">
                  <a:defRPr sz="18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spPr xmlns:c15="http://schemas.microsoft.com/office/drawing/2012/chart">
                  <a:prstGeom prst="roundRect">
                    <a:avLst/>
                  </a:prstGeom>
                  <a:pattFill prst="pct75">
                    <a:fgClr>
                      <a:schemeClr val="dk1">
                        <a:lumMod val="75000"/>
                        <a:lumOff val="25000"/>
                      </a:schemeClr>
                    </a:fgClr>
                    <a:bgClr>
                      <a:schemeClr val="dk1">
                        <a:lumMod val="65000"/>
                        <a:lumOff val="35000"/>
                      </a:schemeClr>
                    </a:bgClr>
                  </a:pattFill>
                  <a:ln>
                    <a:noFill/>
                  </a:ln>
                </c15:spPr>
              </c:ext>
            </c:extLst>
          </c:dLbls>
          <c:cat>
            <c:strRef>
              <c:f>'UG Enrollment'!$Q$2:$Q$8</c:f>
              <c:strCache>
                <c:ptCount val="7"/>
                <c:pt idx="0">
                  <c:v>ACCT</c:v>
                </c:pt>
                <c:pt idx="1">
                  <c:v>FIN</c:v>
                </c:pt>
                <c:pt idx="2">
                  <c:v>HTM</c:v>
                </c:pt>
                <c:pt idx="3">
                  <c:v>MGT</c:v>
                </c:pt>
                <c:pt idx="4">
                  <c:v>MKTG</c:v>
                </c:pt>
                <c:pt idx="5">
                  <c:v>OIM</c:v>
                </c:pt>
                <c:pt idx="6">
                  <c:v>SPORT</c:v>
                </c:pt>
              </c:strCache>
            </c:strRef>
          </c:cat>
          <c:val>
            <c:numRef>
              <c:f>'UG Enrollment'!$R$2:$R$8</c:f>
              <c:numCache>
                <c:formatCode>0%</c:formatCode>
                <c:ptCount val="7"/>
                <c:pt idx="0">
                  <c:v>0.10376569037656903</c:v>
                </c:pt>
                <c:pt idx="1">
                  <c:v>0.2909344490934449</c:v>
                </c:pt>
                <c:pt idx="2">
                  <c:v>4.8814504881450491E-2</c:v>
                </c:pt>
                <c:pt idx="3">
                  <c:v>0.11548117154811716</c:v>
                </c:pt>
                <c:pt idx="4">
                  <c:v>0.18772663877266388</c:v>
                </c:pt>
                <c:pt idx="5">
                  <c:v>0.1486750348675035</c:v>
                </c:pt>
                <c:pt idx="6">
                  <c:v>0.10460251046025104</c:v>
                </c:pt>
              </c:numCache>
            </c:numRef>
          </c:val>
          <c:extLst>
            <c:ext xmlns:c16="http://schemas.microsoft.com/office/drawing/2014/chart" uri="{C3380CC4-5D6E-409C-BE32-E72D297353CC}">
              <c16:uniqueId val="{0000000E-8534-4764-A525-B5D66D9DF83C}"/>
            </c:ext>
          </c:extLst>
        </c:ser>
        <c:dLbls>
          <c:dLblPos val="ctr"/>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kern="1200" baseline="0" dirty="0">
                <a:solidFill>
                  <a:srgbClr val="000000">
                    <a:lumMod val="75000"/>
                    <a:lumOff val="25000"/>
                  </a:srgbClr>
                </a:solidFill>
              </a:rPr>
              <a:t>% </a:t>
            </a:r>
            <a:r>
              <a:rPr lang="en-US" sz="2800" b="1" i="0" u="none" strike="noStrike" kern="1200" baseline="0" dirty="0">
                <a:solidFill>
                  <a:schemeClr val="accent6">
                    <a:lumMod val="60000"/>
                    <a:lumOff val="40000"/>
                  </a:schemeClr>
                </a:solidFill>
              </a:rPr>
              <a:t>UG Population </a:t>
            </a:r>
            <a:r>
              <a:rPr lang="en-US" sz="2800" b="1" i="0" u="none" strike="noStrike" kern="1200" baseline="0" dirty="0">
                <a:solidFill>
                  <a:srgbClr val="000000">
                    <a:lumMod val="75000"/>
                    <a:lumOff val="25000"/>
                  </a:srgbClr>
                </a:solidFill>
              </a:rPr>
              <a:t>of Fall 2014 vs Fall 2024</a:t>
            </a:r>
          </a:p>
        </c:rich>
      </c:tx>
      <c:layout>
        <c:manualLayout>
          <c:xMode val="edge"/>
          <c:yMode val="edge"/>
          <c:x val="0.20917183398950132"/>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'UG Enrollment'!$Y$1</c:f>
              <c:strCache>
                <c:ptCount val="1"/>
                <c:pt idx="0">
                  <c:v>% Fall 2014</c:v>
                </c:pt>
              </c:strCache>
            </c:strRef>
          </c:tx>
          <c:spPr>
            <a:solidFill>
              <a:schemeClr val="accent1">
                <a:lumMod val="20000"/>
                <a:lumOff val="80000"/>
              </a:schemeClr>
            </a:solidFill>
            <a:ln>
              <a:noFill/>
            </a:ln>
            <a:effectLst/>
          </c:spPr>
          <c:invertIfNegative val="0"/>
          <c:dPt>
            <c:idx val="6"/>
            <c:invertIfNegative val="0"/>
            <c:bubble3D val="0"/>
            <c:spPr>
              <a:solidFill>
                <a:schemeClr val="tx2">
                  <a:lumMod val="20000"/>
                  <a:lumOff val="80000"/>
                </a:schemeClr>
              </a:solidFill>
              <a:ln>
                <a:noFill/>
              </a:ln>
              <a:effectLst/>
            </c:spPr>
            <c:extLst>
              <c:ext xmlns:c16="http://schemas.microsoft.com/office/drawing/2014/chart" uri="{C3380CC4-5D6E-409C-BE32-E72D297353CC}">
                <c16:uniqueId val="{0000000C-9D07-0F4A-BBEA-5F5D9B162570}"/>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'UG Enrollment'!$X$2:$X$8</c:f>
              <c:strCache>
                <c:ptCount val="7"/>
                <c:pt idx="0">
                  <c:v>OIM</c:v>
                </c:pt>
                <c:pt idx="1">
                  <c:v>SPORT</c:v>
                </c:pt>
                <c:pt idx="2">
                  <c:v>HTM</c:v>
                </c:pt>
                <c:pt idx="3">
                  <c:v>MGT</c:v>
                </c:pt>
                <c:pt idx="4">
                  <c:v>MKTG</c:v>
                </c:pt>
                <c:pt idx="5">
                  <c:v>ACCT</c:v>
                </c:pt>
                <c:pt idx="6">
                  <c:v>FIN</c:v>
                </c:pt>
              </c:strCache>
            </c:strRef>
          </c:cat>
          <c:val>
            <c:numRef>
              <c:f>'UG Enrollment'!$Y$2:$Y$8</c:f>
              <c:numCache>
                <c:formatCode>0%</c:formatCode>
                <c:ptCount val="7"/>
                <c:pt idx="0">
                  <c:v>5.8429973238180194E-2</c:v>
                </c:pt>
                <c:pt idx="1">
                  <c:v>0.18599464763603926</c:v>
                </c:pt>
                <c:pt idx="2">
                  <c:v>0.18242640499553969</c:v>
                </c:pt>
                <c:pt idx="3">
                  <c:v>8.3407671721677068E-2</c:v>
                </c:pt>
                <c:pt idx="4">
                  <c:v>0.11685994647636039</c:v>
                </c:pt>
                <c:pt idx="5">
                  <c:v>0.19446922390722568</c:v>
                </c:pt>
                <c:pt idx="6">
                  <c:v>0.17841213202497769</c:v>
                </c:pt>
              </c:numCache>
            </c:numRef>
          </c:val>
          <c:extLst>
            <c:ext xmlns:c16="http://schemas.microsoft.com/office/drawing/2014/chart" uri="{C3380CC4-5D6E-409C-BE32-E72D297353CC}">
              <c16:uniqueId val="{00000000-9D07-0F4A-BBEA-5F5D9B162570}"/>
            </c:ext>
          </c:extLst>
        </c:ser>
        <c:ser>
          <c:idx val="1"/>
          <c:order val="1"/>
          <c:tx>
            <c:strRef>
              <c:f>'UG Enrollment'!$Z$1</c:f>
              <c:strCache>
                <c:ptCount val="1"/>
                <c:pt idx="0">
                  <c:v>% Fall 2023</c:v>
                </c:pt>
              </c:strCache>
            </c:strRef>
          </c:tx>
          <c:spPr>
            <a:solidFill>
              <a:schemeClr val="accent1">
                <a:lumMod val="60000"/>
                <a:lumOff val="40000"/>
              </a:schemeClr>
            </a:solidFill>
            <a:ln>
              <a:noFill/>
            </a:ln>
            <a:effectLst/>
          </c:spPr>
          <c:invertIfNegative val="0"/>
          <c:dPt>
            <c:idx val="6"/>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D-9D07-0F4A-BBEA-5F5D9B162570}"/>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'UG Enrollment'!$X$2:$X$8</c:f>
              <c:strCache>
                <c:ptCount val="7"/>
                <c:pt idx="0">
                  <c:v>OIM</c:v>
                </c:pt>
                <c:pt idx="1">
                  <c:v>SPORT</c:v>
                </c:pt>
                <c:pt idx="2">
                  <c:v>HTM</c:v>
                </c:pt>
                <c:pt idx="3">
                  <c:v>MGT</c:v>
                </c:pt>
                <c:pt idx="4">
                  <c:v>MKTG</c:v>
                </c:pt>
                <c:pt idx="5">
                  <c:v>ACCT</c:v>
                </c:pt>
                <c:pt idx="6">
                  <c:v>FIN</c:v>
                </c:pt>
              </c:strCache>
            </c:strRef>
          </c:cat>
          <c:val>
            <c:numRef>
              <c:f>'UG Enrollment'!$Z$2:$Z$8</c:f>
              <c:numCache>
                <c:formatCode>0%</c:formatCode>
                <c:ptCount val="7"/>
                <c:pt idx="0">
                  <c:v>0.1486750348675035</c:v>
                </c:pt>
                <c:pt idx="1">
                  <c:v>0.10460251046025104</c:v>
                </c:pt>
                <c:pt idx="2">
                  <c:v>4.8814504881450491E-2</c:v>
                </c:pt>
                <c:pt idx="3">
                  <c:v>0.11548117154811716</c:v>
                </c:pt>
                <c:pt idx="4">
                  <c:v>0.18772663877266388</c:v>
                </c:pt>
                <c:pt idx="5">
                  <c:v>0.10376569037656903</c:v>
                </c:pt>
                <c:pt idx="6">
                  <c:v>0.2909344490934449</c:v>
                </c:pt>
              </c:numCache>
            </c:numRef>
          </c:val>
          <c:extLst>
            <c:ext xmlns:c16="http://schemas.microsoft.com/office/drawing/2014/chart" uri="{C3380CC4-5D6E-409C-BE32-E72D297353CC}">
              <c16:uniqueId val="{00000001-9D07-0F4A-BBEA-5F5D9B162570}"/>
            </c:ext>
          </c:extLst>
        </c:ser>
        <c:dLbls>
          <c:showLegendKey val="0"/>
          <c:showVal val="0"/>
          <c:showCatName val="0"/>
          <c:showSerName val="0"/>
          <c:showPercent val="0"/>
          <c:showBubbleSize val="0"/>
        </c:dLbls>
        <c:gapWidth val="50"/>
        <c:axId val="1373624848"/>
        <c:axId val="1830228191"/>
      </c:barChart>
      <c:catAx>
        <c:axId val="137362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30228191"/>
        <c:crosses val="autoZero"/>
        <c:auto val="1"/>
        <c:lblAlgn val="ctr"/>
        <c:lblOffset val="100"/>
        <c:noMultiLvlLbl val="0"/>
      </c:catAx>
      <c:valAx>
        <c:axId val="183022819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7362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a:t>Fall</a:t>
            </a:r>
            <a:r>
              <a:rPr lang="en-US" sz="2800" b="1" baseline="0" dirty="0"/>
              <a:t> </a:t>
            </a:r>
            <a:r>
              <a:rPr lang="en-US" sz="2800" b="1" baseline="0" dirty="0">
                <a:solidFill>
                  <a:schemeClr val="tx1"/>
                </a:solidFill>
              </a:rPr>
              <a:t>Applications</a:t>
            </a:r>
            <a:r>
              <a:rPr lang="en-US" sz="2800" b="1" baseline="0" dirty="0"/>
              <a:t> by Major</a:t>
            </a:r>
            <a:endParaRPr lang="en-US" sz="2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'UG Applications 2'!$B$1</c:f>
              <c:strCache>
                <c:ptCount val="1"/>
                <c:pt idx="0">
                  <c:v>2020</c:v>
                </c:pt>
              </c:strCache>
            </c:strRef>
          </c:tx>
          <c:spPr>
            <a:solidFill>
              <a:schemeClr val="tx2">
                <a:lumMod val="20000"/>
                <a:lumOff val="8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8-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C-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0-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4-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8-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2'!$B$2:$B$7</c:f>
              <c:numCache>
                <c:formatCode>_(* #,##0_);_(* \(#,##0\);_(* "-"_)</c:formatCode>
                <c:ptCount val="6"/>
                <c:pt idx="0">
                  <c:v>1113</c:v>
                </c:pt>
                <c:pt idx="1">
                  <c:v>426</c:v>
                </c:pt>
                <c:pt idx="2">
                  <c:v>934</c:v>
                </c:pt>
                <c:pt idx="3">
                  <c:v>874</c:v>
                </c:pt>
                <c:pt idx="4">
                  <c:v>500</c:v>
                </c:pt>
                <c:pt idx="5">
                  <c:v>106</c:v>
                </c:pt>
              </c:numCache>
            </c:numRef>
          </c:val>
          <c:extLst>
            <c:ext xmlns:c16="http://schemas.microsoft.com/office/drawing/2014/chart" uri="{C3380CC4-5D6E-409C-BE32-E72D297353CC}">
              <c16:uniqueId val="{00000000-7330-0542-98DA-1A399626AD69}"/>
            </c:ext>
          </c:extLst>
        </c:ser>
        <c:ser>
          <c:idx val="1"/>
          <c:order val="1"/>
          <c:tx>
            <c:strRef>
              <c:f>'UG Applications 2'!$C$1</c:f>
              <c:strCache>
                <c:ptCount val="1"/>
                <c:pt idx="0">
                  <c:v>2021</c:v>
                </c:pt>
              </c:strCache>
            </c:strRef>
          </c:tx>
          <c:spPr>
            <a:solidFill>
              <a:schemeClr val="accent6">
                <a:lumMod val="40000"/>
                <a:lumOff val="6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9-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D-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1-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5-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9-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2'!$C$2:$C$7</c:f>
              <c:numCache>
                <c:formatCode>_(* #,##0_);_(* \(#,##0\);_(* "-"_)</c:formatCode>
                <c:ptCount val="6"/>
                <c:pt idx="0">
                  <c:v>1257</c:v>
                </c:pt>
                <c:pt idx="1">
                  <c:v>442</c:v>
                </c:pt>
                <c:pt idx="2">
                  <c:v>1077</c:v>
                </c:pt>
                <c:pt idx="3">
                  <c:v>820</c:v>
                </c:pt>
                <c:pt idx="4">
                  <c:v>477</c:v>
                </c:pt>
                <c:pt idx="5">
                  <c:v>142</c:v>
                </c:pt>
              </c:numCache>
            </c:numRef>
          </c:val>
          <c:extLst>
            <c:ext xmlns:c16="http://schemas.microsoft.com/office/drawing/2014/chart" uri="{C3380CC4-5D6E-409C-BE32-E72D297353CC}">
              <c16:uniqueId val="{00000001-7330-0542-98DA-1A399626AD69}"/>
            </c:ext>
          </c:extLst>
        </c:ser>
        <c:ser>
          <c:idx val="2"/>
          <c:order val="2"/>
          <c:tx>
            <c:strRef>
              <c:f>'UG Applications 2'!$D$1</c:f>
              <c:strCache>
                <c:ptCount val="1"/>
                <c:pt idx="0">
                  <c:v>2022</c:v>
                </c:pt>
              </c:strCache>
            </c:strRef>
          </c:tx>
          <c:spPr>
            <a:solidFill>
              <a:schemeClr val="tx2">
                <a:lumMod val="40000"/>
                <a:lumOff val="6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A-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E-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2-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6-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C-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2'!$D$2:$D$7</c:f>
              <c:numCache>
                <c:formatCode>_(* #,##0_);_(* \(#,##0\);_(* "-"_)</c:formatCode>
                <c:ptCount val="6"/>
                <c:pt idx="0">
                  <c:v>1512</c:v>
                </c:pt>
                <c:pt idx="1">
                  <c:v>456</c:v>
                </c:pt>
                <c:pt idx="2">
                  <c:v>1038</c:v>
                </c:pt>
                <c:pt idx="3">
                  <c:v>876</c:v>
                </c:pt>
                <c:pt idx="4">
                  <c:v>465</c:v>
                </c:pt>
                <c:pt idx="5">
                  <c:v>158</c:v>
                </c:pt>
              </c:numCache>
            </c:numRef>
          </c:val>
          <c:extLst>
            <c:ext xmlns:c16="http://schemas.microsoft.com/office/drawing/2014/chart" uri="{C3380CC4-5D6E-409C-BE32-E72D297353CC}">
              <c16:uniqueId val="{00000002-7330-0542-98DA-1A399626AD69}"/>
            </c:ext>
          </c:extLst>
        </c:ser>
        <c:ser>
          <c:idx val="3"/>
          <c:order val="3"/>
          <c:tx>
            <c:strRef>
              <c:f>'UG Applications 2'!$E$1</c:f>
              <c:strCache>
                <c:ptCount val="1"/>
                <c:pt idx="0">
                  <c:v>2023</c:v>
                </c:pt>
              </c:strCache>
            </c:strRef>
          </c:tx>
          <c:spPr>
            <a:solidFill>
              <a:schemeClr val="accent6">
                <a:lumMod val="60000"/>
                <a:lumOff val="4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B-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F-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3-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7-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D-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2'!$E$2:$E$7</c:f>
              <c:numCache>
                <c:formatCode>_(* #,##0_);_(* \(#,##0\);_(* "-"_)</c:formatCode>
                <c:ptCount val="6"/>
                <c:pt idx="0">
                  <c:v>2129</c:v>
                </c:pt>
                <c:pt idx="1">
                  <c:v>1811</c:v>
                </c:pt>
                <c:pt idx="2">
                  <c:v>1522</c:v>
                </c:pt>
                <c:pt idx="3">
                  <c:v>912</c:v>
                </c:pt>
                <c:pt idx="4">
                  <c:v>470</c:v>
                </c:pt>
                <c:pt idx="5">
                  <c:v>345</c:v>
                </c:pt>
              </c:numCache>
            </c:numRef>
          </c:val>
          <c:extLst>
            <c:ext xmlns:c16="http://schemas.microsoft.com/office/drawing/2014/chart" uri="{C3380CC4-5D6E-409C-BE32-E72D297353CC}">
              <c16:uniqueId val="{00000003-7330-0542-98DA-1A399626AD69}"/>
            </c:ext>
          </c:extLst>
        </c:ser>
        <c:dLbls>
          <c:showLegendKey val="0"/>
          <c:showVal val="0"/>
          <c:showCatName val="0"/>
          <c:showSerName val="0"/>
          <c:showPercent val="0"/>
          <c:showBubbleSize val="0"/>
        </c:dLbls>
        <c:gapWidth val="150"/>
        <c:overlap val="-10"/>
        <c:axId val="674651903"/>
        <c:axId val="678571423"/>
      </c:barChart>
      <c:catAx>
        <c:axId val="67465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78571423"/>
        <c:crosses val="autoZero"/>
        <c:auto val="1"/>
        <c:lblAlgn val="ctr"/>
        <c:lblOffset val="100"/>
        <c:noMultiLvlLbl val="0"/>
      </c:catAx>
      <c:valAx>
        <c:axId val="678571423"/>
        <c:scaling>
          <c:orientation val="minMax"/>
        </c:scaling>
        <c:delete val="0"/>
        <c:axPos val="l"/>
        <c:numFmt formatCode="_(* #,##0_);_(* \(#,##0\);_(* &quot;-&quot;_)"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74651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a:t>Fall</a:t>
            </a:r>
            <a:r>
              <a:rPr lang="en-US" sz="2800" b="1" baseline="0" dirty="0"/>
              <a:t> </a:t>
            </a:r>
            <a:r>
              <a:rPr lang="en-US" sz="2800" b="1" baseline="0" dirty="0">
                <a:solidFill>
                  <a:schemeClr val="tx1"/>
                </a:solidFill>
              </a:rPr>
              <a:t>Applications</a:t>
            </a:r>
            <a:r>
              <a:rPr lang="en-US" sz="2800" b="1" baseline="0" dirty="0"/>
              <a:t> by Major</a:t>
            </a:r>
            <a:endParaRPr lang="en-US" sz="2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'UG Applications 2'!$B$1</c:f>
              <c:strCache>
                <c:ptCount val="1"/>
                <c:pt idx="0">
                  <c:v>2020</c:v>
                </c:pt>
              </c:strCache>
            </c:strRef>
          </c:tx>
          <c:spPr>
            <a:solidFill>
              <a:schemeClr val="tx2">
                <a:lumMod val="20000"/>
                <a:lumOff val="8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8-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C-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0-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4-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8-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2'!$B$2:$B$7</c:f>
              <c:numCache>
                <c:formatCode>_(* #,##0_);_(* \(#,##0\);_(* "-"_)</c:formatCode>
                <c:ptCount val="6"/>
                <c:pt idx="0">
                  <c:v>1113</c:v>
                </c:pt>
                <c:pt idx="1">
                  <c:v>426</c:v>
                </c:pt>
                <c:pt idx="2">
                  <c:v>934</c:v>
                </c:pt>
                <c:pt idx="3">
                  <c:v>874</c:v>
                </c:pt>
                <c:pt idx="4">
                  <c:v>500</c:v>
                </c:pt>
                <c:pt idx="5">
                  <c:v>106</c:v>
                </c:pt>
              </c:numCache>
            </c:numRef>
          </c:val>
          <c:extLst>
            <c:ext xmlns:c16="http://schemas.microsoft.com/office/drawing/2014/chart" uri="{C3380CC4-5D6E-409C-BE32-E72D297353CC}">
              <c16:uniqueId val="{00000000-7330-0542-98DA-1A399626AD69}"/>
            </c:ext>
          </c:extLst>
        </c:ser>
        <c:ser>
          <c:idx val="1"/>
          <c:order val="1"/>
          <c:tx>
            <c:strRef>
              <c:f>'UG Applications 2'!$C$1</c:f>
              <c:strCache>
                <c:ptCount val="1"/>
                <c:pt idx="0">
                  <c:v>2021</c:v>
                </c:pt>
              </c:strCache>
            </c:strRef>
          </c:tx>
          <c:spPr>
            <a:solidFill>
              <a:schemeClr val="accent6">
                <a:lumMod val="40000"/>
                <a:lumOff val="6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9-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D-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1-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5-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9-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2'!$C$2:$C$7</c:f>
              <c:numCache>
                <c:formatCode>_(* #,##0_);_(* \(#,##0\);_(* "-"_)</c:formatCode>
                <c:ptCount val="6"/>
                <c:pt idx="0">
                  <c:v>1257</c:v>
                </c:pt>
                <c:pt idx="1">
                  <c:v>442</c:v>
                </c:pt>
                <c:pt idx="2">
                  <c:v>1077</c:v>
                </c:pt>
                <c:pt idx="3">
                  <c:v>820</c:v>
                </c:pt>
                <c:pt idx="4">
                  <c:v>477</c:v>
                </c:pt>
                <c:pt idx="5">
                  <c:v>142</c:v>
                </c:pt>
              </c:numCache>
            </c:numRef>
          </c:val>
          <c:extLst>
            <c:ext xmlns:c16="http://schemas.microsoft.com/office/drawing/2014/chart" uri="{C3380CC4-5D6E-409C-BE32-E72D297353CC}">
              <c16:uniqueId val="{00000001-7330-0542-98DA-1A399626AD69}"/>
            </c:ext>
          </c:extLst>
        </c:ser>
        <c:ser>
          <c:idx val="2"/>
          <c:order val="2"/>
          <c:tx>
            <c:strRef>
              <c:f>'UG Applications 2'!$D$1</c:f>
              <c:strCache>
                <c:ptCount val="1"/>
                <c:pt idx="0">
                  <c:v>2022</c:v>
                </c:pt>
              </c:strCache>
            </c:strRef>
          </c:tx>
          <c:spPr>
            <a:solidFill>
              <a:schemeClr val="tx2">
                <a:lumMod val="40000"/>
                <a:lumOff val="6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A-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E-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2-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6-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C-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2'!$D$2:$D$7</c:f>
              <c:numCache>
                <c:formatCode>_(* #,##0_);_(* \(#,##0\);_(* "-"_)</c:formatCode>
                <c:ptCount val="6"/>
                <c:pt idx="0">
                  <c:v>1512</c:v>
                </c:pt>
                <c:pt idx="1">
                  <c:v>456</c:v>
                </c:pt>
                <c:pt idx="2">
                  <c:v>1038</c:v>
                </c:pt>
                <c:pt idx="3">
                  <c:v>876</c:v>
                </c:pt>
                <c:pt idx="4">
                  <c:v>465</c:v>
                </c:pt>
                <c:pt idx="5">
                  <c:v>158</c:v>
                </c:pt>
              </c:numCache>
            </c:numRef>
          </c:val>
          <c:extLst>
            <c:ext xmlns:c16="http://schemas.microsoft.com/office/drawing/2014/chart" uri="{C3380CC4-5D6E-409C-BE32-E72D297353CC}">
              <c16:uniqueId val="{00000002-7330-0542-98DA-1A399626AD69}"/>
            </c:ext>
          </c:extLst>
        </c:ser>
        <c:ser>
          <c:idx val="3"/>
          <c:order val="3"/>
          <c:tx>
            <c:strRef>
              <c:f>'UG Applications 2'!$E$1</c:f>
              <c:strCache>
                <c:ptCount val="1"/>
                <c:pt idx="0">
                  <c:v>2023</c:v>
                </c:pt>
              </c:strCache>
            </c:strRef>
          </c:tx>
          <c:spPr>
            <a:solidFill>
              <a:schemeClr val="accent6">
                <a:lumMod val="60000"/>
                <a:lumOff val="4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B-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F-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3-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7-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D-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2'!$E$2:$E$7</c:f>
              <c:numCache>
                <c:formatCode>_(* #,##0_);_(* \(#,##0\);_(* "-"_)</c:formatCode>
                <c:ptCount val="6"/>
                <c:pt idx="0">
                  <c:v>2129</c:v>
                </c:pt>
                <c:pt idx="1">
                  <c:v>1811</c:v>
                </c:pt>
                <c:pt idx="2">
                  <c:v>1522</c:v>
                </c:pt>
                <c:pt idx="3">
                  <c:v>912</c:v>
                </c:pt>
                <c:pt idx="4">
                  <c:v>470</c:v>
                </c:pt>
                <c:pt idx="5">
                  <c:v>345</c:v>
                </c:pt>
              </c:numCache>
            </c:numRef>
          </c:val>
          <c:extLst>
            <c:ext xmlns:c16="http://schemas.microsoft.com/office/drawing/2014/chart" uri="{C3380CC4-5D6E-409C-BE32-E72D297353CC}">
              <c16:uniqueId val="{00000003-7330-0542-98DA-1A399626AD69}"/>
            </c:ext>
          </c:extLst>
        </c:ser>
        <c:dLbls>
          <c:showLegendKey val="0"/>
          <c:showVal val="0"/>
          <c:showCatName val="0"/>
          <c:showSerName val="0"/>
          <c:showPercent val="0"/>
          <c:showBubbleSize val="0"/>
        </c:dLbls>
        <c:gapWidth val="150"/>
        <c:overlap val="-10"/>
        <c:axId val="674651903"/>
        <c:axId val="678571423"/>
      </c:barChart>
      <c:catAx>
        <c:axId val="67465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78571423"/>
        <c:crosses val="autoZero"/>
        <c:auto val="1"/>
        <c:lblAlgn val="ctr"/>
        <c:lblOffset val="100"/>
        <c:noMultiLvlLbl val="0"/>
      </c:catAx>
      <c:valAx>
        <c:axId val="678571423"/>
        <c:scaling>
          <c:orientation val="minMax"/>
        </c:scaling>
        <c:delete val="0"/>
        <c:axPos val="l"/>
        <c:numFmt formatCode="_(* #,##0_);_(* \(#,##0\);_(* &quot;-&quot;_)"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74651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a:t>Fall</a:t>
            </a:r>
            <a:r>
              <a:rPr lang="en-US" sz="2800" b="1" baseline="0" dirty="0"/>
              <a:t> </a:t>
            </a:r>
            <a:r>
              <a:rPr lang="en-US" sz="2800" b="1" baseline="0" dirty="0">
                <a:solidFill>
                  <a:schemeClr val="tx1"/>
                </a:solidFill>
              </a:rPr>
              <a:t>Applications</a:t>
            </a:r>
            <a:r>
              <a:rPr lang="en-US" sz="2800" b="1" baseline="0" dirty="0"/>
              <a:t> by Major</a:t>
            </a:r>
            <a:endParaRPr lang="en-US" sz="2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'UG Applications 2'!$B$1</c:f>
              <c:strCache>
                <c:ptCount val="1"/>
                <c:pt idx="0">
                  <c:v>2020</c:v>
                </c:pt>
              </c:strCache>
            </c:strRef>
          </c:tx>
          <c:spPr>
            <a:solidFill>
              <a:schemeClr val="tx2">
                <a:lumMod val="20000"/>
                <a:lumOff val="8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8-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C-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0-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4-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8-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2'!$B$2:$B$7</c:f>
              <c:numCache>
                <c:formatCode>_(* #,##0_);_(* \(#,##0\);_(* "-"_)</c:formatCode>
                <c:ptCount val="6"/>
                <c:pt idx="0">
                  <c:v>1113</c:v>
                </c:pt>
                <c:pt idx="1">
                  <c:v>426</c:v>
                </c:pt>
                <c:pt idx="2">
                  <c:v>934</c:v>
                </c:pt>
                <c:pt idx="3">
                  <c:v>874</c:v>
                </c:pt>
                <c:pt idx="4">
                  <c:v>500</c:v>
                </c:pt>
                <c:pt idx="5">
                  <c:v>106</c:v>
                </c:pt>
              </c:numCache>
            </c:numRef>
          </c:val>
          <c:extLst>
            <c:ext xmlns:c16="http://schemas.microsoft.com/office/drawing/2014/chart" uri="{C3380CC4-5D6E-409C-BE32-E72D297353CC}">
              <c16:uniqueId val="{00000000-7330-0542-98DA-1A399626AD69}"/>
            </c:ext>
          </c:extLst>
        </c:ser>
        <c:ser>
          <c:idx val="1"/>
          <c:order val="1"/>
          <c:tx>
            <c:strRef>
              <c:f>'UG Applications 2'!$C$1</c:f>
              <c:strCache>
                <c:ptCount val="1"/>
                <c:pt idx="0">
                  <c:v>2021</c:v>
                </c:pt>
              </c:strCache>
            </c:strRef>
          </c:tx>
          <c:spPr>
            <a:solidFill>
              <a:schemeClr val="accent6">
                <a:lumMod val="40000"/>
                <a:lumOff val="6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9-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D-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1-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5-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9-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2'!$C$2:$C$7</c:f>
              <c:numCache>
                <c:formatCode>_(* #,##0_);_(* \(#,##0\);_(* "-"_)</c:formatCode>
                <c:ptCount val="6"/>
                <c:pt idx="0">
                  <c:v>1257</c:v>
                </c:pt>
                <c:pt idx="1">
                  <c:v>442</c:v>
                </c:pt>
                <c:pt idx="2">
                  <c:v>1077</c:v>
                </c:pt>
                <c:pt idx="3">
                  <c:v>820</c:v>
                </c:pt>
                <c:pt idx="4">
                  <c:v>477</c:v>
                </c:pt>
                <c:pt idx="5">
                  <c:v>142</c:v>
                </c:pt>
              </c:numCache>
            </c:numRef>
          </c:val>
          <c:extLst>
            <c:ext xmlns:c16="http://schemas.microsoft.com/office/drawing/2014/chart" uri="{C3380CC4-5D6E-409C-BE32-E72D297353CC}">
              <c16:uniqueId val="{00000001-7330-0542-98DA-1A399626AD69}"/>
            </c:ext>
          </c:extLst>
        </c:ser>
        <c:ser>
          <c:idx val="2"/>
          <c:order val="2"/>
          <c:tx>
            <c:strRef>
              <c:f>'UG Applications 2'!$D$1</c:f>
              <c:strCache>
                <c:ptCount val="1"/>
                <c:pt idx="0">
                  <c:v>2022</c:v>
                </c:pt>
              </c:strCache>
            </c:strRef>
          </c:tx>
          <c:spPr>
            <a:solidFill>
              <a:schemeClr val="tx2">
                <a:lumMod val="40000"/>
                <a:lumOff val="6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A-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E-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2-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6-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C-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2'!$D$2:$D$7</c:f>
              <c:numCache>
                <c:formatCode>_(* #,##0_);_(* \(#,##0\);_(* "-"_)</c:formatCode>
                <c:ptCount val="6"/>
                <c:pt idx="0">
                  <c:v>1512</c:v>
                </c:pt>
                <c:pt idx="1">
                  <c:v>456</c:v>
                </c:pt>
                <c:pt idx="2">
                  <c:v>1038</c:v>
                </c:pt>
                <c:pt idx="3">
                  <c:v>876</c:v>
                </c:pt>
                <c:pt idx="4">
                  <c:v>465</c:v>
                </c:pt>
                <c:pt idx="5">
                  <c:v>158</c:v>
                </c:pt>
              </c:numCache>
            </c:numRef>
          </c:val>
          <c:extLst>
            <c:ext xmlns:c16="http://schemas.microsoft.com/office/drawing/2014/chart" uri="{C3380CC4-5D6E-409C-BE32-E72D297353CC}">
              <c16:uniqueId val="{00000002-7330-0542-98DA-1A399626AD69}"/>
            </c:ext>
          </c:extLst>
        </c:ser>
        <c:ser>
          <c:idx val="3"/>
          <c:order val="3"/>
          <c:tx>
            <c:strRef>
              <c:f>'UG Applications 2'!$E$1</c:f>
              <c:strCache>
                <c:ptCount val="1"/>
                <c:pt idx="0">
                  <c:v>2023</c:v>
                </c:pt>
              </c:strCache>
            </c:strRef>
          </c:tx>
          <c:spPr>
            <a:solidFill>
              <a:schemeClr val="accent6">
                <a:lumMod val="60000"/>
                <a:lumOff val="40000"/>
              </a:schemeClr>
            </a:solidFill>
            <a:ln>
              <a:noFill/>
            </a:ln>
            <a:effectLst/>
          </c:spPr>
          <c:invertIfNegative val="0"/>
          <c:dPt>
            <c:idx val="1"/>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B-7330-0542-98DA-1A399626AD69}"/>
              </c:ext>
            </c:extLst>
          </c:dPt>
          <c:dPt>
            <c:idx val="2"/>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0F-7330-0542-98DA-1A399626AD69}"/>
              </c:ext>
            </c:extLst>
          </c:dPt>
          <c:dPt>
            <c:idx val="3"/>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3-7330-0542-98DA-1A399626AD69}"/>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7-7330-0542-98DA-1A399626AD69}"/>
              </c:ext>
            </c:extLst>
          </c:dPt>
          <c:dPt>
            <c:idx val="5"/>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1D-7330-0542-98DA-1A399626AD69}"/>
              </c:ext>
            </c:extLst>
          </c:dPt>
          <c:cat>
            <c:strRef>
              <c:f>'UG Applications 2'!$A$2:$A$7</c:f>
              <c:strCache>
                <c:ptCount val="6"/>
                <c:pt idx="0">
                  <c:v>FIN</c:v>
                </c:pt>
                <c:pt idx="1">
                  <c:v>MGT</c:v>
                </c:pt>
                <c:pt idx="2">
                  <c:v>MKT</c:v>
                </c:pt>
                <c:pt idx="3">
                  <c:v>SPT</c:v>
                </c:pt>
                <c:pt idx="4">
                  <c:v>ACCT</c:v>
                </c:pt>
                <c:pt idx="5">
                  <c:v>OIM</c:v>
                </c:pt>
              </c:strCache>
            </c:strRef>
          </c:cat>
          <c:val>
            <c:numRef>
              <c:f>'UG Applications 2'!$E$2:$E$7</c:f>
              <c:numCache>
                <c:formatCode>_(* #,##0_);_(* \(#,##0\);_(* "-"_)</c:formatCode>
                <c:ptCount val="6"/>
                <c:pt idx="0">
                  <c:v>2129</c:v>
                </c:pt>
                <c:pt idx="1">
                  <c:v>1811</c:v>
                </c:pt>
                <c:pt idx="2">
                  <c:v>1522</c:v>
                </c:pt>
                <c:pt idx="3">
                  <c:v>912</c:v>
                </c:pt>
                <c:pt idx="4">
                  <c:v>470</c:v>
                </c:pt>
                <c:pt idx="5">
                  <c:v>345</c:v>
                </c:pt>
              </c:numCache>
            </c:numRef>
          </c:val>
          <c:extLst>
            <c:ext xmlns:c16="http://schemas.microsoft.com/office/drawing/2014/chart" uri="{C3380CC4-5D6E-409C-BE32-E72D297353CC}">
              <c16:uniqueId val="{00000003-7330-0542-98DA-1A399626AD69}"/>
            </c:ext>
          </c:extLst>
        </c:ser>
        <c:dLbls>
          <c:showLegendKey val="0"/>
          <c:showVal val="0"/>
          <c:showCatName val="0"/>
          <c:showSerName val="0"/>
          <c:showPercent val="0"/>
          <c:showBubbleSize val="0"/>
        </c:dLbls>
        <c:gapWidth val="150"/>
        <c:overlap val="-10"/>
        <c:axId val="674651903"/>
        <c:axId val="678571423"/>
      </c:barChart>
      <c:catAx>
        <c:axId val="67465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78571423"/>
        <c:crosses val="autoZero"/>
        <c:auto val="1"/>
        <c:lblAlgn val="ctr"/>
        <c:lblOffset val="100"/>
        <c:noMultiLvlLbl val="0"/>
      </c:catAx>
      <c:valAx>
        <c:axId val="678571423"/>
        <c:scaling>
          <c:orientation val="minMax"/>
        </c:scaling>
        <c:delete val="0"/>
        <c:axPos val="l"/>
        <c:numFmt formatCode="_(* #,##0_);_(* \(#,##0\);_(* &quot;-&quot;_)"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674651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800" b="0" i="0" u="none" strike="noStrike" kern="1200" spc="0" baseline="0">
                <a:solidFill>
                  <a:srgbClr val="000000">
                    <a:lumMod val="65000"/>
                    <a:lumOff val="35000"/>
                  </a:srgbClr>
                </a:solidFill>
                <a:latin typeface="+mn-lt"/>
                <a:ea typeface="+mn-ea"/>
                <a:cs typeface="+mn-cs"/>
              </a:defRPr>
            </a:pPr>
            <a:r>
              <a:rPr lang="en-US" sz="3200" b="1" dirty="0">
                <a:latin typeface="+mj-lt"/>
              </a:rPr>
              <a:t>Total </a:t>
            </a:r>
            <a:r>
              <a:rPr lang="en-US" sz="3200" b="1" dirty="0">
                <a:solidFill>
                  <a:schemeClr val="accent6">
                    <a:lumMod val="60000"/>
                    <a:lumOff val="40000"/>
                  </a:schemeClr>
                </a:solidFill>
                <a:latin typeface="+mj-lt"/>
              </a:rPr>
              <a:t>Student Credit Hours / Available Instructors</a:t>
            </a:r>
            <a:endParaRPr lang="en-US" sz="3200" b="1" dirty="0">
              <a:latin typeface="+mj-lt"/>
            </a:endParaRP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800" b="0"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0.11825615157480315"/>
          <c:y val="9.4453790384046429E-2"/>
          <c:w val="0.87028551509186347"/>
          <c:h val="0.88517583627527507"/>
        </c:manualLayout>
      </c:layout>
      <c:barChart>
        <c:barDir val="bar"/>
        <c:grouping val="clustered"/>
        <c:varyColors val="0"/>
        <c:ser>
          <c:idx val="0"/>
          <c:order val="0"/>
          <c:tx>
            <c:strRef>
              <c:f>'SCH  Available Instructors'!$B$9</c:f>
              <c:strCache>
                <c:ptCount val="1"/>
                <c:pt idx="0">
                  <c:v>Total SCH / Available Instructors</c:v>
                </c:pt>
              </c:strCache>
            </c:strRef>
          </c:tx>
          <c:spPr>
            <a:solidFill>
              <a:schemeClr val="accent1">
                <a:lumMod val="40000"/>
                <a:lumOff val="60000"/>
              </a:schemeClr>
            </a:solidFill>
            <a:ln>
              <a:noFill/>
            </a:ln>
            <a:effectLst/>
          </c:spPr>
          <c:invertIfNegative val="0"/>
          <c:dPt>
            <c:idx val="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2-0331-9C4D-A804-BF89FA54268C}"/>
              </c:ext>
            </c:extLst>
          </c:dPt>
          <c:dPt>
            <c:idx val="5"/>
            <c:invertIfNegative val="0"/>
            <c:bubble3D val="0"/>
            <c:spPr>
              <a:solidFill>
                <a:schemeClr val="accent1">
                  <a:lumMod val="75000"/>
                  <a:alpha val="75000"/>
                </a:schemeClr>
              </a:solidFill>
              <a:ln>
                <a:noFill/>
              </a:ln>
              <a:effectLst/>
            </c:spPr>
            <c:extLst>
              <c:ext xmlns:c16="http://schemas.microsoft.com/office/drawing/2014/chart" uri="{C3380CC4-5D6E-409C-BE32-E72D297353CC}">
                <c16:uniqueId val="{00000001-0331-9C4D-A804-BF89FA54268C}"/>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'SCH  Available Instructors'!$A$10:$A$16</c:f>
              <c:strCache>
                <c:ptCount val="7"/>
                <c:pt idx="0">
                  <c:v>ACCT</c:v>
                </c:pt>
                <c:pt idx="1">
                  <c:v>FIN</c:v>
                </c:pt>
                <c:pt idx="2">
                  <c:v>HTM</c:v>
                </c:pt>
                <c:pt idx="3">
                  <c:v>MGT</c:v>
                </c:pt>
                <c:pt idx="4">
                  <c:v>MKTG</c:v>
                </c:pt>
                <c:pt idx="5">
                  <c:v>OIM</c:v>
                </c:pt>
                <c:pt idx="6">
                  <c:v>SPORT</c:v>
                </c:pt>
              </c:strCache>
            </c:strRef>
          </c:cat>
          <c:val>
            <c:numRef>
              <c:f>'SCH  Available Instructors'!$B$10:$B$16</c:f>
              <c:numCache>
                <c:formatCode>0.00</c:formatCode>
                <c:ptCount val="7"/>
                <c:pt idx="0">
                  <c:v>296.090740092141</c:v>
                </c:pt>
                <c:pt idx="1">
                  <c:v>318.36676217765046</c:v>
                </c:pt>
                <c:pt idx="2">
                  <c:v>214.59574468085106</c:v>
                </c:pt>
                <c:pt idx="3">
                  <c:v>278.63319721354793</c:v>
                </c:pt>
                <c:pt idx="4">
                  <c:v>309.34736842105264</c:v>
                </c:pt>
                <c:pt idx="5">
                  <c:v>440.91168091168089</c:v>
                </c:pt>
                <c:pt idx="6">
                  <c:v>257.9480560453249</c:v>
                </c:pt>
              </c:numCache>
            </c:numRef>
          </c:val>
          <c:extLst>
            <c:ext xmlns:c16="http://schemas.microsoft.com/office/drawing/2014/chart" uri="{C3380CC4-5D6E-409C-BE32-E72D297353CC}">
              <c16:uniqueId val="{00000000-0331-9C4D-A804-BF89FA54268C}"/>
            </c:ext>
          </c:extLst>
        </c:ser>
        <c:dLbls>
          <c:showLegendKey val="0"/>
          <c:showVal val="0"/>
          <c:showCatName val="0"/>
          <c:showSerName val="0"/>
          <c:showPercent val="0"/>
          <c:showBubbleSize val="0"/>
        </c:dLbls>
        <c:gapWidth val="50"/>
        <c:axId val="357073456"/>
        <c:axId val="1856370752"/>
      </c:barChart>
      <c:catAx>
        <c:axId val="3570734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856370752"/>
        <c:crosses val="autoZero"/>
        <c:auto val="1"/>
        <c:lblAlgn val="ctr"/>
        <c:lblOffset val="100"/>
        <c:noMultiLvlLbl val="0"/>
      </c:catAx>
      <c:valAx>
        <c:axId val="1856370752"/>
        <c:scaling>
          <c:orientation val="minMax"/>
        </c:scaling>
        <c:delete val="1"/>
        <c:axPos val="t"/>
        <c:numFmt formatCode="0.00" sourceLinked="1"/>
        <c:majorTickMark val="none"/>
        <c:minorTickMark val="none"/>
        <c:tickLblPos val="nextTo"/>
        <c:crossAx val="357073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6">
  <a:schemeClr val="accent6"/>
</cs:colorStyle>
</file>

<file path=ppt/charts/colors7.xml><?xml version="1.0" encoding="utf-8"?>
<cs:colorStyle xmlns:cs="http://schemas.microsoft.com/office/drawing/2012/chartStyle" xmlns:a="http://schemas.openxmlformats.org/drawingml/2006/main" meth="withinLinearReversed" id="26">
  <a:schemeClr val="accent6"/>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cdr:x>
      <cdr:y>0.13333</cdr:y>
    </cdr:from>
    <cdr:to>
      <cdr:x>0.975</cdr:x>
      <cdr:y>0.29895</cdr:y>
    </cdr:to>
    <cdr:grpSp>
      <cdr:nvGrpSpPr>
        <cdr:cNvPr id="18" name="Group 17">
          <a:extLst xmlns:a="http://schemas.openxmlformats.org/drawingml/2006/main">
            <a:ext uri="{FF2B5EF4-FFF2-40B4-BE49-F238E27FC236}">
              <a16:creationId xmlns:a16="http://schemas.microsoft.com/office/drawing/2014/main" id="{8CC339B1-F6F3-815C-9505-563C9C1D08ED}"/>
            </a:ext>
          </a:extLst>
        </cdr:cNvPr>
        <cdr:cNvGrpSpPr/>
      </cdr:nvGrpSpPr>
      <cdr:grpSpPr>
        <a:xfrm xmlns:a="http://schemas.openxmlformats.org/drawingml/2006/main">
          <a:off x="3657600" y="914377"/>
          <a:ext cx="8229600" cy="1135822"/>
          <a:chOff x="3657600" y="914400"/>
          <a:chExt cx="8229600" cy="1135812"/>
        </a:xfrm>
      </cdr:grpSpPr>
      <cdr:cxnSp macro="">
        <cdr:nvCxnSpPr>
          <cdr:cNvPr id="11" name="Straight Connector 10">
            <a:extLst xmlns:a="http://schemas.openxmlformats.org/drawingml/2006/main">
              <a:ext uri="{FF2B5EF4-FFF2-40B4-BE49-F238E27FC236}">
                <a16:creationId xmlns:a16="http://schemas.microsoft.com/office/drawing/2014/main" id="{CB090427-B90C-6882-7C02-F6FC4C815789}"/>
              </a:ext>
            </a:extLst>
          </cdr:cNvPr>
          <cdr:cNvCxnSpPr>
            <a:cxnSpLocks xmlns:a="http://schemas.openxmlformats.org/drawingml/2006/main"/>
          </cdr:cNvCxnSpPr>
        </cdr:nvCxnSpPr>
        <cdr:spPr>
          <a:xfrm xmlns:a="http://schemas.openxmlformats.org/drawingml/2006/main">
            <a:off x="7467600" y="1371600"/>
            <a:ext cx="4038600" cy="0"/>
          </a:xfrm>
          <a:prstGeom xmlns:a="http://schemas.openxmlformats.org/drawingml/2006/main" prst="line">
            <a:avLst/>
          </a:prstGeom>
          <a:ln xmlns:a="http://schemas.openxmlformats.org/drawingml/2006/main" w="19050" cap="flat">
            <a:solidFill>
              <a:schemeClr val="accent1">
                <a:lumMod val="60000"/>
                <a:lumOff val="40000"/>
              </a:schemeClr>
            </a:solidFill>
            <a:prstDash val="dash"/>
            <a:roun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12" name="Oval 11">
            <a:extLst xmlns:a="http://schemas.openxmlformats.org/drawingml/2006/main">
              <a:ext uri="{FF2B5EF4-FFF2-40B4-BE49-F238E27FC236}">
                <a16:creationId xmlns:a16="http://schemas.microsoft.com/office/drawing/2014/main" id="{4F154C6B-D7ED-3889-FD9A-CDC29F9927AE}"/>
              </a:ext>
            </a:extLst>
          </cdr:cNvPr>
          <cdr:cNvSpPr/>
        </cdr:nvSpPr>
        <cdr:spPr>
          <a:xfrm xmlns:a="http://schemas.openxmlformats.org/drawingml/2006/main">
            <a:off x="11125200" y="1066800"/>
            <a:ext cx="762000" cy="609540"/>
          </a:xfrm>
          <a:prstGeom xmlns:a="http://schemas.openxmlformats.org/drawingml/2006/main" prst="ellipse">
            <a:avLst/>
          </a:prstGeom>
          <a:solidFill xmlns:a="http://schemas.openxmlformats.org/drawingml/2006/main">
            <a:schemeClr val="tx2">
              <a:lumMod val="40000"/>
              <a:lumOff val="60000"/>
              <a:alpha val="30000"/>
            </a:schemeClr>
          </a:solidFill>
          <a:ln xmlns:a="http://schemas.openxmlformats.org/drawingml/2006/main">
            <a:noFill/>
          </a:ln>
        </cdr:spPr>
        <cdr:style>
          <a:lnRef xmlns:a="http://schemas.openxmlformats.org/drawingml/2006/main" idx="1">
            <a:schemeClr val="accent2"/>
          </a:lnRef>
          <a:fillRef xmlns:a="http://schemas.openxmlformats.org/drawingml/2006/main" idx="3">
            <a:schemeClr val="accent2"/>
          </a:fillRef>
          <a:effectRef xmlns:a="http://schemas.openxmlformats.org/drawingml/2006/main" idx="2">
            <a:schemeClr val="accent2"/>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kern="1200"/>
          </a:p>
        </cdr:txBody>
      </cdr:sp>
      <cdr:grpSp>
        <cdr:nvGrpSpPr>
          <cdr:cNvPr id="13" name="Group 12">
            <a:extLst xmlns:a="http://schemas.openxmlformats.org/drawingml/2006/main">
              <a:ext uri="{FF2B5EF4-FFF2-40B4-BE49-F238E27FC236}">
                <a16:creationId xmlns:a16="http://schemas.microsoft.com/office/drawing/2014/main" id="{8C9DAD44-73F0-9CB3-3EFA-372E7C3F1BFF}"/>
              </a:ext>
            </a:extLst>
          </cdr:cNvPr>
          <cdr:cNvGrpSpPr/>
        </cdr:nvGrpSpPr>
        <cdr:grpSpPr>
          <a:xfrm xmlns:a="http://schemas.openxmlformats.org/drawingml/2006/main">
            <a:off x="3657600" y="914400"/>
            <a:ext cx="3998685" cy="1135812"/>
            <a:chOff x="816427" y="1015997"/>
            <a:chExt cx="3427443" cy="1135834"/>
          </a:xfrm>
        </cdr:grpSpPr>
        <cdr:sp macro="" textlink="">
          <cdr:nvSpPr>
            <cdr:cNvPr id="14" name="TextBox 4">
              <a:extLst xmlns:a="http://schemas.openxmlformats.org/drawingml/2006/main">
                <a:ext uri="{FF2B5EF4-FFF2-40B4-BE49-F238E27FC236}">
                  <a16:creationId xmlns:a16="http://schemas.microsoft.com/office/drawing/2014/main" id="{49BDC407-04ED-4601-25BD-A202D45051C4}"/>
                </a:ext>
              </a:extLst>
            </cdr:cNvPr>
            <cdr:cNvSpPr txBox="1"/>
          </cdr:nvSpPr>
          <cdr:spPr>
            <a:xfrm xmlns:a="http://schemas.openxmlformats.org/drawingml/2006/main">
              <a:off x="947055" y="1015997"/>
              <a:ext cx="3296815" cy="423465"/>
            </a:xfrm>
            <a:prstGeom xmlns:a="http://schemas.openxmlformats.org/drawingml/2006/main" prst="rect">
              <a:avLst/>
            </a:prstGeom>
            <a:noFill xmlns:a="http://schemas.openxmlformats.org/drawingml/2006/main"/>
          </cdr:spPr>
          <cdr:txBody>
            <a:bodyPr xmlns:a="http://schemas.openxmlformats.org/drawingml/2006/main" wrap="square" lIns="0" tIns="0" rIns="18288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105000"/>
                </a:lnSpc>
                <a:spcAft>
                  <a:spcPts val="400"/>
                </a:spcAft>
              </a:pPr>
              <a:r>
                <a:rPr lang="en-US" sz="2800" spc="-30" dirty="0">
                  <a:solidFill>
                    <a:schemeClr val="accent6">
                      <a:lumMod val="40000"/>
                      <a:lumOff val="60000"/>
                    </a:schemeClr>
                  </a:solidFill>
                  <a:latin typeface="+mj-lt"/>
                </a:rPr>
                <a:t>The only major to reach</a:t>
              </a:r>
            </a:p>
          </cdr:txBody>
        </cdr:sp>
        <cdr:sp macro="" textlink="">
          <cdr:nvSpPr>
            <cdr:cNvPr id="15" name="TextBox 4">
              <a:extLst xmlns:a="http://schemas.openxmlformats.org/drawingml/2006/main">
                <a:ext uri="{FF2B5EF4-FFF2-40B4-BE49-F238E27FC236}">
                  <a16:creationId xmlns:a16="http://schemas.microsoft.com/office/drawing/2014/main" id="{99404C5C-99EA-FF54-A7DA-85E9E39BAEA3}"/>
                </a:ext>
              </a:extLst>
            </cdr:cNvPr>
            <cdr:cNvSpPr txBox="1"/>
          </cdr:nvSpPr>
          <cdr:spPr bwMode="gray">
            <a:xfrm xmlns:a="http://schemas.openxmlformats.org/drawingml/2006/main">
              <a:off x="816427" y="1320803"/>
              <a:ext cx="1710614" cy="831028"/>
            </a:xfrm>
            <a:prstGeom xmlns:a="http://schemas.openxmlformats.org/drawingml/2006/main" prst="rect">
              <a:avLst/>
            </a:prstGeom>
            <a:noFill xmlns:a="http://schemas.openxmlformats.org/drawingml/2006/main"/>
          </cdr:spPr>
          <cdr:txBody>
            <a:bodyPr xmlns:a="http://schemas.openxmlformats.org/drawingml/2006/main" wrap="square" lIns="182880" tIns="0" rIns="182880" bIns="0" rtlCol="0" anchor="ctr" anchorCtr="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marL="0" marR="0" lvl="0" indent="0" algn="l" defTabSz="914400" eaLnBrk="1" fontAlgn="auto" latinLnBrk="0" hangingPunct="1">
                <a:spcBef>
                  <a:spcPts val="0"/>
                </a:spcBef>
                <a:spcAft>
                  <a:spcPts val="0"/>
                </a:spcAft>
                <a:buClrTx/>
                <a:buSzTx/>
                <a:buFontTx/>
                <a:buNone/>
                <a:tabLst/>
                <a:defRPr/>
              </a:pPr>
              <a:r>
                <a:rPr lang="en-US" sz="5400" b="1" kern="0" dirty="0">
                  <a:solidFill>
                    <a:schemeClr val="accent6">
                      <a:lumMod val="60000"/>
                      <a:lumOff val="40000"/>
                    </a:schemeClr>
                  </a:solidFill>
                  <a:latin typeface="+mj-lt"/>
                  <a:cs typeface="Arial" panose="020B0604020202020204" pitchFamily="34" charset="0"/>
                </a:rPr>
                <a:t>1,000</a:t>
              </a:r>
              <a:endParaRPr kumimoji="0" lang="en-US" sz="4000" i="0" u="none" strike="noStrike" kern="0" cap="none" spc="0" normalizeH="0" baseline="30000" noProof="0" dirty="0">
                <a:ln>
                  <a:noFill/>
                </a:ln>
                <a:solidFill>
                  <a:schemeClr val="accent6">
                    <a:lumMod val="40000"/>
                    <a:lumOff val="60000"/>
                  </a:schemeClr>
                </a:solidFill>
                <a:effectLst/>
                <a:uLnTx/>
                <a:uFillTx/>
                <a:latin typeface="+mj-lt"/>
                <a:cs typeface="Arial" panose="020B0604020202020204" pitchFamily="34" charset="0"/>
              </a:endParaRPr>
            </a:p>
          </cdr:txBody>
        </cdr:sp>
        <cdr:sp macro="" textlink="">
          <cdr:nvSpPr>
            <cdr:cNvPr id="16" name="TextBox 4">
              <a:extLst xmlns:a="http://schemas.openxmlformats.org/drawingml/2006/main">
                <a:ext uri="{FF2B5EF4-FFF2-40B4-BE49-F238E27FC236}">
                  <a16:creationId xmlns:a16="http://schemas.microsoft.com/office/drawing/2014/main" id="{66C09428-8516-EB7B-8968-E57906108281}"/>
                </a:ext>
              </a:extLst>
            </cdr:cNvPr>
            <cdr:cNvSpPr txBox="1"/>
          </cdr:nvSpPr>
          <cdr:spPr>
            <a:xfrm xmlns:a="http://schemas.openxmlformats.org/drawingml/2006/main">
              <a:off x="2383969" y="1625609"/>
              <a:ext cx="1607975" cy="423465"/>
            </a:xfrm>
            <a:prstGeom xmlns:a="http://schemas.openxmlformats.org/drawingml/2006/main" prst="rect">
              <a:avLst/>
            </a:prstGeom>
            <a:noFill xmlns:a="http://schemas.openxmlformats.org/drawingml/2006/main"/>
          </cdr:spPr>
          <cdr:txBody>
            <a:bodyPr xmlns:a="http://schemas.openxmlformats.org/drawingml/2006/main" wrap="square" lIns="0" tIns="0" rIns="182880" b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105000"/>
                </a:lnSpc>
                <a:spcAft>
                  <a:spcPts val="400"/>
                </a:spcAft>
              </a:pPr>
              <a:r>
                <a:rPr lang="en-US" sz="2800" spc="-30" dirty="0">
                  <a:solidFill>
                    <a:schemeClr val="accent6">
                      <a:lumMod val="40000"/>
                      <a:lumOff val="60000"/>
                    </a:schemeClr>
                  </a:solidFill>
                  <a:latin typeface="+mj-lt"/>
                </a:rPr>
                <a:t>enrollments</a:t>
              </a:r>
              <a:endParaRPr lang="en-US" sz="2400" spc="-30" dirty="0">
                <a:solidFill>
                  <a:schemeClr val="accent6">
                    <a:lumMod val="40000"/>
                    <a:lumOff val="60000"/>
                  </a:schemeClr>
                </a:solidFill>
                <a:latin typeface="+mj-lt"/>
              </a:endParaRPr>
            </a:p>
          </cdr:txBody>
        </cdr:sp>
      </cdr:grpSp>
    </cdr:grpSp>
  </cdr:relSizeAnchor>
</c:userShapes>
</file>

<file path=ppt/drawings/drawing2.xml><?xml version="1.0" encoding="utf-8"?>
<c:userShapes xmlns:c="http://schemas.openxmlformats.org/drawingml/2006/chart">
  <cdr:relSizeAnchor xmlns:cdr="http://schemas.openxmlformats.org/drawingml/2006/chartDrawing">
    <cdr:from>
      <cdr:x>0.78125</cdr:x>
      <cdr:y>0.21348</cdr:y>
    </cdr:from>
    <cdr:to>
      <cdr:x>0.9</cdr:x>
      <cdr:y>0.47191</cdr:y>
    </cdr:to>
    <cdr:grpSp>
      <cdr:nvGrpSpPr>
        <cdr:cNvPr id="2" name="Group 1">
          <a:extLst xmlns:a="http://schemas.openxmlformats.org/drawingml/2006/main">
            <a:ext uri="{FF2B5EF4-FFF2-40B4-BE49-F238E27FC236}">
              <a16:creationId xmlns:a16="http://schemas.microsoft.com/office/drawing/2014/main" id="{D87C272A-9AEE-91A4-630E-078B5F4AAF95}"/>
            </a:ext>
          </a:extLst>
        </cdr:cNvPr>
        <cdr:cNvGrpSpPr/>
      </cdr:nvGrpSpPr>
      <cdr:grpSpPr>
        <a:xfrm xmlns:a="http://schemas.openxmlformats.org/drawingml/2006/main">
          <a:off x="9525000" y="1447779"/>
          <a:ext cx="1447800" cy="1752620"/>
          <a:chOff x="9525000" y="1447779"/>
          <a:chExt cx="1447800" cy="1752620"/>
        </a:xfrm>
      </cdr:grpSpPr>
      <cdr:grpSp>
        <cdr:nvGrpSpPr>
          <cdr:cNvPr id="19" name="Group 18">
            <a:extLst xmlns:a="http://schemas.openxmlformats.org/drawingml/2006/main">
              <a:ext uri="{FF2B5EF4-FFF2-40B4-BE49-F238E27FC236}">
                <a16:creationId xmlns:a16="http://schemas.microsoft.com/office/drawing/2014/main" id="{272A5012-55F1-4BCE-BFCF-28F1B8A08D0A}"/>
              </a:ext>
            </a:extLst>
          </cdr:cNvPr>
          <cdr:cNvGrpSpPr/>
        </cdr:nvGrpSpPr>
        <cdr:grpSpPr>
          <a:xfrm xmlns:a="http://schemas.openxmlformats.org/drawingml/2006/main">
            <a:off x="9525000" y="1447779"/>
            <a:ext cx="1150681" cy="1071931"/>
            <a:chOff x="495818" y="4892034"/>
            <a:chExt cx="1150636" cy="1071920"/>
          </a:xfrm>
        </cdr:grpSpPr>
        <cdr:sp macro="" textlink="">
          <cdr:nvSpPr>
            <cdr:cNvPr id="20" name="TextBox 228">
              <a:extLst xmlns:a="http://schemas.openxmlformats.org/drawingml/2006/main">
                <a:ext uri="{FF2B5EF4-FFF2-40B4-BE49-F238E27FC236}">
                  <a16:creationId xmlns:a16="http://schemas.microsoft.com/office/drawing/2014/main" id="{B16A1C44-0C19-48B3-AA38-1EC23A0DF356}"/>
                </a:ext>
              </a:extLst>
            </cdr:cNvPr>
            <cdr:cNvSpPr txBox="1"/>
          </cdr:nvSpPr>
          <cdr:spPr>
            <a:xfrm xmlns:a="http://schemas.openxmlformats.org/drawingml/2006/main">
              <a:off x="500600" y="4892034"/>
              <a:ext cx="1087414" cy="661656"/>
            </a:xfrm>
            <a:prstGeom xmlns:a="http://schemas.openxmlformats.org/drawingml/2006/main" prst="rect">
              <a:avLst/>
            </a:prstGeom>
            <a:noFill xmlns:a="http://schemas.openxmlformats.org/drawingml/2006/main"/>
            <a:ln xmlns:a="http://schemas.openxmlformats.org/drawingml/2006/main" w="19050">
              <a:noFill/>
            </a:ln>
          </cdr:spPr>
          <cdr:txBody>
            <a:bodyPr xmlns:a="http://schemas.openxmlformats.org/drawingml/2006/main" wrap="none" lIns="0" tIns="0" rIns="0" bIns="0" rtlCol="0" anchor="b">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lvl="0" indent="0" algn="r" defTabSz="914400" rtl="0" eaLnBrk="1" fontAlgn="auto" latinLnBrk="0" hangingPunct="1">
                <a:lnSpc>
                  <a:spcPct val="105000"/>
                </a:lnSpc>
                <a:spcBef>
                  <a:spcPts val="0"/>
                </a:spcBef>
                <a:spcAft>
                  <a:spcPts val="400"/>
                </a:spcAft>
                <a:buClrTx/>
                <a:buSzTx/>
                <a:buFontTx/>
                <a:buNone/>
                <a:tabLst/>
                <a:defRPr/>
              </a:pPr>
              <a:r>
                <a:rPr kumimoji="0" lang="en-US" sz="4400" b="1" i="0" u="none" strike="noStrike" kern="1200" cap="none" spc="-30" normalizeH="0" baseline="0" noProof="0" dirty="0">
                  <a:ln>
                    <a:noFill/>
                  </a:ln>
                  <a:solidFill>
                    <a:schemeClr val="accent6">
                      <a:lumMod val="60000"/>
                      <a:lumOff val="40000"/>
                    </a:schemeClr>
                  </a:solidFill>
                  <a:effectLst/>
                  <a:uLnTx/>
                  <a:uFillTx/>
                  <a:latin typeface="Arial"/>
                  <a:ea typeface="+mn-ea"/>
                  <a:cs typeface="+mn-cs"/>
                </a:rPr>
                <a:t>11%</a:t>
              </a:r>
            </a:p>
          </cdr:txBody>
        </cdr:sp>
        <cdr:sp macro="" textlink="">
          <cdr:nvSpPr>
            <cdr:cNvPr id="21" name="TextBox 229">
              <a:extLst xmlns:a="http://schemas.openxmlformats.org/drawingml/2006/main">
                <a:ext uri="{FF2B5EF4-FFF2-40B4-BE49-F238E27FC236}">
                  <a16:creationId xmlns:a16="http://schemas.microsoft.com/office/drawing/2014/main" id="{3A4B9B63-E846-4F0F-8966-EA7356CB57A4}"/>
                </a:ext>
              </a:extLst>
            </cdr:cNvPr>
            <cdr:cNvSpPr txBox="1"/>
          </cdr:nvSpPr>
          <cdr:spPr>
            <a:xfrm xmlns:a="http://schemas.openxmlformats.org/drawingml/2006/main">
              <a:off x="495818" y="5650022"/>
              <a:ext cx="1150636" cy="313932"/>
            </a:xfrm>
            <a:prstGeom xmlns:a="http://schemas.openxmlformats.org/drawingml/2006/main" prst="rect">
              <a:avLst/>
            </a:prstGeom>
            <a:noFill xmlns:a="http://schemas.openxmlformats.org/drawingml/2006/main"/>
          </cdr:spPr>
          <cdr:txBody>
            <a:bodyPr xmlns:a="http://schemas.openxmlformats.org/drawingml/2006/main" wrap="none" lIns="0" tIns="0" rIns="0" bIns="0" rtlCol="0" anchor="t">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lvl="0" indent="0" algn="r" defTabSz="914400" rtl="0" eaLnBrk="1" fontAlgn="auto" latinLnBrk="0" hangingPunct="1">
                <a:lnSpc>
                  <a:spcPct val="85000"/>
                </a:lnSpc>
                <a:spcBef>
                  <a:spcPts val="0"/>
                </a:spcBef>
                <a:spcAft>
                  <a:spcPts val="400"/>
                </a:spcAft>
                <a:buClrTx/>
                <a:buSzTx/>
                <a:buFontTx/>
                <a:buNone/>
                <a:tabLst/>
                <a:defRPr/>
              </a:pPr>
              <a:r>
                <a:rPr kumimoji="0" lang="en-US" sz="2400" b="0" i="0" u="none" strike="noStrike" kern="1200" cap="none" spc="-30" normalizeH="0" baseline="0" noProof="0" dirty="0">
                  <a:ln>
                    <a:noFill/>
                  </a:ln>
                  <a:solidFill>
                    <a:schemeClr val="accent6">
                      <a:lumMod val="60000"/>
                      <a:lumOff val="40000"/>
                    </a:schemeClr>
                  </a:solidFill>
                  <a:effectLst/>
                  <a:uLnTx/>
                  <a:uFillTx/>
                  <a:latin typeface="Arial"/>
                  <a:ea typeface="+mn-ea"/>
                  <a:cs typeface="+mn-cs"/>
                </a:rPr>
                <a:t>Increase</a:t>
              </a:r>
              <a:endParaRPr kumimoji="0" lang="en-US" sz="2000" b="0" i="0" u="none" strike="noStrike" kern="1200" cap="none" spc="-30" normalizeH="0" baseline="0" noProof="0" dirty="0">
                <a:ln>
                  <a:noFill/>
                </a:ln>
                <a:solidFill>
                  <a:schemeClr val="accent6">
                    <a:lumMod val="60000"/>
                    <a:lumOff val="40000"/>
                  </a:schemeClr>
                </a:solidFill>
                <a:effectLst/>
                <a:uLnTx/>
                <a:uFillTx/>
                <a:latin typeface="Arial"/>
                <a:ea typeface="+mn-ea"/>
                <a:cs typeface="+mn-cs"/>
              </a:endParaRPr>
            </a:p>
          </cdr:txBody>
        </cdr:sp>
      </cdr:grpSp>
      <cdr:cxnSp macro="">
        <cdr:nvCxnSpPr>
          <cdr:cNvPr id="24" name="Straight Arrow Connector 23">
            <a:extLst xmlns:a="http://schemas.openxmlformats.org/drawingml/2006/main">
              <a:ext uri="{FF2B5EF4-FFF2-40B4-BE49-F238E27FC236}">
                <a16:creationId xmlns:a16="http://schemas.microsoft.com/office/drawing/2014/main" id="{49D28234-2513-330C-7C8B-8727E0D167AC}"/>
              </a:ext>
            </a:extLst>
          </cdr:cNvPr>
          <cdr:cNvCxnSpPr/>
        </cdr:nvCxnSpPr>
        <cdr:spPr>
          <a:xfrm xmlns:a="http://schemas.openxmlformats.org/drawingml/2006/main" flipV="1">
            <a:off x="10972800" y="1524006"/>
            <a:ext cx="0" cy="1676393"/>
          </a:xfrm>
          <a:prstGeom xmlns:a="http://schemas.openxmlformats.org/drawingml/2006/main" prst="straightConnector1">
            <a:avLst/>
          </a:prstGeom>
          <a:ln xmlns:a="http://schemas.openxmlformats.org/drawingml/2006/main" w="63500">
            <a:solidFill>
              <a:schemeClr val="accent6">
                <a:lumMod val="60000"/>
                <a:lumOff val="40000"/>
              </a:schemeClr>
            </a:solidFill>
            <a:prstDash val="sysDot"/>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grpSp>
  </cdr:relSizeAnchor>
</c:userShapes>
</file>

<file path=ppt/drawings/drawing3.xml><?xml version="1.0" encoding="utf-8"?>
<c:userShapes xmlns:c="http://schemas.openxmlformats.org/drawingml/2006/chart">
  <cdr:relSizeAnchor xmlns:cdr="http://schemas.openxmlformats.org/drawingml/2006/chartDrawing">
    <cdr:from>
      <cdr:x>0.13521</cdr:x>
      <cdr:y>0.48685</cdr:y>
    </cdr:from>
    <cdr:to>
      <cdr:x>0.96811</cdr:x>
      <cdr:y>0.48685</cdr:y>
    </cdr:to>
    <cdr:cxnSp macro="">
      <cdr:nvCxnSpPr>
        <cdr:cNvPr id="8" name="Straight Connector 7">
          <a:extLst xmlns:a="http://schemas.openxmlformats.org/drawingml/2006/main">
            <a:ext uri="{FF2B5EF4-FFF2-40B4-BE49-F238E27FC236}">
              <a16:creationId xmlns:a16="http://schemas.microsoft.com/office/drawing/2014/main" id="{1C953F5A-DC7C-C90B-B82C-94BD42BAA971}"/>
            </a:ext>
          </a:extLst>
        </cdr:cNvPr>
        <cdr:cNvCxnSpPr>
          <a:cxnSpLocks xmlns:a="http://schemas.openxmlformats.org/drawingml/2006/main"/>
        </cdr:cNvCxnSpPr>
      </cdr:nvCxnSpPr>
      <cdr:spPr>
        <a:xfrm xmlns:a="http://schemas.openxmlformats.org/drawingml/2006/main" flipH="1">
          <a:off x="1648479" y="3338840"/>
          <a:ext cx="10154771" cy="0"/>
        </a:xfrm>
        <a:prstGeom xmlns:a="http://schemas.openxmlformats.org/drawingml/2006/main" prst="line">
          <a:avLst/>
        </a:prstGeom>
        <a:ln xmlns:a="http://schemas.openxmlformats.org/drawingml/2006/main">
          <a:solidFill>
            <a:schemeClr val="accent6">
              <a:lumMod val="7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0.10568</cdr:x>
      <cdr:y>0.53045</cdr:y>
    </cdr:from>
    <cdr:to>
      <cdr:x>0.9688</cdr:x>
      <cdr:y>0.53045</cdr:y>
    </cdr:to>
    <cdr:cxnSp macro="">
      <cdr:nvCxnSpPr>
        <cdr:cNvPr id="20" name="Straight Connector 19">
          <a:extLst xmlns:a="http://schemas.openxmlformats.org/drawingml/2006/main">
            <a:ext uri="{FF2B5EF4-FFF2-40B4-BE49-F238E27FC236}">
              <a16:creationId xmlns:a16="http://schemas.microsoft.com/office/drawing/2014/main" id="{26D9E868-5885-9355-51AE-42F12C208AF2}"/>
            </a:ext>
          </a:extLst>
        </cdr:cNvPr>
        <cdr:cNvCxnSpPr>
          <a:cxnSpLocks xmlns:a="http://schemas.openxmlformats.org/drawingml/2006/main"/>
        </cdr:cNvCxnSpPr>
      </cdr:nvCxnSpPr>
      <cdr:spPr>
        <a:xfrm xmlns:a="http://schemas.openxmlformats.org/drawingml/2006/main" flipH="1">
          <a:off x="1288420" y="3637823"/>
          <a:ext cx="10523178" cy="0"/>
        </a:xfrm>
        <a:prstGeom xmlns:a="http://schemas.openxmlformats.org/drawingml/2006/main" prst="line">
          <a:avLst/>
        </a:prstGeom>
        <a:ln xmlns:a="http://schemas.openxmlformats.org/drawingml/2006/main">
          <a:solidFill>
            <a:schemeClr val="accent6">
              <a:lumMod val="7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0.1625</cdr:x>
      <cdr:y>0.40526</cdr:y>
    </cdr:from>
    <cdr:to>
      <cdr:x>0.96875</cdr:x>
      <cdr:y>0.40526</cdr:y>
    </cdr:to>
    <cdr:cxnSp macro="">
      <cdr:nvCxnSpPr>
        <cdr:cNvPr id="21" name="Straight Connector 20">
          <a:extLst xmlns:a="http://schemas.openxmlformats.org/drawingml/2006/main">
            <a:ext uri="{FF2B5EF4-FFF2-40B4-BE49-F238E27FC236}">
              <a16:creationId xmlns:a16="http://schemas.microsoft.com/office/drawing/2014/main" id="{C95E577F-F257-A5D8-C5DE-CEFB0341DA54}"/>
            </a:ext>
          </a:extLst>
        </cdr:cNvPr>
        <cdr:cNvCxnSpPr>
          <a:cxnSpLocks xmlns:a="http://schemas.openxmlformats.org/drawingml/2006/main"/>
        </cdr:cNvCxnSpPr>
      </cdr:nvCxnSpPr>
      <cdr:spPr>
        <a:xfrm xmlns:a="http://schemas.openxmlformats.org/drawingml/2006/main" flipH="1">
          <a:off x="1981200" y="2779265"/>
          <a:ext cx="9829800" cy="0"/>
        </a:xfrm>
        <a:prstGeom xmlns:a="http://schemas.openxmlformats.org/drawingml/2006/main" prst="line">
          <a:avLst/>
        </a:prstGeom>
        <a:ln xmlns:a="http://schemas.openxmlformats.org/drawingml/2006/main">
          <a:solidFill>
            <a:schemeClr val="accent6">
              <a:lumMod val="7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0.19145</cdr:x>
      <cdr:y>0.21263</cdr:y>
    </cdr:from>
    <cdr:to>
      <cdr:x>0.97615</cdr:x>
      <cdr:y>0.21263</cdr:y>
    </cdr:to>
    <cdr:cxnSp macro="">
      <cdr:nvCxnSpPr>
        <cdr:cNvPr id="22" name="Straight Connector 21">
          <a:extLst xmlns:a="http://schemas.openxmlformats.org/drawingml/2006/main">
            <a:ext uri="{FF2B5EF4-FFF2-40B4-BE49-F238E27FC236}">
              <a16:creationId xmlns:a16="http://schemas.microsoft.com/office/drawing/2014/main" id="{A791022B-4DCB-9569-2A63-099EB2B7BDB9}"/>
            </a:ext>
          </a:extLst>
        </cdr:cNvPr>
        <cdr:cNvCxnSpPr>
          <a:cxnSpLocks xmlns:a="http://schemas.openxmlformats.org/drawingml/2006/main"/>
        </cdr:cNvCxnSpPr>
      </cdr:nvCxnSpPr>
      <cdr:spPr>
        <a:xfrm xmlns:a="http://schemas.openxmlformats.org/drawingml/2006/main" flipH="1">
          <a:off x="2334207" y="1458250"/>
          <a:ext cx="9566953" cy="0"/>
        </a:xfrm>
        <a:prstGeom xmlns:a="http://schemas.openxmlformats.org/drawingml/2006/main" prst="line">
          <a:avLst/>
        </a:prstGeom>
        <a:ln xmlns:a="http://schemas.openxmlformats.org/drawingml/2006/main">
          <a:solidFill>
            <a:schemeClr val="accent6">
              <a:lumMod val="7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0.18125</cdr:x>
      <cdr:y>0.08889</cdr:y>
    </cdr:from>
    <cdr:to>
      <cdr:x>0.89375</cdr:x>
      <cdr:y>0.17416</cdr:y>
    </cdr:to>
    <cdr:sp macro="" textlink="">
      <cdr:nvSpPr>
        <cdr:cNvPr id="23" name="TextBox 2">
          <a:extLst xmlns:a="http://schemas.openxmlformats.org/drawingml/2006/main">
            <a:ext uri="{FF2B5EF4-FFF2-40B4-BE49-F238E27FC236}">
              <a16:creationId xmlns:a16="http://schemas.microsoft.com/office/drawing/2014/main" id="{ACE9EC26-0073-7041-1070-A7BCD55FB880}"/>
            </a:ext>
          </a:extLst>
        </cdr:cNvPr>
        <cdr:cNvSpPr txBox="1"/>
      </cdr:nvSpPr>
      <cdr:spPr>
        <a:xfrm xmlns:a="http://schemas.openxmlformats.org/drawingml/2006/main">
          <a:off x="2209800" y="609600"/>
          <a:ext cx="8686800" cy="584775"/>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3200" dirty="0">
              <a:solidFill>
                <a:schemeClr val="accent1"/>
              </a:solidFill>
              <a:latin typeface="+mj-lt"/>
            </a:rPr>
            <a:t>Demand for </a:t>
          </a:r>
          <a:r>
            <a:rPr lang="en-US" sz="3200" b="1" dirty="0">
              <a:solidFill>
                <a:schemeClr val="accent6">
                  <a:lumMod val="60000"/>
                  <a:lumOff val="40000"/>
                </a:schemeClr>
              </a:solidFill>
              <a:latin typeface="+mj-lt"/>
            </a:rPr>
            <a:t>Finance</a:t>
          </a:r>
          <a:r>
            <a:rPr lang="en-US" sz="3200" b="1" dirty="0">
              <a:solidFill>
                <a:schemeClr val="accent2"/>
              </a:solidFill>
              <a:latin typeface="+mj-lt"/>
            </a:rPr>
            <a:t> </a:t>
          </a:r>
          <a:r>
            <a:rPr lang="en-US" sz="3200" dirty="0">
              <a:solidFill>
                <a:schemeClr val="accent1"/>
              </a:solidFill>
              <a:latin typeface="+mj-lt"/>
            </a:rPr>
            <a:t>has been largest every year</a:t>
          </a:r>
        </a:p>
      </cdr:txBody>
    </cdr:sp>
  </cdr:relSizeAnchor>
</c:userShapes>
</file>

<file path=ppt/drawings/drawing4.xml><?xml version="1.0" encoding="utf-8"?>
<c:userShapes xmlns:c="http://schemas.openxmlformats.org/drawingml/2006/chart">
  <cdr:relSizeAnchor xmlns:cdr="http://schemas.openxmlformats.org/drawingml/2006/chartDrawing">
    <cdr:from>
      <cdr:x>0.21875</cdr:x>
      <cdr:y>0.31111</cdr:y>
    </cdr:from>
    <cdr:to>
      <cdr:x>0.36875</cdr:x>
      <cdr:y>0.31111</cdr:y>
    </cdr:to>
    <cdr:cxnSp macro="">
      <cdr:nvCxnSpPr>
        <cdr:cNvPr id="20" name="Straight Connector 19">
          <a:extLst xmlns:a="http://schemas.openxmlformats.org/drawingml/2006/main">
            <a:ext uri="{FF2B5EF4-FFF2-40B4-BE49-F238E27FC236}">
              <a16:creationId xmlns:a16="http://schemas.microsoft.com/office/drawing/2014/main" id="{26D9E868-5885-9355-51AE-42F12C208AF2}"/>
            </a:ext>
          </a:extLst>
        </cdr:cNvPr>
        <cdr:cNvCxnSpPr>
          <a:cxnSpLocks xmlns:a="http://schemas.openxmlformats.org/drawingml/2006/main"/>
        </cdr:cNvCxnSpPr>
      </cdr:nvCxnSpPr>
      <cdr:spPr>
        <a:xfrm xmlns:a="http://schemas.openxmlformats.org/drawingml/2006/main" flipH="1">
          <a:off x="2667000" y="2133600"/>
          <a:ext cx="1828800" cy="0"/>
        </a:xfrm>
        <a:prstGeom xmlns:a="http://schemas.openxmlformats.org/drawingml/2006/main" prst="line">
          <a:avLst/>
        </a:prstGeom>
        <a:ln xmlns:a="http://schemas.openxmlformats.org/drawingml/2006/main">
          <a:solidFill>
            <a:schemeClr val="accent6">
              <a:lumMod val="7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0.24375</cdr:x>
      <cdr:y>0.21111</cdr:y>
    </cdr:from>
    <cdr:to>
      <cdr:x>0.91614</cdr:x>
      <cdr:y>0.27778</cdr:y>
    </cdr:to>
    <cdr:sp macro="" textlink="">
      <cdr:nvSpPr>
        <cdr:cNvPr id="2" name="TextBox 1">
          <a:extLst xmlns:a="http://schemas.openxmlformats.org/drawingml/2006/main">
            <a:ext uri="{FF2B5EF4-FFF2-40B4-BE49-F238E27FC236}">
              <a16:creationId xmlns:a16="http://schemas.microsoft.com/office/drawing/2014/main" id="{519D529E-97DC-9F44-FC3B-0BC44C0110FB}"/>
            </a:ext>
          </a:extLst>
        </cdr:cNvPr>
        <cdr:cNvSpPr txBox="1"/>
      </cdr:nvSpPr>
      <cdr:spPr>
        <a:xfrm xmlns:a="http://schemas.openxmlformats.org/drawingml/2006/main">
          <a:off x="2971800" y="1447800"/>
          <a:ext cx="8197732" cy="45724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b="1" dirty="0">
              <a:solidFill>
                <a:schemeClr val="tx2"/>
              </a:solidFill>
            </a:rPr>
            <a:t>18% higher </a:t>
          </a:r>
          <a:r>
            <a:rPr lang="en-US" sz="2400" dirty="0">
              <a:solidFill>
                <a:schemeClr val="accent1"/>
              </a:solidFill>
            </a:rPr>
            <a:t>than the next largest department for Fall 2023</a:t>
          </a:r>
        </a:p>
      </cdr:txBody>
    </cdr:sp>
  </cdr:relSizeAnchor>
  <cdr:relSizeAnchor xmlns:cdr="http://schemas.openxmlformats.org/drawingml/2006/chartDrawing">
    <cdr:from>
      <cdr:x>0.22532</cdr:x>
      <cdr:y>0.22222</cdr:y>
    </cdr:from>
    <cdr:to>
      <cdr:x>0.24375</cdr:x>
      <cdr:y>0.30731</cdr:y>
    </cdr:to>
    <cdr:sp macro="" textlink="">
      <cdr:nvSpPr>
        <cdr:cNvPr id="3" name="Right Brace 2">
          <a:extLst xmlns:a="http://schemas.openxmlformats.org/drawingml/2006/main">
            <a:ext uri="{FF2B5EF4-FFF2-40B4-BE49-F238E27FC236}">
              <a16:creationId xmlns:a16="http://schemas.microsoft.com/office/drawing/2014/main" id="{61E06B20-E424-9975-8289-4D85AE5B7747}"/>
            </a:ext>
          </a:extLst>
        </cdr:cNvPr>
        <cdr:cNvSpPr/>
      </cdr:nvSpPr>
      <cdr:spPr>
        <a:xfrm xmlns:a="http://schemas.openxmlformats.org/drawingml/2006/main">
          <a:off x="2747053" y="1524007"/>
          <a:ext cx="224747" cy="583517"/>
        </a:xfrm>
        <a:prstGeom xmlns:a="http://schemas.openxmlformats.org/drawingml/2006/main" prst="rightBrace">
          <a:avLst>
            <a:gd name="adj1" fmla="val 8333"/>
            <a:gd name="adj2" fmla="val 28289"/>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userShapes>
</file>

<file path=ppt/drawings/drawing5.xml><?xml version="1.0" encoding="utf-8"?>
<c:userShapes xmlns:c="http://schemas.openxmlformats.org/drawingml/2006/chart">
  <cdr:relSizeAnchor xmlns:cdr="http://schemas.openxmlformats.org/drawingml/2006/chartDrawing">
    <cdr:from>
      <cdr:x>0.175</cdr:x>
      <cdr:y>0.21111</cdr:y>
    </cdr:from>
    <cdr:to>
      <cdr:x>0.175</cdr:x>
      <cdr:y>0.4</cdr:y>
    </cdr:to>
    <cdr:cxnSp macro="">
      <cdr:nvCxnSpPr>
        <cdr:cNvPr id="8" name="Straight Connector 7">
          <a:extLst xmlns:a="http://schemas.openxmlformats.org/drawingml/2006/main">
            <a:ext uri="{FF2B5EF4-FFF2-40B4-BE49-F238E27FC236}">
              <a16:creationId xmlns:a16="http://schemas.microsoft.com/office/drawing/2014/main" id="{1C953F5A-DC7C-C90B-B82C-94BD42BAA971}"/>
            </a:ext>
          </a:extLst>
        </cdr:cNvPr>
        <cdr:cNvCxnSpPr>
          <a:cxnSpLocks xmlns:a="http://schemas.openxmlformats.org/drawingml/2006/main"/>
        </cdr:cNvCxnSpPr>
      </cdr:nvCxnSpPr>
      <cdr:spPr>
        <a:xfrm xmlns:a="http://schemas.openxmlformats.org/drawingml/2006/main">
          <a:off x="2133600" y="1447800"/>
          <a:ext cx="0" cy="1295400"/>
        </a:xfrm>
        <a:prstGeom xmlns:a="http://schemas.openxmlformats.org/drawingml/2006/main" prst="line">
          <a:avLst/>
        </a:prstGeom>
        <a:ln xmlns:a="http://schemas.openxmlformats.org/drawingml/2006/main">
          <a:solidFill>
            <a:schemeClr val="accent6">
              <a:lumMod val="7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0.24375</cdr:x>
      <cdr:y>0.22222</cdr:y>
    </cdr:from>
    <cdr:to>
      <cdr:x>0.78126</cdr:x>
      <cdr:y>0.2889</cdr:y>
    </cdr:to>
    <cdr:sp macro="" textlink="">
      <cdr:nvSpPr>
        <cdr:cNvPr id="2" name="TextBox 1">
          <a:extLst xmlns:a="http://schemas.openxmlformats.org/drawingml/2006/main">
            <a:ext uri="{FF2B5EF4-FFF2-40B4-BE49-F238E27FC236}">
              <a16:creationId xmlns:a16="http://schemas.microsoft.com/office/drawing/2014/main" id="{DDB81FDD-85EF-61A1-8E45-FD793256EBA3}"/>
            </a:ext>
          </a:extLst>
        </cdr:cNvPr>
        <cdr:cNvSpPr txBox="1"/>
      </cdr:nvSpPr>
      <cdr:spPr>
        <a:xfrm xmlns:a="http://schemas.openxmlformats.org/drawingml/2006/main">
          <a:off x="2971800" y="1524000"/>
          <a:ext cx="6553267" cy="45724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b="1" dirty="0">
              <a:solidFill>
                <a:schemeClr val="tx2"/>
              </a:solidFill>
            </a:rPr>
            <a:t>41% increase </a:t>
          </a:r>
          <a:r>
            <a:rPr lang="en-US" sz="2400" dirty="0">
              <a:solidFill>
                <a:schemeClr val="accent1"/>
              </a:solidFill>
            </a:rPr>
            <a:t>from 2022 to 2023</a:t>
          </a:r>
        </a:p>
      </cdr:txBody>
    </cdr:sp>
  </cdr:relSizeAnchor>
  <cdr:relSizeAnchor xmlns:cdr="http://schemas.openxmlformats.org/drawingml/2006/chartDrawing">
    <cdr:from>
      <cdr:x>0.22422</cdr:x>
      <cdr:y>0.21696</cdr:y>
    </cdr:from>
    <cdr:to>
      <cdr:x>0.24375</cdr:x>
      <cdr:y>0.4</cdr:y>
    </cdr:to>
    <cdr:sp macro="" textlink="">
      <cdr:nvSpPr>
        <cdr:cNvPr id="3" name="Right Brace 2">
          <a:extLst xmlns:a="http://schemas.openxmlformats.org/drawingml/2006/main">
            <a:ext uri="{FF2B5EF4-FFF2-40B4-BE49-F238E27FC236}">
              <a16:creationId xmlns:a16="http://schemas.microsoft.com/office/drawing/2014/main" id="{A801449B-7285-8376-B767-153137109691}"/>
            </a:ext>
          </a:extLst>
        </cdr:cNvPr>
        <cdr:cNvSpPr/>
      </cdr:nvSpPr>
      <cdr:spPr>
        <a:xfrm xmlns:a="http://schemas.openxmlformats.org/drawingml/2006/main">
          <a:off x="2733751" y="1487899"/>
          <a:ext cx="238049" cy="1255301"/>
        </a:xfrm>
        <a:prstGeom xmlns:a="http://schemas.openxmlformats.org/drawingml/2006/main" prst="rightBrace">
          <a:avLst>
            <a:gd name="adj1" fmla="val 8333"/>
            <a:gd name="adj2" fmla="val 28289"/>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5FEF7-334B-4422-80E4-5441442D0966}" type="datetimeFigureOut">
              <a:rPr lang="en-US" smtClean="0"/>
              <a:t>12/29/24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233EC-3799-4EA3-9FDD-C246C78F853C}" type="slidenum">
              <a:rPr lang="en-US" smtClean="0"/>
              <a:t>‹#›</a:t>
            </a:fld>
            <a:endParaRPr lang="en-US"/>
          </a:p>
        </p:txBody>
      </p:sp>
    </p:spTree>
    <p:extLst>
      <p:ext uri="{BB962C8B-B14F-4D97-AF65-F5344CB8AC3E}">
        <p14:creationId xmlns:p14="http://schemas.microsoft.com/office/powerpoint/2010/main" val="331718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No task here.</a:t>
            </a:r>
          </a:p>
          <a:p>
            <a:endParaRPr lang="en-US" dirty="0"/>
          </a:p>
        </p:txBody>
      </p:sp>
      <p:sp>
        <p:nvSpPr>
          <p:cNvPr id="4" name="Slide Number Placeholder 3"/>
          <p:cNvSpPr>
            <a:spLocks noGrp="1"/>
          </p:cNvSpPr>
          <p:nvPr>
            <p:ph type="sldNum" sz="quarter" idx="5"/>
          </p:nvPr>
        </p:nvSpPr>
        <p:spPr/>
        <p:txBody>
          <a:bodyPr/>
          <a:lstStyle/>
          <a:p>
            <a:fld id="{D48233EC-3799-4EA3-9FDD-C246C78F853C}" type="slidenum">
              <a:rPr lang="en-US" smtClean="0"/>
              <a:t>1</a:t>
            </a:fld>
            <a:endParaRPr lang="en-US"/>
          </a:p>
        </p:txBody>
      </p:sp>
    </p:spTree>
    <p:extLst>
      <p:ext uri="{BB962C8B-B14F-4D97-AF65-F5344CB8AC3E}">
        <p14:creationId xmlns:p14="http://schemas.microsoft.com/office/powerpoint/2010/main" val="2458758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31E69-38BE-336B-ACCC-C2C535638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25FE7-4679-9173-9973-AC6610F444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3D488-B105-314B-7046-27CD3EB598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the application data, we can see that the demand for finance is not slowing down. Not only does Finance have the most </a:t>
            </a:r>
            <a:r>
              <a:rPr lang="en-US" dirty="0" err="1"/>
              <a:t>appliciants</a:t>
            </a:r>
            <a:r>
              <a:rPr lang="en-US" dirty="0"/>
              <a:t>, but from 2022 to 2023, we saw a 41% increase in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a:extLst>
              <a:ext uri="{FF2B5EF4-FFF2-40B4-BE49-F238E27FC236}">
                <a16:creationId xmlns:a16="http://schemas.microsoft.com/office/drawing/2014/main" id="{951F39AB-E323-BB91-77BC-8DC80414EBEE}"/>
              </a:ext>
            </a:extLst>
          </p:cNvPr>
          <p:cNvSpPr>
            <a:spLocks noGrp="1"/>
          </p:cNvSpPr>
          <p:nvPr>
            <p:ph type="sldNum" sz="quarter" idx="5"/>
          </p:nvPr>
        </p:nvSpPr>
        <p:spPr/>
        <p:txBody>
          <a:bodyPr/>
          <a:lstStyle/>
          <a:p>
            <a:fld id="{D48233EC-3799-4EA3-9FDD-C246C78F853C}" type="slidenum">
              <a:rPr lang="en-US" smtClean="0"/>
              <a:t>10</a:t>
            </a:fld>
            <a:endParaRPr lang="en-US"/>
          </a:p>
        </p:txBody>
      </p:sp>
    </p:spTree>
    <p:extLst>
      <p:ext uri="{BB962C8B-B14F-4D97-AF65-F5344CB8AC3E}">
        <p14:creationId xmlns:p14="http://schemas.microsoft.com/office/powerpoint/2010/main" val="194662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7C2EB-C7EB-9B7A-7EA7-CEB098840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2D2C8-39F7-64DE-9C65-90410D270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D06ECF-D739-EADD-8C26-6F21E54262B5}"/>
              </a:ext>
            </a:extLst>
          </p:cNvPr>
          <p:cNvSpPr>
            <a:spLocks noGrp="1"/>
          </p:cNvSpPr>
          <p:nvPr>
            <p:ph type="body" idx="1"/>
          </p:nvPr>
        </p:nvSpPr>
        <p:spPr/>
        <p:txBody>
          <a:bodyPr/>
          <a:lstStyle/>
          <a:p>
            <a:r>
              <a:rPr lang="en-US" dirty="0"/>
              <a:t>While the UG enrollment is an important consideration, we can also look more broadly at total Student Credit Hours across all programs including graduate. Currently, our department has the 2</a:t>
            </a:r>
            <a:r>
              <a:rPr lang="en-US" baseline="30000" dirty="0"/>
              <a:t>nd</a:t>
            </a:r>
            <a:r>
              <a:rPr lang="en-US" dirty="0"/>
              <a:t> highest ratio of student credit hours relative to the number of available instructors. OIM’s growth in Student Credit Hours has, of course, been largely driven by the success of the MSBA program... </a:t>
            </a:r>
          </a:p>
        </p:txBody>
      </p:sp>
      <p:sp>
        <p:nvSpPr>
          <p:cNvPr id="4" name="Slide Number Placeholder 3">
            <a:extLst>
              <a:ext uri="{FF2B5EF4-FFF2-40B4-BE49-F238E27FC236}">
                <a16:creationId xmlns:a16="http://schemas.microsoft.com/office/drawing/2014/main" id="{87719DD7-A000-D4E8-32FE-8ED4213E4871}"/>
              </a:ext>
            </a:extLst>
          </p:cNvPr>
          <p:cNvSpPr>
            <a:spLocks noGrp="1"/>
          </p:cNvSpPr>
          <p:nvPr>
            <p:ph type="sldNum" sz="quarter" idx="5"/>
          </p:nvPr>
        </p:nvSpPr>
        <p:spPr/>
        <p:txBody>
          <a:bodyPr/>
          <a:lstStyle/>
          <a:p>
            <a:fld id="{D48233EC-3799-4EA3-9FDD-C246C78F853C}" type="slidenum">
              <a:rPr lang="en-US" smtClean="0"/>
              <a:t>11</a:t>
            </a:fld>
            <a:endParaRPr lang="en-US"/>
          </a:p>
        </p:txBody>
      </p:sp>
    </p:spTree>
    <p:extLst>
      <p:ext uri="{BB962C8B-B14F-4D97-AF65-F5344CB8AC3E}">
        <p14:creationId xmlns:p14="http://schemas.microsoft.com/office/powerpoint/2010/main" val="2163546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4875-5691-B0A7-924D-9FC9EFB09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56B6A-D16A-6917-6786-CC19C97DD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F5BE2-A404-3128-C50C-65258A620572}"/>
              </a:ext>
            </a:extLst>
          </p:cNvPr>
          <p:cNvSpPr>
            <a:spLocks noGrp="1"/>
          </p:cNvSpPr>
          <p:nvPr>
            <p:ph type="body" idx="1"/>
          </p:nvPr>
        </p:nvSpPr>
        <p:spPr/>
        <p:txBody>
          <a:bodyPr/>
          <a:lstStyle/>
          <a:p>
            <a:r>
              <a:rPr lang="en-US" dirty="0"/>
              <a:t>It seems that our only 5 years old Master in Finance is on growth trajectory with an increase of 151 more applications from 2019 to 2023. What’s important to note about this growth is that we have yet to do any significant marketing for this program. </a:t>
            </a:r>
          </a:p>
        </p:txBody>
      </p:sp>
      <p:sp>
        <p:nvSpPr>
          <p:cNvPr id="4" name="Slide Number Placeholder 3">
            <a:extLst>
              <a:ext uri="{FF2B5EF4-FFF2-40B4-BE49-F238E27FC236}">
                <a16:creationId xmlns:a16="http://schemas.microsoft.com/office/drawing/2014/main" id="{24F4872E-1E1A-DF42-EB89-0969938174D4}"/>
              </a:ext>
            </a:extLst>
          </p:cNvPr>
          <p:cNvSpPr>
            <a:spLocks noGrp="1"/>
          </p:cNvSpPr>
          <p:nvPr>
            <p:ph type="sldNum" sz="quarter" idx="5"/>
          </p:nvPr>
        </p:nvSpPr>
        <p:spPr/>
        <p:txBody>
          <a:bodyPr/>
          <a:lstStyle/>
          <a:p>
            <a:fld id="{D48233EC-3799-4EA3-9FDD-C246C78F853C}" type="slidenum">
              <a:rPr lang="en-US" smtClean="0"/>
              <a:t>12</a:t>
            </a:fld>
            <a:endParaRPr lang="en-US"/>
          </a:p>
        </p:txBody>
      </p:sp>
    </p:spTree>
    <p:extLst>
      <p:ext uri="{BB962C8B-B14F-4D97-AF65-F5344CB8AC3E}">
        <p14:creationId xmlns:p14="http://schemas.microsoft.com/office/powerpoint/2010/main" val="1927983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6AD52-C781-6F05-B11E-08ADA6A59A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B1378-A516-0631-5EAD-88EB9E500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848A8-4AE8-B454-72C4-E7EBBEA35C7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only see an increase of 22 enrollments from 2019 to 2023. We believe, with some additional resources, we could grow the program to 150 students per year over the next 5 years.</a:t>
            </a:r>
          </a:p>
        </p:txBody>
      </p:sp>
      <p:sp>
        <p:nvSpPr>
          <p:cNvPr id="4" name="Slide Number Placeholder 3">
            <a:extLst>
              <a:ext uri="{FF2B5EF4-FFF2-40B4-BE49-F238E27FC236}">
                <a16:creationId xmlns:a16="http://schemas.microsoft.com/office/drawing/2014/main" id="{2FC7C9D0-540B-3215-58E7-965A87F7A000}"/>
              </a:ext>
            </a:extLst>
          </p:cNvPr>
          <p:cNvSpPr>
            <a:spLocks noGrp="1"/>
          </p:cNvSpPr>
          <p:nvPr>
            <p:ph type="sldNum" sz="quarter" idx="5"/>
          </p:nvPr>
        </p:nvSpPr>
        <p:spPr/>
        <p:txBody>
          <a:bodyPr/>
          <a:lstStyle/>
          <a:p>
            <a:fld id="{D48233EC-3799-4EA3-9FDD-C246C78F853C}" type="slidenum">
              <a:rPr lang="en-US" smtClean="0"/>
              <a:t>13</a:t>
            </a:fld>
            <a:endParaRPr lang="en-US"/>
          </a:p>
        </p:txBody>
      </p:sp>
    </p:spTree>
    <p:extLst>
      <p:ext uri="{BB962C8B-B14F-4D97-AF65-F5344CB8AC3E}">
        <p14:creationId xmlns:p14="http://schemas.microsoft.com/office/powerpoint/2010/main" val="597489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our career services folks have done a wonderful job of managing this influx of finance students and we have seen continued career placement success. The job prospects for finance majors looks bright, in fact, according to the U.S. Bureau of Labor Statistics has projected, that “</a:t>
            </a:r>
            <a:r>
              <a:rPr lang="en-US" b="0" i="0" dirty="0">
                <a:solidFill>
                  <a:srgbClr val="333333"/>
                </a:solidFill>
                <a:effectLst/>
                <a:latin typeface="Tahoma" panose="020B0604030504040204" pitchFamily="34" charset="0"/>
              </a:rPr>
              <a:t>Employment of financial examiners is projected to grow 20 percent from 2022 to 2032, much faster than the average for all occupations</a:t>
            </a:r>
            <a:r>
              <a:rPr lang="en-US" dirty="0"/>
              <a:t>.”</a:t>
            </a:r>
          </a:p>
          <a:p>
            <a:endParaRPr lang="en-US" dirty="0"/>
          </a:p>
          <a:p>
            <a:endParaRPr lang="en-US" dirty="0"/>
          </a:p>
          <a:p>
            <a:endParaRPr lang="en-US" dirty="0"/>
          </a:p>
          <a:p>
            <a:r>
              <a:rPr lang="en-US" dirty="0"/>
              <a:t>Source: https://www.bls.gov/ooh/business-and-financial/financial-examiners.htm</a:t>
            </a:r>
          </a:p>
        </p:txBody>
      </p:sp>
      <p:sp>
        <p:nvSpPr>
          <p:cNvPr id="4" name="Slide Number Placeholder 3"/>
          <p:cNvSpPr>
            <a:spLocks noGrp="1"/>
          </p:cNvSpPr>
          <p:nvPr>
            <p:ph type="sldNum" sz="quarter" idx="5"/>
          </p:nvPr>
        </p:nvSpPr>
        <p:spPr/>
        <p:txBody>
          <a:bodyPr/>
          <a:lstStyle/>
          <a:p>
            <a:fld id="{D48233EC-3799-4EA3-9FDD-C246C78F853C}" type="slidenum">
              <a:rPr lang="en-US" smtClean="0"/>
              <a:t>14</a:t>
            </a:fld>
            <a:endParaRPr lang="en-US"/>
          </a:p>
        </p:txBody>
      </p:sp>
    </p:spTree>
    <p:extLst>
      <p:ext uri="{BB962C8B-B14F-4D97-AF65-F5344CB8AC3E}">
        <p14:creationId xmlns:p14="http://schemas.microsoft.com/office/powerpoint/2010/main" val="958858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line with the increased demand specifically for financial examiners, I wanted to add that if we are allocated 1 of the slots, we would specifically like to hire in the Risk Management area focus. We see this emerging core competency within our department and would like to cultivate as it is an area employers have focused increase demand for. This would allow us not only offer additional courses in this area, but we would like to secure a top research in this area to mentor and attract top PhD candidates.</a:t>
            </a:r>
          </a:p>
          <a:p>
            <a:endParaRPr lang="en-US" dirty="0"/>
          </a:p>
          <a:p>
            <a:r>
              <a:rPr lang="en-US" dirty="0"/>
              <a:t>I know you’ll be making decisions on the allocation in the coming weeks, so if there is any additional data points and information you would like, just let me know.</a:t>
            </a:r>
          </a:p>
        </p:txBody>
      </p:sp>
      <p:sp>
        <p:nvSpPr>
          <p:cNvPr id="4" name="Slide Number Placeholder 3"/>
          <p:cNvSpPr>
            <a:spLocks noGrp="1"/>
          </p:cNvSpPr>
          <p:nvPr>
            <p:ph type="sldNum" sz="quarter" idx="5"/>
          </p:nvPr>
        </p:nvSpPr>
        <p:spPr/>
        <p:txBody>
          <a:bodyPr/>
          <a:lstStyle/>
          <a:p>
            <a:fld id="{D48233EC-3799-4EA3-9FDD-C246C78F853C}" type="slidenum">
              <a:rPr lang="en-US" smtClean="0"/>
              <a:t>15</a:t>
            </a:fld>
            <a:endParaRPr lang="en-US"/>
          </a:p>
        </p:txBody>
      </p:sp>
    </p:spTree>
    <p:extLst>
      <p:ext uri="{BB962C8B-B14F-4D97-AF65-F5344CB8AC3E}">
        <p14:creationId xmlns:p14="http://schemas.microsoft.com/office/powerpoint/2010/main" val="3811534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83644-FCF5-CEA7-FB7D-CA8DE71D3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C48DA-C2D0-7686-31CA-0537E8F91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2E4982-9131-09BD-42F4-4FE958446AEF}"/>
              </a:ext>
            </a:extLst>
          </p:cNvPr>
          <p:cNvSpPr>
            <a:spLocks noGrp="1"/>
          </p:cNvSpPr>
          <p:nvPr>
            <p:ph type="body" idx="1"/>
          </p:nvPr>
        </p:nvSpPr>
        <p:spPr/>
        <p:txBody>
          <a:bodyPr/>
          <a:lstStyle/>
          <a:p>
            <a:r>
              <a:rPr lang="en-US" dirty="0"/>
              <a:t>In line with the increased demand specifically for financial examiners, I wanted to add that if we are allocated 1 of the slots, we would specifically like to hire in the Risk Management area focus. We see this emerging core competency within our department and would like to cultivate as it is an area employers have focused increase demand for. This would allow us not only offer additional courses in this area, but we would like to secure a top research in this area to mentor and attract top PhD candidates.</a:t>
            </a:r>
          </a:p>
          <a:p>
            <a:endParaRPr lang="en-US" dirty="0"/>
          </a:p>
          <a:p>
            <a:r>
              <a:rPr lang="en-US" dirty="0"/>
              <a:t>I know you’ll be making decisions on the allocation in the coming weeks, so if there is any additional data points and information you would like, just let me know.</a:t>
            </a:r>
          </a:p>
        </p:txBody>
      </p:sp>
      <p:sp>
        <p:nvSpPr>
          <p:cNvPr id="4" name="Slide Number Placeholder 3">
            <a:extLst>
              <a:ext uri="{FF2B5EF4-FFF2-40B4-BE49-F238E27FC236}">
                <a16:creationId xmlns:a16="http://schemas.microsoft.com/office/drawing/2014/main" id="{145B7118-919C-1780-9DD5-65598027A177}"/>
              </a:ext>
            </a:extLst>
          </p:cNvPr>
          <p:cNvSpPr>
            <a:spLocks noGrp="1"/>
          </p:cNvSpPr>
          <p:nvPr>
            <p:ph type="sldNum" sz="quarter" idx="5"/>
          </p:nvPr>
        </p:nvSpPr>
        <p:spPr/>
        <p:txBody>
          <a:bodyPr/>
          <a:lstStyle/>
          <a:p>
            <a:fld id="{D48233EC-3799-4EA3-9FDD-C246C78F853C}" type="slidenum">
              <a:rPr lang="en-US" smtClean="0"/>
              <a:t>16</a:t>
            </a:fld>
            <a:endParaRPr lang="en-US"/>
          </a:p>
        </p:txBody>
      </p:sp>
    </p:spTree>
    <p:extLst>
      <p:ext uri="{BB962C8B-B14F-4D97-AF65-F5344CB8AC3E}">
        <p14:creationId xmlns:p14="http://schemas.microsoft.com/office/powerpoint/2010/main" val="140738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today’s meeting, I have 3 topics to cover. First, I’d like to present some data to support my request for additional headcount. Next, I’d like to discuss some ideas I have to expand our career placement for both UG and Masters students. And finally, I have a draft budget for this year’s speaker series that I’d like to get your feedback on.</a:t>
            </a:r>
          </a:p>
        </p:txBody>
      </p:sp>
      <p:sp>
        <p:nvSpPr>
          <p:cNvPr id="4" name="Slide Number Placeholder 3"/>
          <p:cNvSpPr>
            <a:spLocks noGrp="1"/>
          </p:cNvSpPr>
          <p:nvPr>
            <p:ph type="sldNum" sz="quarter" idx="5"/>
          </p:nvPr>
        </p:nvSpPr>
        <p:spPr/>
        <p:txBody>
          <a:bodyPr/>
          <a:lstStyle/>
          <a:p>
            <a:fld id="{D48233EC-3799-4EA3-9FDD-C246C78F853C}" type="slidenum">
              <a:rPr lang="en-US" smtClean="0"/>
              <a:t>2</a:t>
            </a:fld>
            <a:endParaRPr lang="en-US"/>
          </a:p>
        </p:txBody>
      </p:sp>
    </p:spTree>
    <p:extLst>
      <p:ext uri="{BB962C8B-B14F-4D97-AF65-F5344CB8AC3E}">
        <p14:creationId xmlns:p14="http://schemas.microsoft.com/office/powerpoint/2010/main" val="339523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with hiring around the corner, I’d like to request 1 of 3 full-time positions that have been approved for Isenberg. </a:t>
            </a:r>
          </a:p>
        </p:txBody>
      </p:sp>
      <p:sp>
        <p:nvSpPr>
          <p:cNvPr id="4" name="Slide Number Placeholder 3"/>
          <p:cNvSpPr>
            <a:spLocks noGrp="1"/>
          </p:cNvSpPr>
          <p:nvPr>
            <p:ph type="sldNum" sz="quarter" idx="5"/>
          </p:nvPr>
        </p:nvSpPr>
        <p:spPr/>
        <p:txBody>
          <a:bodyPr/>
          <a:lstStyle/>
          <a:p>
            <a:fld id="{D48233EC-3799-4EA3-9FDD-C246C78F853C}" type="slidenum">
              <a:rPr lang="en-US" smtClean="0"/>
              <a:t>3</a:t>
            </a:fld>
            <a:endParaRPr lang="en-US"/>
          </a:p>
        </p:txBody>
      </p:sp>
    </p:spTree>
    <p:extLst>
      <p:ext uri="{BB962C8B-B14F-4D97-AF65-F5344CB8AC3E}">
        <p14:creationId xmlns:p14="http://schemas.microsoft.com/office/powerpoint/2010/main" val="393976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293-A530-632B-C796-8FC9F2783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F2DFC7-2471-7033-8D1D-6E9374E70F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2C9C70-52C3-2BAE-C3AC-F1F429C328F8}"/>
              </a:ext>
            </a:extLst>
          </p:cNvPr>
          <p:cNvSpPr>
            <a:spLocks noGrp="1"/>
          </p:cNvSpPr>
          <p:nvPr>
            <p:ph type="body" idx="1"/>
          </p:nvPr>
        </p:nvSpPr>
        <p:spPr/>
        <p:txBody>
          <a:bodyPr/>
          <a:lstStyle/>
          <a:p>
            <a:r>
              <a:rPr lang="en-US" dirty="0"/>
              <a:t>Accounting, Sport Management, Hotel Management and Finance all started with around 400 enrollments in Fall 2014…</a:t>
            </a:r>
          </a:p>
        </p:txBody>
      </p:sp>
      <p:sp>
        <p:nvSpPr>
          <p:cNvPr id="4" name="Slide Number Placeholder 3">
            <a:extLst>
              <a:ext uri="{FF2B5EF4-FFF2-40B4-BE49-F238E27FC236}">
                <a16:creationId xmlns:a16="http://schemas.microsoft.com/office/drawing/2014/main" id="{F49F864C-CAC7-99E2-918C-CCE6D8386EEF}"/>
              </a:ext>
            </a:extLst>
          </p:cNvPr>
          <p:cNvSpPr>
            <a:spLocks noGrp="1"/>
          </p:cNvSpPr>
          <p:nvPr>
            <p:ph type="sldNum" sz="quarter" idx="5"/>
          </p:nvPr>
        </p:nvSpPr>
        <p:spPr/>
        <p:txBody>
          <a:bodyPr/>
          <a:lstStyle/>
          <a:p>
            <a:fld id="{D48233EC-3799-4EA3-9FDD-C246C78F853C}" type="slidenum">
              <a:rPr lang="en-US" smtClean="0"/>
              <a:t>4</a:t>
            </a:fld>
            <a:endParaRPr lang="en-US"/>
          </a:p>
        </p:txBody>
      </p:sp>
    </p:spTree>
    <p:extLst>
      <p:ext uri="{BB962C8B-B14F-4D97-AF65-F5344CB8AC3E}">
        <p14:creationId xmlns:p14="http://schemas.microsoft.com/office/powerpoint/2010/main" val="287686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C5C9E-6093-254F-920A-4A086D614F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9E925-0A42-13C0-F0A0-BF9122B53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7FD7DD-B599-236C-7893-C71017B8F1DB}"/>
              </a:ext>
            </a:extLst>
          </p:cNvPr>
          <p:cNvSpPr>
            <a:spLocks noGrp="1"/>
          </p:cNvSpPr>
          <p:nvPr>
            <p:ph type="body" idx="1"/>
          </p:nvPr>
        </p:nvSpPr>
        <p:spPr/>
        <p:txBody>
          <a:bodyPr/>
          <a:lstStyle/>
          <a:p>
            <a:r>
              <a:rPr lang="en-US" dirty="0"/>
              <a:t>But enrollment in our finance major has seen significant growth (along with Marketing) over the past years and is the only major to reach 1,000 enrollments.</a:t>
            </a:r>
          </a:p>
        </p:txBody>
      </p:sp>
      <p:sp>
        <p:nvSpPr>
          <p:cNvPr id="4" name="Slide Number Placeholder 3">
            <a:extLst>
              <a:ext uri="{FF2B5EF4-FFF2-40B4-BE49-F238E27FC236}">
                <a16:creationId xmlns:a16="http://schemas.microsoft.com/office/drawing/2014/main" id="{45945632-99B1-25D7-6895-A0EF2B833C70}"/>
              </a:ext>
            </a:extLst>
          </p:cNvPr>
          <p:cNvSpPr>
            <a:spLocks noGrp="1"/>
          </p:cNvSpPr>
          <p:nvPr>
            <p:ph type="sldNum" sz="quarter" idx="5"/>
          </p:nvPr>
        </p:nvSpPr>
        <p:spPr/>
        <p:txBody>
          <a:bodyPr/>
          <a:lstStyle/>
          <a:p>
            <a:fld id="{D48233EC-3799-4EA3-9FDD-C246C78F853C}" type="slidenum">
              <a:rPr lang="en-US" smtClean="0"/>
              <a:t>5</a:t>
            </a:fld>
            <a:endParaRPr lang="en-US"/>
          </a:p>
        </p:txBody>
      </p:sp>
    </p:spTree>
    <p:extLst>
      <p:ext uri="{BB962C8B-B14F-4D97-AF65-F5344CB8AC3E}">
        <p14:creationId xmlns:p14="http://schemas.microsoft.com/office/powerpoint/2010/main" val="3270334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Finance has always been in top 3 and has the largest population in Fall 2023</a:t>
            </a:r>
          </a:p>
        </p:txBody>
      </p:sp>
      <p:sp>
        <p:nvSpPr>
          <p:cNvPr id="4" name="Slide Number Placeholder 3"/>
          <p:cNvSpPr>
            <a:spLocks noGrp="1"/>
          </p:cNvSpPr>
          <p:nvPr>
            <p:ph type="sldNum" sz="quarter" idx="5"/>
          </p:nvPr>
        </p:nvSpPr>
        <p:spPr/>
        <p:txBody>
          <a:bodyPr/>
          <a:lstStyle/>
          <a:p>
            <a:fld id="{D48233EC-3799-4EA3-9FDD-C246C78F853C}" type="slidenum">
              <a:rPr lang="en-US" smtClean="0"/>
              <a:t>6</a:t>
            </a:fld>
            <a:endParaRPr lang="en-US"/>
          </a:p>
        </p:txBody>
      </p:sp>
    </p:spTree>
    <p:extLst>
      <p:ext uri="{BB962C8B-B14F-4D97-AF65-F5344CB8AC3E}">
        <p14:creationId xmlns:p14="http://schemas.microsoft.com/office/powerpoint/2010/main" val="268210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A55D2-9D15-54D7-CA8E-C9A0EAD44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03970-C248-C4CB-A65C-9522C9B9E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831D7-F819-D40D-1DC0-83F78EDC915E}"/>
              </a:ext>
            </a:extLst>
          </p:cNvPr>
          <p:cNvSpPr>
            <a:spLocks noGrp="1"/>
          </p:cNvSpPr>
          <p:nvPr>
            <p:ph type="body" idx="1"/>
          </p:nvPr>
        </p:nvSpPr>
        <p:spPr/>
        <p:txBody>
          <a:bodyPr/>
          <a:lstStyle/>
          <a:p>
            <a:r>
              <a:rPr lang="en-US" dirty="0"/>
              <a:t>Finance has gone from being 18% of the UG population to know 29% of the UG population. </a:t>
            </a:r>
          </a:p>
        </p:txBody>
      </p:sp>
      <p:sp>
        <p:nvSpPr>
          <p:cNvPr id="4" name="Slide Number Placeholder 3">
            <a:extLst>
              <a:ext uri="{FF2B5EF4-FFF2-40B4-BE49-F238E27FC236}">
                <a16:creationId xmlns:a16="http://schemas.microsoft.com/office/drawing/2014/main" id="{9B0D84CE-95C5-D96C-CC4B-12EB185944F1}"/>
              </a:ext>
            </a:extLst>
          </p:cNvPr>
          <p:cNvSpPr>
            <a:spLocks noGrp="1"/>
          </p:cNvSpPr>
          <p:nvPr>
            <p:ph type="sldNum" sz="quarter" idx="5"/>
          </p:nvPr>
        </p:nvSpPr>
        <p:spPr/>
        <p:txBody>
          <a:bodyPr/>
          <a:lstStyle/>
          <a:p>
            <a:fld id="{D48233EC-3799-4EA3-9FDD-C246C78F853C}" type="slidenum">
              <a:rPr lang="en-US" smtClean="0"/>
              <a:t>7</a:t>
            </a:fld>
            <a:endParaRPr lang="en-US"/>
          </a:p>
        </p:txBody>
      </p:sp>
    </p:spTree>
    <p:extLst>
      <p:ext uri="{BB962C8B-B14F-4D97-AF65-F5344CB8AC3E}">
        <p14:creationId xmlns:p14="http://schemas.microsoft.com/office/powerpoint/2010/main" val="255080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application data, we can see that the demand for finance </a:t>
            </a:r>
            <a:r>
              <a:rPr lang="en-US" b="1" dirty="0"/>
              <a:t>has been the largest every year for the past 4 years</a:t>
            </a:r>
            <a:endParaRPr lang="en-US" dirty="0"/>
          </a:p>
        </p:txBody>
      </p:sp>
      <p:sp>
        <p:nvSpPr>
          <p:cNvPr id="4" name="Slide Number Placeholder 3"/>
          <p:cNvSpPr>
            <a:spLocks noGrp="1"/>
          </p:cNvSpPr>
          <p:nvPr>
            <p:ph type="sldNum" sz="quarter" idx="5"/>
          </p:nvPr>
        </p:nvSpPr>
        <p:spPr/>
        <p:txBody>
          <a:bodyPr/>
          <a:lstStyle/>
          <a:p>
            <a:fld id="{D48233EC-3799-4EA3-9FDD-C246C78F853C}" type="slidenum">
              <a:rPr lang="en-US" smtClean="0"/>
              <a:t>8</a:t>
            </a:fld>
            <a:endParaRPr lang="en-US"/>
          </a:p>
        </p:txBody>
      </p:sp>
    </p:spTree>
    <p:extLst>
      <p:ext uri="{BB962C8B-B14F-4D97-AF65-F5344CB8AC3E}">
        <p14:creationId xmlns:p14="http://schemas.microsoft.com/office/powerpoint/2010/main" val="1842931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1287A-9FC2-549B-EFE6-D6D110E6A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56A25C-11B0-7A3A-1576-02A09CC62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6CDB1-6DD3-AB0C-F63E-5A232D8FE2C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the application data, we can see that the demand for finance is not only strong, as it is 18% greater than next largest department for the last application round.</a:t>
            </a:r>
          </a:p>
          <a:p>
            <a:endParaRPr lang="en-US" dirty="0"/>
          </a:p>
        </p:txBody>
      </p:sp>
      <p:sp>
        <p:nvSpPr>
          <p:cNvPr id="4" name="Slide Number Placeholder 3">
            <a:extLst>
              <a:ext uri="{FF2B5EF4-FFF2-40B4-BE49-F238E27FC236}">
                <a16:creationId xmlns:a16="http://schemas.microsoft.com/office/drawing/2014/main" id="{570083C1-D3F0-E8A5-D511-672CA8C72884}"/>
              </a:ext>
            </a:extLst>
          </p:cNvPr>
          <p:cNvSpPr>
            <a:spLocks noGrp="1"/>
          </p:cNvSpPr>
          <p:nvPr>
            <p:ph type="sldNum" sz="quarter" idx="5"/>
          </p:nvPr>
        </p:nvSpPr>
        <p:spPr/>
        <p:txBody>
          <a:bodyPr/>
          <a:lstStyle/>
          <a:p>
            <a:fld id="{D48233EC-3799-4EA3-9FDD-C246C78F853C}" type="slidenum">
              <a:rPr lang="en-US" smtClean="0"/>
              <a:t>9</a:t>
            </a:fld>
            <a:endParaRPr lang="en-US"/>
          </a:p>
        </p:txBody>
      </p:sp>
    </p:spTree>
    <p:extLst>
      <p:ext uri="{BB962C8B-B14F-4D97-AF65-F5344CB8AC3E}">
        <p14:creationId xmlns:p14="http://schemas.microsoft.com/office/powerpoint/2010/main" val="37451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2D5A-72E6-9995-3631-CBC672EF887B}"/>
              </a:ext>
            </a:extLst>
          </p:cNvPr>
          <p:cNvSpPr>
            <a:spLocks noGrp="1"/>
          </p:cNvSpPr>
          <p:nvPr>
            <p:ph type="ctrTitle" hasCustomPrompt="1"/>
          </p:nvPr>
        </p:nvSpPr>
        <p:spPr>
          <a:xfrm>
            <a:off x="201010" y="217487"/>
            <a:ext cx="11811000" cy="2387600"/>
          </a:xfrm>
        </p:spPr>
        <p:txBody>
          <a:bodyPr anchor="b"/>
          <a:lstStyle>
            <a:lvl1pPr algn="l">
              <a:defRPr sz="6000">
                <a:solidFill>
                  <a:schemeClr val="bg1"/>
                </a:solidFill>
              </a:defRPr>
            </a:lvl1pPr>
          </a:lstStyle>
          <a:p>
            <a:r>
              <a:rPr lang="en-US" dirty="0"/>
              <a:t>Text</a:t>
            </a:r>
          </a:p>
        </p:txBody>
      </p:sp>
      <p:sp>
        <p:nvSpPr>
          <p:cNvPr id="3" name="Subtitle 2">
            <a:extLst>
              <a:ext uri="{FF2B5EF4-FFF2-40B4-BE49-F238E27FC236}">
                <a16:creationId xmlns:a16="http://schemas.microsoft.com/office/drawing/2014/main" id="{3148DDE7-8D47-B83D-2EC7-DA09FFDF87A0}"/>
              </a:ext>
            </a:extLst>
          </p:cNvPr>
          <p:cNvSpPr>
            <a:spLocks noGrp="1"/>
          </p:cNvSpPr>
          <p:nvPr>
            <p:ph type="subTitle" idx="1" hasCustomPrompt="1"/>
          </p:nvPr>
        </p:nvSpPr>
        <p:spPr>
          <a:xfrm>
            <a:off x="240423" y="3276601"/>
            <a:ext cx="9144000" cy="609600"/>
          </a:xfrm>
        </p:spPr>
        <p:txBody>
          <a:bodyPr>
            <a:normAutofit/>
          </a:bodyPr>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text</a:t>
            </a:r>
          </a:p>
        </p:txBody>
      </p:sp>
      <p:cxnSp>
        <p:nvCxnSpPr>
          <p:cNvPr id="12" name="Straight Connector 11">
            <a:extLst>
              <a:ext uri="{FF2B5EF4-FFF2-40B4-BE49-F238E27FC236}">
                <a16:creationId xmlns:a16="http://schemas.microsoft.com/office/drawing/2014/main" id="{14021C95-3248-CD7B-B466-DA6191946E10}"/>
              </a:ext>
            </a:extLst>
          </p:cNvPr>
          <p:cNvCxnSpPr>
            <a:cxnSpLocks/>
          </p:cNvCxnSpPr>
          <p:nvPr userDrawn="1"/>
        </p:nvCxnSpPr>
        <p:spPr>
          <a:xfrm>
            <a:off x="201010" y="2971800"/>
            <a:ext cx="91545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99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60017-3A80-0D1E-AFEF-59DF47775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6D094-6D26-1426-E893-EC91DDF77FEA}"/>
              </a:ext>
            </a:extLst>
          </p:cNvPr>
          <p:cNvSpPr>
            <a:spLocks noGrp="1"/>
          </p:cNvSpPr>
          <p:nvPr>
            <p:ph idx="1"/>
          </p:nvPr>
        </p:nvSpPr>
        <p:spPr/>
        <p:txBody>
          <a:bodyPr/>
          <a:lstStyle>
            <a:lvl1pPr marL="0" indent="0">
              <a:buNone/>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BCE285E3-CE35-EA03-EFEB-31C56B811DAF}"/>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0888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D8B3-9FA8-BC1E-6198-3651086A1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2B93B-068B-840B-7902-8F88A2830FA3}"/>
              </a:ext>
            </a:extLst>
          </p:cNvPr>
          <p:cNvSpPr>
            <a:spLocks noGrp="1"/>
          </p:cNvSpPr>
          <p:nvPr>
            <p:ph type="body" idx="1"/>
          </p:nvPr>
        </p:nvSpPr>
        <p:spPr>
          <a:xfrm>
            <a:off x="831850" y="4589463"/>
            <a:ext cx="10515600" cy="1500187"/>
          </a:xfrm>
        </p:spPr>
        <p:txBody>
          <a:bodyPr>
            <a:normAutofit/>
          </a:bodyPr>
          <a:lstStyle>
            <a:lvl1pPr marL="0" indent="0">
              <a:buNone/>
              <a:defRPr sz="3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057917DB-E55A-C5B8-2EAE-C4D74B1E31BA}"/>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93568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B007-D943-3633-02FA-8AA611E18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D1E1-AD85-C8D9-431D-FC83A77C43F0}"/>
              </a:ext>
            </a:extLst>
          </p:cNvPr>
          <p:cNvSpPr>
            <a:spLocks noGrp="1"/>
          </p:cNvSpPr>
          <p:nvPr>
            <p:ph sz="half" idx="1"/>
          </p:nvPr>
        </p:nvSpPr>
        <p:spPr>
          <a:xfrm>
            <a:off x="838200" y="1825625"/>
            <a:ext cx="5181600" cy="4351338"/>
          </a:xfrm>
        </p:spPr>
        <p:txBody>
          <a:bodyPr/>
          <a:lstStyle>
            <a:lvl1pPr marL="0" indent="0">
              <a:buNone/>
              <a:defRPr/>
            </a:lvl1pPr>
          </a:lstStyle>
          <a:p>
            <a:pPr lvl="0"/>
            <a:endParaRPr lang="en-US" dirty="0"/>
          </a:p>
        </p:txBody>
      </p:sp>
      <p:sp>
        <p:nvSpPr>
          <p:cNvPr id="4" name="Content Placeholder 3">
            <a:extLst>
              <a:ext uri="{FF2B5EF4-FFF2-40B4-BE49-F238E27FC236}">
                <a16:creationId xmlns:a16="http://schemas.microsoft.com/office/drawing/2014/main" id="{687F3AF6-7CDF-6481-EAA7-8F0AB1CEC8F6}"/>
              </a:ext>
            </a:extLst>
          </p:cNvPr>
          <p:cNvSpPr>
            <a:spLocks noGrp="1"/>
          </p:cNvSpPr>
          <p:nvPr>
            <p:ph sz="half" idx="2"/>
          </p:nvPr>
        </p:nvSpPr>
        <p:spPr>
          <a:xfrm>
            <a:off x="6172200" y="1825625"/>
            <a:ext cx="5181600" cy="4351338"/>
          </a:xfrm>
        </p:spPr>
        <p:txBody>
          <a:bodyPr/>
          <a:lstStyle>
            <a:lvl1pPr marL="0" indent="0">
              <a:buNone/>
              <a:defRPr/>
            </a:lvl1pPr>
          </a:lstStyle>
          <a:p>
            <a:pPr lvl="0"/>
            <a:endParaRPr lang="en-US" dirty="0"/>
          </a:p>
        </p:txBody>
      </p:sp>
      <p:sp>
        <p:nvSpPr>
          <p:cNvPr id="7" name="Slide Number Placeholder 6">
            <a:extLst>
              <a:ext uri="{FF2B5EF4-FFF2-40B4-BE49-F238E27FC236}">
                <a16:creationId xmlns:a16="http://schemas.microsoft.com/office/drawing/2014/main" id="{E98F8CA9-66F1-9A70-6745-160AC3E03D1F}"/>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369154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9816-5A2C-2DBC-1D14-437D094C8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84259-6302-2D5A-3EF1-1D41A12645D4}"/>
              </a:ext>
            </a:extLst>
          </p:cNvPr>
          <p:cNvSpPr>
            <a:spLocks noGrp="1"/>
          </p:cNvSpPr>
          <p:nvPr>
            <p:ph type="body" idx="1"/>
          </p:nvPr>
        </p:nvSpPr>
        <p:spPr>
          <a:xfrm>
            <a:off x="839788" y="1681163"/>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A87786E-748B-922A-8FB0-17F7EBBBBFDD}"/>
              </a:ext>
            </a:extLst>
          </p:cNvPr>
          <p:cNvSpPr>
            <a:spLocks noGrp="1"/>
          </p:cNvSpPr>
          <p:nvPr>
            <p:ph sz="half" idx="2"/>
          </p:nvPr>
        </p:nvSpPr>
        <p:spPr>
          <a:xfrm>
            <a:off x="839788" y="2505075"/>
            <a:ext cx="5157787" cy="3684588"/>
          </a:xfrm>
        </p:spPr>
        <p:txBody>
          <a:bodyPr/>
          <a:lstStyle>
            <a:lvl1pPr marL="0" indent="0">
              <a:buNone/>
              <a:defRPr/>
            </a:lvl1pPr>
          </a:lstStyle>
          <a:p>
            <a:pPr lvl="0"/>
            <a:endParaRPr lang="en-US" dirty="0"/>
          </a:p>
        </p:txBody>
      </p:sp>
      <p:sp>
        <p:nvSpPr>
          <p:cNvPr id="5" name="Text Placeholder 4">
            <a:extLst>
              <a:ext uri="{FF2B5EF4-FFF2-40B4-BE49-F238E27FC236}">
                <a16:creationId xmlns:a16="http://schemas.microsoft.com/office/drawing/2014/main" id="{B79A6C85-97DC-DE37-8A3F-8B18B3F7796A}"/>
              </a:ext>
            </a:extLst>
          </p:cNvPr>
          <p:cNvSpPr>
            <a:spLocks noGrp="1"/>
          </p:cNvSpPr>
          <p:nvPr>
            <p:ph type="body" sz="quarter" idx="3"/>
          </p:nvPr>
        </p:nvSpPr>
        <p:spPr>
          <a:xfrm>
            <a:off x="6172200" y="1681163"/>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2D5148A-03F8-10BD-5974-CF09BD6F7BBD}"/>
              </a:ext>
            </a:extLst>
          </p:cNvPr>
          <p:cNvSpPr>
            <a:spLocks noGrp="1"/>
          </p:cNvSpPr>
          <p:nvPr>
            <p:ph sz="quarter" idx="4"/>
          </p:nvPr>
        </p:nvSpPr>
        <p:spPr>
          <a:xfrm>
            <a:off x="6172200" y="2505075"/>
            <a:ext cx="5183188" cy="3684588"/>
          </a:xfrm>
        </p:spPr>
        <p:txBody>
          <a:bodyPr/>
          <a:lstStyle>
            <a:lvl1pPr marL="0" indent="0">
              <a:buNone/>
              <a:defRPr/>
            </a:lvl1pPr>
          </a:lstStyle>
          <a:p>
            <a:pPr lvl="0"/>
            <a:endParaRPr lang="en-US" dirty="0"/>
          </a:p>
        </p:txBody>
      </p:sp>
      <p:sp>
        <p:nvSpPr>
          <p:cNvPr id="9" name="Slide Number Placeholder 8">
            <a:extLst>
              <a:ext uri="{FF2B5EF4-FFF2-40B4-BE49-F238E27FC236}">
                <a16:creationId xmlns:a16="http://schemas.microsoft.com/office/drawing/2014/main" id="{A48E3C68-BF68-4CA7-3B9F-603736AE9CB7}"/>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271570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E20B-A17C-D0C8-847D-92DC51474E26}"/>
              </a:ext>
            </a:extLst>
          </p:cNvPr>
          <p:cNvSpPr>
            <a:spLocks noGrp="1"/>
          </p:cNvSpPr>
          <p:nvPr>
            <p:ph type="title"/>
          </p:nvPr>
        </p:nvSpPr>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CD27A084-531E-EC89-4477-454E97B72710}"/>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278282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903E29-46EA-F7BA-7522-27BAA974AC32}"/>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81949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E642-ED6E-BF09-F055-27D034E30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3EC184-3D99-B4D1-F111-6D863B0C62E1}"/>
              </a:ext>
            </a:extLst>
          </p:cNvPr>
          <p:cNvSpPr>
            <a:spLocks noGrp="1"/>
          </p:cNvSpPr>
          <p:nvPr>
            <p:ph idx="1"/>
          </p:nvPr>
        </p:nvSpPr>
        <p:spPr>
          <a:xfrm>
            <a:off x="5183188" y="987425"/>
            <a:ext cx="6172200" cy="4873625"/>
          </a:xfrm>
        </p:spPr>
        <p:txBody>
          <a:bodyPr/>
          <a:lstStyle>
            <a:lvl1pPr marL="0" indent="0">
              <a:buNone/>
              <a:defRPr sz="3200"/>
            </a:lvl1pPr>
            <a:lvl2pPr marL="457200" indent="0">
              <a:buNone/>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p:txBody>
      </p:sp>
      <p:sp>
        <p:nvSpPr>
          <p:cNvPr id="4" name="Text Placeholder 3">
            <a:extLst>
              <a:ext uri="{FF2B5EF4-FFF2-40B4-BE49-F238E27FC236}">
                <a16:creationId xmlns:a16="http://schemas.microsoft.com/office/drawing/2014/main" id="{289D98CD-E500-B494-72C6-C82E5A0C6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C711CF71-F284-E26E-F937-599CA102ACC3}"/>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211150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4506-F92C-3F4C-A151-B6146F515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DE5CE5-7CF1-4B67-D296-698DE568D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4C0538-51CA-8CAF-93A7-09CB18292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0618CFC-7CFF-4AFB-FC63-12A73C8B928F}"/>
              </a:ext>
            </a:extLst>
          </p:cNvPr>
          <p:cNvSpPr>
            <a:spLocks noGrp="1"/>
          </p:cNvSpPr>
          <p:nvPr>
            <p:ph type="sldNum" sz="quarter" idx="12"/>
          </p:nvPr>
        </p:nvSpPr>
        <p:spPr/>
        <p:txBody>
          <a:bodyPr/>
          <a:lstStyle/>
          <a:p>
            <a:fld id="{D8A4010F-62C0-448A-8A31-56B73C03639A}" type="slidenum">
              <a:rPr lang="en-US" smtClean="0"/>
              <a:t>‹#›</a:t>
            </a:fld>
            <a:endParaRPr lang="en-US"/>
          </a:p>
        </p:txBody>
      </p:sp>
    </p:spTree>
    <p:extLst>
      <p:ext uri="{BB962C8B-B14F-4D97-AF65-F5344CB8AC3E}">
        <p14:creationId xmlns:p14="http://schemas.microsoft.com/office/powerpoint/2010/main" val="172838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7D9E1-AC3D-A091-79CB-1DE3D959A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C4281BE-B266-B2C4-49C6-C00A0185B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6" name="Slide Number Placeholder 5">
            <a:extLst>
              <a:ext uri="{FF2B5EF4-FFF2-40B4-BE49-F238E27FC236}">
                <a16:creationId xmlns:a16="http://schemas.microsoft.com/office/drawing/2014/main" id="{B636650C-1501-D28F-B6A3-AA44C6EAA4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A4010F-62C0-448A-8A31-56B73C03639A}" type="slidenum">
              <a:rPr lang="en-US" smtClean="0"/>
              <a:t>‹#›</a:t>
            </a:fld>
            <a:endParaRPr lang="en-US"/>
          </a:p>
        </p:txBody>
      </p:sp>
    </p:spTree>
    <p:extLst>
      <p:ext uri="{BB962C8B-B14F-4D97-AF65-F5344CB8AC3E}">
        <p14:creationId xmlns:p14="http://schemas.microsoft.com/office/powerpoint/2010/main" val="365503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2E10-5B41-217A-FD43-EC8616C4545A}"/>
              </a:ext>
            </a:extLst>
          </p:cNvPr>
          <p:cNvSpPr>
            <a:spLocks noGrp="1"/>
          </p:cNvSpPr>
          <p:nvPr>
            <p:ph type="ctrTitle"/>
          </p:nvPr>
        </p:nvSpPr>
        <p:spPr/>
        <p:txBody>
          <a:bodyPr/>
          <a:lstStyle/>
          <a:p>
            <a:r>
              <a:rPr lang="en-US" dirty="0"/>
              <a:t>Isenberg School of Management</a:t>
            </a:r>
          </a:p>
        </p:txBody>
      </p:sp>
      <p:sp>
        <p:nvSpPr>
          <p:cNvPr id="3" name="Subtitle 2">
            <a:extLst>
              <a:ext uri="{FF2B5EF4-FFF2-40B4-BE49-F238E27FC236}">
                <a16:creationId xmlns:a16="http://schemas.microsoft.com/office/drawing/2014/main" id="{B4FEC2BE-7C4F-1578-6EE3-6B9C408AFAF0}"/>
              </a:ext>
            </a:extLst>
          </p:cNvPr>
          <p:cNvSpPr>
            <a:spLocks noGrp="1"/>
          </p:cNvSpPr>
          <p:nvPr>
            <p:ph type="subTitle" idx="1"/>
          </p:nvPr>
        </p:nvSpPr>
        <p:spPr>
          <a:xfrm>
            <a:off x="201010" y="3471862"/>
            <a:ext cx="11418177" cy="1404938"/>
          </a:xfrm>
        </p:spPr>
        <p:txBody>
          <a:bodyPr>
            <a:normAutofit/>
          </a:bodyPr>
          <a:lstStyle/>
          <a:p>
            <a:r>
              <a:rPr lang="en-US" sz="4200" dirty="0"/>
              <a:t>Finance Department</a:t>
            </a:r>
          </a:p>
        </p:txBody>
      </p:sp>
    </p:spTree>
    <p:extLst>
      <p:ext uri="{BB962C8B-B14F-4D97-AF65-F5344CB8AC3E}">
        <p14:creationId xmlns:p14="http://schemas.microsoft.com/office/powerpoint/2010/main" val="174418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48629-E37A-E982-E064-4E1F241BE09B}"/>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DAFA3A0-2DAA-8F01-E941-F37B28473D93}"/>
              </a:ext>
            </a:extLst>
          </p:cNvPr>
          <p:cNvGraphicFramePr>
            <a:graphicFrameLocks/>
          </p:cNvGraphicFramePr>
          <p:nvPr>
            <p:extLst>
              <p:ext uri="{D42A27DB-BD31-4B8C-83A1-F6EECF244321}">
                <p14:modId xmlns:p14="http://schemas.microsoft.com/office/powerpoint/2010/main" val="16578760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283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32AAA-5CAC-B1D4-2DC2-29DECEE13874}"/>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C7441EC-9C6F-452A-A785-A83A72E068E7}"/>
              </a:ext>
            </a:extLst>
          </p:cNvPr>
          <p:cNvGraphicFramePr>
            <a:graphicFrameLocks/>
          </p:cNvGraphicFramePr>
          <p:nvPr>
            <p:extLst>
              <p:ext uri="{D42A27DB-BD31-4B8C-83A1-F6EECF244321}">
                <p14:modId xmlns:p14="http://schemas.microsoft.com/office/powerpoint/2010/main" val="845366574"/>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5589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AA14DD-73C2-7519-60D3-15F448CA1B0E}"/>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D21C4EA-0637-C94C-AE32-6A352190A819}"/>
              </a:ext>
            </a:extLst>
          </p:cNvPr>
          <p:cNvGraphicFramePr>
            <a:graphicFrameLocks/>
          </p:cNvGraphicFramePr>
          <p:nvPr>
            <p:extLst>
              <p:ext uri="{D42A27DB-BD31-4B8C-83A1-F6EECF244321}">
                <p14:modId xmlns:p14="http://schemas.microsoft.com/office/powerpoint/2010/main" val="2957503770"/>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a:extLst>
              <a:ext uri="{FF2B5EF4-FFF2-40B4-BE49-F238E27FC236}">
                <a16:creationId xmlns:a16="http://schemas.microsoft.com/office/drawing/2014/main" id="{BD446589-DDA2-2567-8CD4-B1556292FCBC}"/>
              </a:ext>
            </a:extLst>
          </p:cNvPr>
          <p:cNvCxnSpPr>
            <a:cxnSpLocks/>
          </p:cNvCxnSpPr>
          <p:nvPr/>
        </p:nvCxnSpPr>
        <p:spPr>
          <a:xfrm flipH="1">
            <a:off x="2209800" y="1828800"/>
            <a:ext cx="8610600" cy="0"/>
          </a:xfrm>
          <a:prstGeom prst="line">
            <a:avLst/>
          </a:prstGeom>
          <a:ln w="25400" cap="rnd">
            <a:solidFill>
              <a:schemeClr val="accent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21549E-DF99-D64E-BF0A-7B7462A7F583}"/>
              </a:ext>
            </a:extLst>
          </p:cNvPr>
          <p:cNvCxnSpPr>
            <a:cxnSpLocks/>
          </p:cNvCxnSpPr>
          <p:nvPr/>
        </p:nvCxnSpPr>
        <p:spPr>
          <a:xfrm>
            <a:off x="2209800" y="1828800"/>
            <a:ext cx="0" cy="3031697"/>
          </a:xfrm>
          <a:prstGeom prst="line">
            <a:avLst/>
          </a:prstGeom>
          <a:ln w="25400" cap="rnd">
            <a:solidFill>
              <a:schemeClr val="accent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6B9421B-720F-E571-A4B3-7C260D3552B7}"/>
              </a:ext>
            </a:extLst>
          </p:cNvPr>
          <p:cNvSpPr/>
          <p:nvPr/>
        </p:nvSpPr>
        <p:spPr>
          <a:xfrm>
            <a:off x="5448300" y="1122372"/>
            <a:ext cx="1295400" cy="1295400"/>
          </a:xfrm>
          <a:prstGeom prst="ellipse">
            <a:avLst/>
          </a:prstGeom>
          <a:solidFill>
            <a:schemeClr val="accent1">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4800" b="1" kern="100" spc="-30" dirty="0">
                <a:solidFill>
                  <a:schemeClr val="bg1"/>
                </a:solidFill>
                <a:latin typeface="+mj-lt"/>
              </a:rPr>
              <a:t>151</a:t>
            </a:r>
            <a:endParaRPr lang="en-US" sz="3600" b="1" kern="100" spc="-30" baseline="30000" dirty="0">
              <a:solidFill>
                <a:schemeClr val="bg1"/>
              </a:solidFill>
              <a:latin typeface="+mj-lt"/>
            </a:endParaRPr>
          </a:p>
        </p:txBody>
      </p:sp>
      <p:sp>
        <p:nvSpPr>
          <p:cNvPr id="14" name="TextBox 13">
            <a:extLst>
              <a:ext uri="{FF2B5EF4-FFF2-40B4-BE49-F238E27FC236}">
                <a16:creationId xmlns:a16="http://schemas.microsoft.com/office/drawing/2014/main" id="{0260B90F-2A32-1686-7B05-5AFA92E28D08}"/>
              </a:ext>
            </a:extLst>
          </p:cNvPr>
          <p:cNvSpPr txBox="1"/>
          <p:nvPr/>
        </p:nvSpPr>
        <p:spPr>
          <a:xfrm>
            <a:off x="5072622" y="2527268"/>
            <a:ext cx="2046756" cy="369332"/>
          </a:xfrm>
          <a:prstGeom prst="rect">
            <a:avLst/>
          </a:prstGeom>
          <a:noFill/>
          <a:ln>
            <a:noFill/>
            <a:miter lim="800000"/>
          </a:ln>
        </p:spPr>
        <p:txBody>
          <a:bodyPr wrap="square" lIns="0" tIns="0" rIns="0" bIns="0" rtlCol="0">
            <a:spAutoFit/>
          </a:bodyPr>
          <a:lstStyle/>
          <a:p>
            <a:pPr algn="ctr"/>
            <a:r>
              <a:rPr lang="en-US" sz="2400" spc="-30" baseline="0" dirty="0"/>
              <a:t>Applications</a:t>
            </a:r>
          </a:p>
        </p:txBody>
      </p:sp>
    </p:spTree>
    <p:extLst>
      <p:ext uri="{BB962C8B-B14F-4D97-AF65-F5344CB8AC3E}">
        <p14:creationId xmlns:p14="http://schemas.microsoft.com/office/powerpoint/2010/main" val="324244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4A8AF-CE16-FDB6-7B1F-5C95EB9F6B6F}"/>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88879D2-0387-4FB8-198A-438216F79D07}"/>
              </a:ext>
            </a:extLst>
          </p:cNvPr>
          <p:cNvGraphicFramePr>
            <a:graphicFrameLocks/>
          </p:cNvGraphicFramePr>
          <p:nvPr>
            <p:extLst>
              <p:ext uri="{D42A27DB-BD31-4B8C-83A1-F6EECF244321}">
                <p14:modId xmlns:p14="http://schemas.microsoft.com/office/powerpoint/2010/main" val="29692317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a:extLst>
              <a:ext uri="{FF2B5EF4-FFF2-40B4-BE49-F238E27FC236}">
                <a16:creationId xmlns:a16="http://schemas.microsoft.com/office/drawing/2014/main" id="{51C6A562-EFFA-5615-9643-55E86E410DE6}"/>
              </a:ext>
            </a:extLst>
          </p:cNvPr>
          <p:cNvCxnSpPr>
            <a:cxnSpLocks/>
          </p:cNvCxnSpPr>
          <p:nvPr/>
        </p:nvCxnSpPr>
        <p:spPr>
          <a:xfrm flipH="1">
            <a:off x="1600200" y="3462551"/>
            <a:ext cx="8991600" cy="0"/>
          </a:xfrm>
          <a:prstGeom prst="line">
            <a:avLst/>
          </a:prstGeom>
          <a:ln w="25400" cap="rnd">
            <a:solidFill>
              <a:schemeClr val="accent6">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1147BE-6AA1-75E9-5EA7-76F85DE13DD9}"/>
              </a:ext>
            </a:extLst>
          </p:cNvPr>
          <p:cNvCxnSpPr>
            <a:cxnSpLocks/>
          </p:cNvCxnSpPr>
          <p:nvPr/>
        </p:nvCxnSpPr>
        <p:spPr>
          <a:xfrm>
            <a:off x="1600200" y="3462551"/>
            <a:ext cx="0" cy="2029820"/>
          </a:xfrm>
          <a:prstGeom prst="line">
            <a:avLst/>
          </a:prstGeom>
          <a:ln w="25400" cap="rnd">
            <a:solidFill>
              <a:schemeClr val="accent6">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0A4C777-10C5-368A-8719-2A4A5C2C6B5F}"/>
              </a:ext>
            </a:extLst>
          </p:cNvPr>
          <p:cNvSpPr/>
          <p:nvPr/>
        </p:nvSpPr>
        <p:spPr>
          <a:xfrm>
            <a:off x="5448300" y="2781300"/>
            <a:ext cx="1295400" cy="1295400"/>
          </a:xfrm>
          <a:prstGeom prst="ellipse">
            <a:avLst/>
          </a:prstGeom>
          <a:solidFill>
            <a:schemeClr val="accent6">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4800" b="1" kern="100" spc="-30" dirty="0">
                <a:solidFill>
                  <a:schemeClr val="bg1"/>
                </a:solidFill>
                <a:latin typeface="+mj-lt"/>
              </a:rPr>
              <a:t>22</a:t>
            </a:r>
            <a:endParaRPr lang="en-US" sz="3600" b="1" kern="100" spc="-30" baseline="30000" dirty="0">
              <a:solidFill>
                <a:schemeClr val="bg1"/>
              </a:solidFill>
              <a:latin typeface="+mj-lt"/>
            </a:endParaRPr>
          </a:p>
        </p:txBody>
      </p:sp>
      <p:cxnSp>
        <p:nvCxnSpPr>
          <p:cNvPr id="13" name="Straight Connector 12">
            <a:extLst>
              <a:ext uri="{FF2B5EF4-FFF2-40B4-BE49-F238E27FC236}">
                <a16:creationId xmlns:a16="http://schemas.microsoft.com/office/drawing/2014/main" id="{23B3759A-A84D-EB6A-9E60-B06DB8B16525}"/>
              </a:ext>
            </a:extLst>
          </p:cNvPr>
          <p:cNvCxnSpPr>
            <a:cxnSpLocks/>
          </p:cNvCxnSpPr>
          <p:nvPr/>
        </p:nvCxnSpPr>
        <p:spPr>
          <a:xfrm>
            <a:off x="10591800" y="3462551"/>
            <a:ext cx="0" cy="1909549"/>
          </a:xfrm>
          <a:prstGeom prst="line">
            <a:avLst/>
          </a:prstGeom>
          <a:ln w="25400" cap="rnd">
            <a:solidFill>
              <a:schemeClr val="accent6">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4E3266-7CAB-81C3-7AFA-EDCA13198200}"/>
              </a:ext>
            </a:extLst>
          </p:cNvPr>
          <p:cNvSpPr txBox="1"/>
          <p:nvPr/>
        </p:nvSpPr>
        <p:spPr>
          <a:xfrm>
            <a:off x="5072622" y="4166549"/>
            <a:ext cx="2046756" cy="369332"/>
          </a:xfrm>
          <a:prstGeom prst="rect">
            <a:avLst/>
          </a:prstGeom>
          <a:noFill/>
          <a:ln>
            <a:noFill/>
            <a:miter lim="800000"/>
          </a:ln>
        </p:spPr>
        <p:txBody>
          <a:bodyPr wrap="square" lIns="0" tIns="0" rIns="0" bIns="0" rtlCol="0">
            <a:spAutoFit/>
          </a:bodyPr>
          <a:lstStyle/>
          <a:p>
            <a:pPr algn="ctr"/>
            <a:r>
              <a:rPr lang="en-US" sz="2400" spc="-30" baseline="0" dirty="0"/>
              <a:t>Enrollments</a:t>
            </a:r>
            <a:endParaRPr lang="en-US" spc="-30" baseline="0" dirty="0"/>
          </a:p>
        </p:txBody>
      </p:sp>
    </p:spTree>
    <p:extLst>
      <p:ext uri="{BB962C8B-B14F-4D97-AF65-F5344CB8AC3E}">
        <p14:creationId xmlns:p14="http://schemas.microsoft.com/office/powerpoint/2010/main" val="93692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 on document with pen">
            <a:extLst>
              <a:ext uri="{FF2B5EF4-FFF2-40B4-BE49-F238E27FC236}">
                <a16:creationId xmlns:a16="http://schemas.microsoft.com/office/drawing/2014/main" id="{294143E7-8987-35E0-F155-088CBEF7F16E}"/>
              </a:ext>
            </a:extLst>
          </p:cNvPr>
          <p:cNvPicPr>
            <a:picLocks noChangeAspect="1"/>
          </p:cNvPicPr>
          <p:nvPr/>
        </p:nvPicPr>
        <p:blipFill>
          <a:blip r:embed="rId3"/>
          <a:srcRect l="23104" r="9382" b="-1"/>
          <a:stretch/>
        </p:blipFill>
        <p:spPr>
          <a:xfrm>
            <a:off x="1" y="10"/>
            <a:ext cx="6936390" cy="6857990"/>
          </a:xfrm>
          <a:prstGeom prst="rect">
            <a:avLst/>
          </a:prstGeom>
        </p:spPr>
      </p:pic>
      <p:sp>
        <p:nvSpPr>
          <p:cNvPr id="3" name="TextBox 2">
            <a:extLst>
              <a:ext uri="{FF2B5EF4-FFF2-40B4-BE49-F238E27FC236}">
                <a16:creationId xmlns:a16="http://schemas.microsoft.com/office/drawing/2014/main" id="{9BB91B6E-C14A-2024-D93F-F47E18DAA162}"/>
              </a:ext>
            </a:extLst>
          </p:cNvPr>
          <p:cNvSpPr txBox="1"/>
          <p:nvPr/>
        </p:nvSpPr>
        <p:spPr>
          <a:xfrm>
            <a:off x="7124700" y="667267"/>
            <a:ext cx="4914900" cy="4133334"/>
          </a:xfrm>
          <a:prstGeom prst="rect">
            <a:avLst/>
          </a:prstGeom>
        </p:spPr>
        <p:txBody>
          <a:bodyPr vert="horz" lIns="91440" tIns="45720" rIns="91440" bIns="45720" rtlCol="0">
            <a:normAutofit fontScale="92500" lnSpcReduction="20000"/>
          </a:bodyPr>
          <a:lstStyle/>
          <a:p>
            <a:pPr>
              <a:lnSpc>
                <a:spcPct val="160000"/>
              </a:lnSpc>
              <a:spcAft>
                <a:spcPts val="600"/>
              </a:spcAft>
            </a:pPr>
            <a:r>
              <a:rPr lang="en-US" sz="3200" dirty="0"/>
              <a:t>“</a:t>
            </a:r>
            <a:r>
              <a:rPr lang="en-US" sz="3200" b="0" i="0" dirty="0">
                <a:effectLst/>
              </a:rPr>
              <a:t>Employment of financial examiners is projected to grow 20% from 2022 to 2032, much faster than the average for all occupations.</a:t>
            </a:r>
            <a:r>
              <a:rPr lang="en-US" sz="3200" dirty="0"/>
              <a:t>”</a:t>
            </a:r>
          </a:p>
        </p:txBody>
      </p:sp>
      <p:sp>
        <p:nvSpPr>
          <p:cNvPr id="4" name="TextBox 3">
            <a:extLst>
              <a:ext uri="{FF2B5EF4-FFF2-40B4-BE49-F238E27FC236}">
                <a16:creationId xmlns:a16="http://schemas.microsoft.com/office/drawing/2014/main" id="{20DCCE34-CD77-A191-EE43-D65869B076D2}"/>
              </a:ext>
            </a:extLst>
          </p:cNvPr>
          <p:cNvSpPr txBox="1"/>
          <p:nvPr/>
        </p:nvSpPr>
        <p:spPr>
          <a:xfrm>
            <a:off x="7094220" y="5306080"/>
            <a:ext cx="5067300" cy="523220"/>
          </a:xfrm>
          <a:prstGeom prst="rect">
            <a:avLst/>
          </a:prstGeom>
          <a:noFill/>
        </p:spPr>
        <p:txBody>
          <a:bodyPr wrap="square" rtlCol="0">
            <a:spAutoFit/>
          </a:bodyPr>
          <a:lstStyle/>
          <a:p>
            <a:pPr>
              <a:spcAft>
                <a:spcPts val="600"/>
              </a:spcAft>
            </a:pPr>
            <a:r>
              <a:rPr lang="en-US" sz="2800" dirty="0"/>
              <a:t>U.S. Bureau of Labor Statistics</a:t>
            </a:r>
          </a:p>
        </p:txBody>
      </p:sp>
    </p:spTree>
    <p:extLst>
      <p:ext uri="{BB962C8B-B14F-4D97-AF65-F5344CB8AC3E}">
        <p14:creationId xmlns:p14="http://schemas.microsoft.com/office/powerpoint/2010/main" val="4043603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19AF10-1DCA-CB48-B12E-28C7A7D7FB8C}"/>
              </a:ext>
            </a:extLst>
          </p:cNvPr>
          <p:cNvSpPr txBox="1"/>
          <p:nvPr/>
        </p:nvSpPr>
        <p:spPr>
          <a:xfrm>
            <a:off x="804672" y="685800"/>
            <a:ext cx="4977578" cy="5375171"/>
          </a:xfrm>
          <a:prstGeom prst="rect">
            <a:avLst/>
          </a:prstGeom>
        </p:spPr>
        <p:txBody>
          <a:bodyPr vert="horz" lIns="91440" tIns="45720" rIns="91440" bIns="45720" rtlCol="0" anchor="ctr">
            <a:normAutofit/>
          </a:bodyPr>
          <a:lstStyle/>
          <a:p>
            <a:pPr>
              <a:lnSpc>
                <a:spcPct val="90000"/>
              </a:lnSpc>
              <a:spcAft>
                <a:spcPts val="600"/>
              </a:spcAft>
            </a:pPr>
            <a:r>
              <a:rPr lang="en-US" sz="3200" dirty="0">
                <a:solidFill>
                  <a:schemeClr val="tx2"/>
                </a:solidFill>
              </a:rPr>
              <a:t>Our department would like to acquire additional expertise in our Risk Management focus to:</a:t>
            </a:r>
            <a:br>
              <a:rPr lang="en-US" sz="3200" dirty="0">
                <a:solidFill>
                  <a:schemeClr val="tx2"/>
                </a:solidFill>
              </a:rPr>
            </a:br>
            <a:endParaRPr lang="en-US" sz="3200" dirty="0">
              <a:solidFill>
                <a:schemeClr val="tx2"/>
              </a:solidFill>
            </a:endParaRPr>
          </a:p>
          <a:p>
            <a:pPr marL="285750" indent="-228600">
              <a:lnSpc>
                <a:spcPct val="90000"/>
              </a:lnSpc>
              <a:spcAft>
                <a:spcPts val="600"/>
              </a:spcAft>
              <a:buFont typeface="Arial" panose="020B0604020202020204" pitchFamily="34" charset="0"/>
              <a:buChar char="•"/>
            </a:pPr>
            <a:r>
              <a:rPr lang="en-US" sz="3200" dirty="0">
                <a:solidFill>
                  <a:schemeClr val="tx2"/>
                </a:solidFill>
              </a:rPr>
              <a:t>Expand UG and Masters course offering</a:t>
            </a:r>
          </a:p>
        </p:txBody>
      </p:sp>
      <p:grpSp>
        <p:nvGrpSpPr>
          <p:cNvPr id="13" name="Group 1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4" name="Freeform: Shape 1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Graphic 5" descr="Handshake">
            <a:extLst>
              <a:ext uri="{FF2B5EF4-FFF2-40B4-BE49-F238E27FC236}">
                <a16:creationId xmlns:a16="http://schemas.microsoft.com/office/drawing/2014/main" id="{4BCC84C4-8335-BFB7-0740-DE0EEC3F94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1114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38D42-D083-9309-4F9E-360D1EDFC33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481666-9D55-F704-727C-586093E98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43E3C8-97AC-6DC4-04DA-2FE804AC1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2152A1-4D2F-0B36-AFB3-35E8C23EC653}"/>
              </a:ext>
            </a:extLst>
          </p:cNvPr>
          <p:cNvSpPr txBox="1"/>
          <p:nvPr/>
        </p:nvSpPr>
        <p:spPr>
          <a:xfrm>
            <a:off x="804672" y="685800"/>
            <a:ext cx="4977578" cy="5375171"/>
          </a:xfrm>
          <a:prstGeom prst="rect">
            <a:avLst/>
          </a:prstGeom>
        </p:spPr>
        <p:txBody>
          <a:bodyPr vert="horz" lIns="91440" tIns="45720" rIns="91440" bIns="45720" rtlCol="0" anchor="ctr">
            <a:normAutofit/>
          </a:bodyPr>
          <a:lstStyle/>
          <a:p>
            <a:pPr>
              <a:lnSpc>
                <a:spcPct val="90000"/>
              </a:lnSpc>
              <a:spcAft>
                <a:spcPts val="600"/>
              </a:spcAft>
            </a:pPr>
            <a:r>
              <a:rPr lang="en-US" sz="3200" dirty="0">
                <a:solidFill>
                  <a:schemeClr val="tx2"/>
                </a:solidFill>
              </a:rPr>
              <a:t>Our department would like to acquire additional expertise in our Risk Management focus to:</a:t>
            </a:r>
            <a:br>
              <a:rPr lang="en-US" sz="3200" dirty="0">
                <a:solidFill>
                  <a:schemeClr val="tx2"/>
                </a:solidFill>
              </a:rPr>
            </a:br>
            <a:endParaRPr lang="en-US" sz="3200" dirty="0">
              <a:solidFill>
                <a:schemeClr val="tx2"/>
              </a:solidFill>
            </a:endParaRPr>
          </a:p>
          <a:p>
            <a:pPr marL="285750" indent="-228600">
              <a:lnSpc>
                <a:spcPct val="90000"/>
              </a:lnSpc>
              <a:spcAft>
                <a:spcPts val="600"/>
              </a:spcAft>
              <a:buFont typeface="Arial" panose="020B0604020202020204" pitchFamily="34" charset="0"/>
              <a:buChar char="•"/>
            </a:pPr>
            <a:r>
              <a:rPr lang="en-US" sz="3200" dirty="0">
                <a:solidFill>
                  <a:schemeClr val="tx2"/>
                </a:solidFill>
              </a:rPr>
              <a:t>Expand UG and Masters course offering</a:t>
            </a:r>
          </a:p>
          <a:p>
            <a:pPr marL="285750" indent="-228600">
              <a:lnSpc>
                <a:spcPct val="90000"/>
              </a:lnSpc>
              <a:spcAft>
                <a:spcPts val="600"/>
              </a:spcAft>
              <a:buFont typeface="Arial" panose="020B0604020202020204" pitchFamily="34" charset="0"/>
              <a:buChar char="•"/>
            </a:pPr>
            <a:r>
              <a:rPr lang="en-US" sz="3200" dirty="0">
                <a:solidFill>
                  <a:schemeClr val="tx2"/>
                </a:solidFill>
              </a:rPr>
              <a:t>Offer research lead for PhD candidates</a:t>
            </a: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13" name="Group 12">
            <a:extLst>
              <a:ext uri="{FF2B5EF4-FFF2-40B4-BE49-F238E27FC236}">
                <a16:creationId xmlns:a16="http://schemas.microsoft.com/office/drawing/2014/main" id="{988E5AAB-BA74-A2C6-20B6-27EC53E6AB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4" name="Freeform: Shape 13">
              <a:extLst>
                <a:ext uri="{FF2B5EF4-FFF2-40B4-BE49-F238E27FC236}">
                  <a16:creationId xmlns:a16="http://schemas.microsoft.com/office/drawing/2014/main" id="{5D6F2B37-4E42-90AB-5BB7-FBB10DB86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2E7BC4E-233E-9673-527E-B46644CEF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721A3B-46CD-9700-EF9B-6AB6779E0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945D9AF-7FDF-3A32-B77C-7A48731B03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Graphic 5" descr="Research with solid fill">
            <a:extLst>
              <a:ext uri="{FF2B5EF4-FFF2-40B4-BE49-F238E27FC236}">
                <a16:creationId xmlns:a16="http://schemas.microsoft.com/office/drawing/2014/main" id="{179B6852-6A44-A63A-9C02-261BA8FECF6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121726" y="1629089"/>
            <a:ext cx="3620021" cy="3620021"/>
          </a:xfrm>
          <a:prstGeom prst="rect">
            <a:avLst/>
          </a:prstGeom>
        </p:spPr>
      </p:pic>
    </p:spTree>
    <p:extLst>
      <p:ext uri="{BB962C8B-B14F-4D97-AF65-F5344CB8AC3E}">
        <p14:creationId xmlns:p14="http://schemas.microsoft.com/office/powerpoint/2010/main" val="9663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31D9-1FD2-8FFD-789C-F16DCB106130}"/>
              </a:ext>
            </a:extLst>
          </p:cNvPr>
          <p:cNvSpPr>
            <a:spLocks noGrp="1"/>
          </p:cNvSpPr>
          <p:nvPr>
            <p:ph type="title"/>
          </p:nvPr>
        </p:nvSpPr>
        <p:spPr>
          <a:xfrm>
            <a:off x="465054" y="384633"/>
            <a:ext cx="10515600" cy="1325563"/>
          </a:xfrm>
        </p:spPr>
        <p:txBody>
          <a:bodyPr>
            <a:normAutofit/>
          </a:bodyPr>
          <a:lstStyle/>
          <a:p>
            <a:r>
              <a:rPr lang="en-US" dirty="0">
                <a:solidFill>
                  <a:schemeClr val="accent1"/>
                </a:solidFill>
              </a:rPr>
              <a:t>Agenda</a:t>
            </a:r>
          </a:p>
        </p:txBody>
      </p:sp>
      <p:grpSp>
        <p:nvGrpSpPr>
          <p:cNvPr id="9" name="Group 8">
            <a:extLst>
              <a:ext uri="{FF2B5EF4-FFF2-40B4-BE49-F238E27FC236}">
                <a16:creationId xmlns:a16="http://schemas.microsoft.com/office/drawing/2014/main" id="{349B807D-46E9-2563-A33D-092A47439A22}"/>
              </a:ext>
            </a:extLst>
          </p:cNvPr>
          <p:cNvGrpSpPr>
            <a:grpSpLocks noGrp="1" noUngrp="1" noRot="1" noMove="1" noResize="1"/>
          </p:cNvGrpSpPr>
          <p:nvPr/>
        </p:nvGrpSpPr>
        <p:grpSpPr>
          <a:xfrm>
            <a:off x="465054" y="1759689"/>
            <a:ext cx="11324882" cy="4309113"/>
            <a:chOff x="465054" y="1759689"/>
            <a:chExt cx="11324882" cy="4309113"/>
          </a:xfrm>
        </p:grpSpPr>
        <p:sp>
          <p:nvSpPr>
            <p:cNvPr id="10" name="Rectangle: Top Corners Rounded 9">
              <a:extLst>
                <a:ext uri="{FF2B5EF4-FFF2-40B4-BE49-F238E27FC236}">
                  <a16:creationId xmlns:a16="http://schemas.microsoft.com/office/drawing/2014/main" id="{33821B0E-2C53-24F0-77DD-62B0528867BE}"/>
                </a:ext>
              </a:extLst>
            </p:cNvPr>
            <p:cNvSpPr>
              <a:spLocks noGrp="1" noRot="1" noMove="1" noResize="1" noEditPoints="1" noAdjustHandles="1" noChangeArrowheads="1" noChangeShapeType="1"/>
            </p:cNvSpPr>
            <p:nvPr/>
          </p:nvSpPr>
          <p:spPr>
            <a:xfrm>
              <a:off x="465054" y="1776708"/>
              <a:ext cx="3392259" cy="253225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Shape 10">
              <a:extLst>
                <a:ext uri="{FF2B5EF4-FFF2-40B4-BE49-F238E27FC236}">
                  <a16:creationId xmlns:a16="http://schemas.microsoft.com/office/drawing/2014/main" id="{54AD12B7-ECE7-087A-52FD-3DD518263DC0}"/>
                </a:ext>
              </a:extLst>
            </p:cNvPr>
            <p:cNvSpPr>
              <a:spLocks noGrp="1" noRot="1" noMove="1" noResize="1" noEditPoints="1" noAdjustHandles="1" noChangeArrowheads="1" noChangeShapeType="1"/>
            </p:cNvSpPr>
            <p:nvPr/>
          </p:nvSpPr>
          <p:spPr>
            <a:xfrm>
              <a:off x="465054" y="3655001"/>
              <a:ext cx="3392259" cy="2396782"/>
            </a:xfrm>
            <a:custGeom>
              <a:avLst/>
              <a:gdLst>
                <a:gd name="connsiteX0" fmla="*/ 0 w 3392259"/>
                <a:gd name="connsiteY0" fmla="*/ 0 h 2396782"/>
                <a:gd name="connsiteX1" fmla="*/ 3392259 w 3392259"/>
                <a:gd name="connsiteY1" fmla="*/ 0 h 2396782"/>
                <a:gd name="connsiteX2" fmla="*/ 3392259 w 3392259"/>
                <a:gd name="connsiteY2" fmla="*/ 2396782 h 2396782"/>
                <a:gd name="connsiteX3" fmla="*/ 0 w 3392259"/>
                <a:gd name="connsiteY3" fmla="*/ 2396782 h 2396782"/>
                <a:gd name="connsiteX4" fmla="*/ 0 w 3392259"/>
                <a:gd name="connsiteY4" fmla="*/ 0 h 2396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259" h="2396782">
                  <a:moveTo>
                    <a:pt x="0" y="0"/>
                  </a:moveTo>
                  <a:lnTo>
                    <a:pt x="3392259" y="0"/>
                  </a:lnTo>
                  <a:lnTo>
                    <a:pt x="3392259" y="2396782"/>
                  </a:lnTo>
                  <a:lnTo>
                    <a:pt x="0" y="2396782"/>
                  </a:lnTo>
                  <a:lnTo>
                    <a:pt x="0" y="0"/>
                  </a:lnTo>
                  <a:close/>
                </a:path>
              </a:pathLst>
            </a:custGeom>
            <a:solidFill>
              <a:schemeClr val="accent1"/>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0" rIns="1050334" bIns="0" numCol="1" spcCol="1270" anchor="ctr" anchorCtr="0">
              <a:noAutofit/>
            </a:bodyPr>
            <a:lstStyle/>
            <a:p>
              <a:pPr marL="0" lvl="0" indent="0" defTabSz="1644650">
                <a:lnSpc>
                  <a:spcPct val="90000"/>
                </a:lnSpc>
                <a:spcBef>
                  <a:spcPct val="0"/>
                </a:spcBef>
                <a:spcAft>
                  <a:spcPct val="35000"/>
                </a:spcAft>
                <a:buNone/>
              </a:pPr>
              <a:r>
                <a:rPr lang="en-US" sz="3700" kern="1200" dirty="0"/>
                <a:t>Faculty position</a:t>
              </a:r>
            </a:p>
          </p:txBody>
        </p:sp>
        <p:sp>
          <p:nvSpPr>
            <p:cNvPr id="13" name="Rectangle: Top Corners Rounded 12">
              <a:extLst>
                <a:ext uri="{FF2B5EF4-FFF2-40B4-BE49-F238E27FC236}">
                  <a16:creationId xmlns:a16="http://schemas.microsoft.com/office/drawing/2014/main" id="{CCDAC02D-C60B-AEF4-615E-3821184A7632}"/>
                </a:ext>
              </a:extLst>
            </p:cNvPr>
            <p:cNvSpPr>
              <a:spLocks noGrp="1" noRot="1" noMove="1" noResize="1" noEditPoints="1" noAdjustHandles="1" noChangeArrowheads="1" noChangeShapeType="1"/>
            </p:cNvSpPr>
            <p:nvPr/>
          </p:nvSpPr>
          <p:spPr>
            <a:xfrm>
              <a:off x="4431365" y="1760152"/>
              <a:ext cx="3392259" cy="253225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Freeform: Shape 13">
              <a:extLst>
                <a:ext uri="{FF2B5EF4-FFF2-40B4-BE49-F238E27FC236}">
                  <a16:creationId xmlns:a16="http://schemas.microsoft.com/office/drawing/2014/main" id="{A401F4C2-517B-F17E-6E6C-CE57E326C718}"/>
                </a:ext>
              </a:extLst>
            </p:cNvPr>
            <p:cNvSpPr>
              <a:spLocks noGrp="1" noRot="1" noMove="1" noResize="1" noEditPoints="1" noAdjustHandles="1" noChangeArrowheads="1" noChangeShapeType="1"/>
            </p:cNvSpPr>
            <p:nvPr/>
          </p:nvSpPr>
          <p:spPr>
            <a:xfrm>
              <a:off x="4431365" y="3605332"/>
              <a:ext cx="3392259" cy="2463007"/>
            </a:xfrm>
            <a:custGeom>
              <a:avLst/>
              <a:gdLst>
                <a:gd name="connsiteX0" fmla="*/ 0 w 3392259"/>
                <a:gd name="connsiteY0" fmla="*/ 0 h 2463007"/>
                <a:gd name="connsiteX1" fmla="*/ 3392259 w 3392259"/>
                <a:gd name="connsiteY1" fmla="*/ 0 h 2463007"/>
                <a:gd name="connsiteX2" fmla="*/ 3392259 w 3392259"/>
                <a:gd name="connsiteY2" fmla="*/ 2463007 h 2463007"/>
                <a:gd name="connsiteX3" fmla="*/ 0 w 3392259"/>
                <a:gd name="connsiteY3" fmla="*/ 2463007 h 2463007"/>
                <a:gd name="connsiteX4" fmla="*/ 0 w 3392259"/>
                <a:gd name="connsiteY4" fmla="*/ 0 h 2463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259" h="2463007">
                  <a:moveTo>
                    <a:pt x="0" y="0"/>
                  </a:moveTo>
                  <a:lnTo>
                    <a:pt x="3392259" y="0"/>
                  </a:lnTo>
                  <a:lnTo>
                    <a:pt x="3392259" y="2463007"/>
                  </a:lnTo>
                  <a:lnTo>
                    <a:pt x="0" y="2463007"/>
                  </a:lnTo>
                  <a:lnTo>
                    <a:pt x="0" y="0"/>
                  </a:lnTo>
                  <a:close/>
                </a:path>
              </a:pathLst>
            </a:custGeom>
            <a:solidFill>
              <a:schemeClr val="accent1"/>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0" rIns="1050334" bIns="0" numCol="1" spcCol="1270" anchor="ctr" anchorCtr="0">
              <a:noAutofit/>
            </a:bodyPr>
            <a:lstStyle/>
            <a:p>
              <a:pPr marL="0" lvl="0" indent="0" algn="just" defTabSz="1644650">
                <a:lnSpc>
                  <a:spcPct val="90000"/>
                </a:lnSpc>
                <a:spcBef>
                  <a:spcPct val="0"/>
                </a:spcBef>
                <a:buNone/>
              </a:pPr>
              <a:r>
                <a:rPr lang="en-US" sz="3700" kern="1200" dirty="0"/>
                <a:t>Career placement</a:t>
              </a:r>
            </a:p>
          </p:txBody>
        </p:sp>
        <p:sp>
          <p:nvSpPr>
            <p:cNvPr id="16" name="Rectangle: Top Corners Rounded 15">
              <a:extLst>
                <a:ext uri="{FF2B5EF4-FFF2-40B4-BE49-F238E27FC236}">
                  <a16:creationId xmlns:a16="http://schemas.microsoft.com/office/drawing/2014/main" id="{079F2C25-548D-94CB-7EFF-9CA5DD6BF8D0}"/>
                </a:ext>
              </a:extLst>
            </p:cNvPr>
            <p:cNvSpPr>
              <a:spLocks noGrp="1" noRot="1" noMove="1" noResize="1" noEditPoints="1" noAdjustHandles="1" noChangeArrowheads="1" noChangeShapeType="1"/>
            </p:cNvSpPr>
            <p:nvPr/>
          </p:nvSpPr>
          <p:spPr>
            <a:xfrm>
              <a:off x="8397677" y="1759689"/>
              <a:ext cx="3392259" cy="2532250"/>
            </a:xfrm>
            <a:prstGeom prst="round2SameRect">
              <a:avLst>
                <a:gd name="adj1" fmla="val 8000"/>
                <a:gd name="adj2" fmla="val 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Freeform: Shape 16">
              <a:extLst>
                <a:ext uri="{FF2B5EF4-FFF2-40B4-BE49-F238E27FC236}">
                  <a16:creationId xmlns:a16="http://schemas.microsoft.com/office/drawing/2014/main" id="{3D5AADAB-33AC-144B-1C5E-888C614BCC5F}"/>
                </a:ext>
              </a:extLst>
            </p:cNvPr>
            <p:cNvSpPr>
              <a:spLocks noGrp="1" noRot="1" noMove="1" noResize="1" noEditPoints="1" noAdjustHandles="1" noChangeArrowheads="1" noChangeShapeType="1"/>
            </p:cNvSpPr>
            <p:nvPr/>
          </p:nvSpPr>
          <p:spPr>
            <a:xfrm>
              <a:off x="8397677" y="3603944"/>
              <a:ext cx="3392259" cy="2464858"/>
            </a:xfrm>
            <a:custGeom>
              <a:avLst/>
              <a:gdLst>
                <a:gd name="connsiteX0" fmla="*/ 0 w 3392259"/>
                <a:gd name="connsiteY0" fmla="*/ 0 h 2464858"/>
                <a:gd name="connsiteX1" fmla="*/ 3392259 w 3392259"/>
                <a:gd name="connsiteY1" fmla="*/ 0 h 2464858"/>
                <a:gd name="connsiteX2" fmla="*/ 3392259 w 3392259"/>
                <a:gd name="connsiteY2" fmla="*/ 2464858 h 2464858"/>
                <a:gd name="connsiteX3" fmla="*/ 0 w 3392259"/>
                <a:gd name="connsiteY3" fmla="*/ 2464858 h 2464858"/>
                <a:gd name="connsiteX4" fmla="*/ 0 w 3392259"/>
                <a:gd name="connsiteY4" fmla="*/ 0 h 2464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2259" h="2464858">
                  <a:moveTo>
                    <a:pt x="0" y="0"/>
                  </a:moveTo>
                  <a:lnTo>
                    <a:pt x="3392259" y="0"/>
                  </a:lnTo>
                  <a:lnTo>
                    <a:pt x="3392259" y="2464858"/>
                  </a:lnTo>
                  <a:lnTo>
                    <a:pt x="0" y="2464858"/>
                  </a:lnTo>
                  <a:lnTo>
                    <a:pt x="0" y="0"/>
                  </a:lnTo>
                  <a:close/>
                </a:path>
              </a:pathLst>
            </a:custGeom>
            <a:solidFill>
              <a:schemeClr val="accent1"/>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0970" tIns="0" rIns="1050334" bIns="0" numCol="1" spcCol="1270" anchor="ctr" anchorCtr="0">
              <a:noAutofit/>
            </a:bodyPr>
            <a:lstStyle/>
            <a:p>
              <a:pPr marL="0" lvl="0" indent="0" defTabSz="1644650">
                <a:lnSpc>
                  <a:spcPct val="90000"/>
                </a:lnSpc>
                <a:spcBef>
                  <a:spcPct val="0"/>
                </a:spcBef>
                <a:spcAft>
                  <a:spcPct val="35000"/>
                </a:spcAft>
                <a:buNone/>
              </a:pPr>
              <a:r>
                <a:rPr lang="en-US" sz="3700" kern="1200" dirty="0"/>
                <a:t>Speaker budget</a:t>
              </a:r>
            </a:p>
          </p:txBody>
        </p:sp>
      </p:grpSp>
      <p:pic>
        <p:nvPicPr>
          <p:cNvPr id="8" name="Graphic 7" descr="User with solid fill">
            <a:extLst>
              <a:ext uri="{FF2B5EF4-FFF2-40B4-BE49-F238E27FC236}">
                <a16:creationId xmlns:a16="http://schemas.microsoft.com/office/drawing/2014/main" id="{81658000-A45C-E059-1865-F8641ADB46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8683" y="1776708"/>
            <a:ext cx="1828800" cy="1828800"/>
          </a:xfrm>
          <a:prstGeom prst="rect">
            <a:avLst/>
          </a:prstGeom>
        </p:spPr>
      </p:pic>
      <p:pic>
        <p:nvPicPr>
          <p:cNvPr id="20" name="Graphic 19" descr="Briefcase with solid fill">
            <a:extLst>
              <a:ext uri="{FF2B5EF4-FFF2-40B4-BE49-F238E27FC236}">
                <a16:creationId xmlns:a16="http://schemas.microsoft.com/office/drawing/2014/main" id="{42241758-CDFC-5F98-F40A-97E5C588F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1600" y="1826201"/>
            <a:ext cx="1828800" cy="1828800"/>
          </a:xfrm>
          <a:prstGeom prst="rect">
            <a:avLst/>
          </a:prstGeom>
        </p:spPr>
      </p:pic>
      <p:pic>
        <p:nvPicPr>
          <p:cNvPr id="22" name="Graphic 21" descr="Megaphone with solid fill">
            <a:extLst>
              <a:ext uri="{FF2B5EF4-FFF2-40B4-BE49-F238E27FC236}">
                <a16:creationId xmlns:a16="http://schemas.microsoft.com/office/drawing/2014/main" id="{1C3FD98B-6572-17A5-6687-8C35B167E5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84168" y="1732916"/>
            <a:ext cx="1828800" cy="1828800"/>
          </a:xfrm>
          <a:prstGeom prst="rect">
            <a:avLst/>
          </a:prstGeom>
        </p:spPr>
      </p:pic>
    </p:spTree>
    <p:extLst>
      <p:ext uri="{BB962C8B-B14F-4D97-AF65-F5344CB8AC3E}">
        <p14:creationId xmlns:p14="http://schemas.microsoft.com/office/powerpoint/2010/main" val="24275982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5B0F-DDD3-7AD2-17E4-F04E5CCE2990}"/>
              </a:ext>
            </a:extLst>
          </p:cNvPr>
          <p:cNvSpPr>
            <a:spLocks noGrp="1"/>
          </p:cNvSpPr>
          <p:nvPr>
            <p:ph type="title"/>
          </p:nvPr>
        </p:nvSpPr>
        <p:spPr>
          <a:xfrm>
            <a:off x="0" y="2438400"/>
            <a:ext cx="9715500" cy="1325563"/>
          </a:xfrm>
          <a:solidFill>
            <a:schemeClr val="accent3"/>
          </a:solidFill>
        </p:spPr>
        <p:txBody>
          <a:bodyPr>
            <a:noAutofit/>
          </a:bodyPr>
          <a:lstStyle/>
          <a:p>
            <a:r>
              <a:rPr lang="en-US" sz="6000" dirty="0">
                <a:solidFill>
                  <a:schemeClr val="bg1"/>
                </a:solidFill>
              </a:rPr>
              <a:t>Request: 1 full-time position</a:t>
            </a:r>
          </a:p>
        </p:txBody>
      </p:sp>
    </p:spTree>
    <p:extLst>
      <p:ext uri="{BB962C8B-B14F-4D97-AF65-F5344CB8AC3E}">
        <p14:creationId xmlns:p14="http://schemas.microsoft.com/office/powerpoint/2010/main" val="67596407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A727B-D34C-33CE-FBB3-2CDCC1C151F2}"/>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39500A0-5DCD-E7FB-E5BE-FFE2EC58BBC6}"/>
              </a:ext>
            </a:extLst>
          </p:cNvPr>
          <p:cNvGraphicFramePr>
            <a:graphicFrameLocks/>
          </p:cNvGraphicFramePr>
          <p:nvPr>
            <p:extLst>
              <p:ext uri="{D42A27DB-BD31-4B8C-83A1-F6EECF244321}">
                <p14:modId xmlns:p14="http://schemas.microsoft.com/office/powerpoint/2010/main" val="2764874124"/>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Group 11">
            <a:extLst>
              <a:ext uri="{FF2B5EF4-FFF2-40B4-BE49-F238E27FC236}">
                <a16:creationId xmlns:a16="http://schemas.microsoft.com/office/drawing/2014/main" id="{017037CA-74CD-10CF-8011-7699E6397B4C}"/>
              </a:ext>
            </a:extLst>
          </p:cNvPr>
          <p:cNvGrpSpPr/>
          <p:nvPr/>
        </p:nvGrpSpPr>
        <p:grpSpPr>
          <a:xfrm>
            <a:off x="1143000" y="990600"/>
            <a:ext cx="3886200" cy="3429000"/>
            <a:chOff x="1143000" y="990600"/>
            <a:chExt cx="3886200" cy="3429000"/>
          </a:xfrm>
        </p:grpSpPr>
        <p:cxnSp>
          <p:nvCxnSpPr>
            <p:cNvPr id="6" name="Straight Connector 5">
              <a:extLst>
                <a:ext uri="{FF2B5EF4-FFF2-40B4-BE49-F238E27FC236}">
                  <a16:creationId xmlns:a16="http://schemas.microsoft.com/office/drawing/2014/main" id="{FD36E3E9-A8B6-FBB3-F9DA-8D599350B477}"/>
                </a:ext>
              </a:extLst>
            </p:cNvPr>
            <p:cNvCxnSpPr>
              <a:cxnSpLocks/>
            </p:cNvCxnSpPr>
            <p:nvPr/>
          </p:nvCxnSpPr>
          <p:spPr>
            <a:xfrm>
              <a:off x="1524000" y="2286000"/>
              <a:ext cx="0" cy="1828800"/>
            </a:xfrm>
            <a:prstGeom prst="line">
              <a:avLst/>
            </a:prstGeom>
            <a:ln w="19050" cap="flat">
              <a:solidFill>
                <a:schemeClr val="accent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241526CF-7CA9-A089-E16C-D35A6D19FC83}"/>
                </a:ext>
              </a:extLst>
            </p:cNvPr>
            <p:cNvSpPr/>
            <p:nvPr/>
          </p:nvSpPr>
          <p:spPr>
            <a:xfrm>
              <a:off x="1143000" y="3810000"/>
              <a:ext cx="762000" cy="609600"/>
            </a:xfrm>
            <a:prstGeom prst="ellipse">
              <a:avLst/>
            </a:prstGeom>
            <a:solidFill>
              <a:schemeClr val="tx2">
                <a:lumMod val="40000"/>
                <a:lumOff val="60000"/>
                <a:alpha val="30000"/>
              </a:schemeClr>
            </a:solidFill>
            <a:ln>
              <a:noFill/>
            </a:ln>
          </p:spPr>
          <p:style>
            <a:lnRef idx="1">
              <a:schemeClr val="accent2"/>
            </a:lnRef>
            <a:fillRef idx="3">
              <a:schemeClr val="accent2"/>
            </a:fillRef>
            <a:effectRef idx="2">
              <a:schemeClr val="accent2"/>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kern="1200"/>
            </a:p>
          </p:txBody>
        </p:sp>
        <p:grpSp>
          <p:nvGrpSpPr>
            <p:cNvPr id="8" name="Group 7">
              <a:extLst>
                <a:ext uri="{FF2B5EF4-FFF2-40B4-BE49-F238E27FC236}">
                  <a16:creationId xmlns:a16="http://schemas.microsoft.com/office/drawing/2014/main" id="{3966F0FB-41EE-3998-52BE-79A341E3C2F0}"/>
                </a:ext>
              </a:extLst>
            </p:cNvPr>
            <p:cNvGrpSpPr/>
            <p:nvPr/>
          </p:nvGrpSpPr>
          <p:grpSpPr>
            <a:xfrm>
              <a:off x="1447800" y="990600"/>
              <a:ext cx="3581400" cy="1135797"/>
              <a:chOff x="1524000" y="1219200"/>
              <a:chExt cx="3581400" cy="1135797"/>
            </a:xfrm>
          </p:grpSpPr>
          <p:sp>
            <p:nvSpPr>
              <p:cNvPr id="9" name="TextBox 4">
                <a:extLst>
                  <a:ext uri="{FF2B5EF4-FFF2-40B4-BE49-F238E27FC236}">
                    <a16:creationId xmlns:a16="http://schemas.microsoft.com/office/drawing/2014/main" id="{A7ABD592-B219-6AB1-2D32-DBC15B6BDE77}"/>
                  </a:ext>
                </a:extLst>
              </p:cNvPr>
              <p:cNvSpPr txBox="1"/>
              <p:nvPr/>
            </p:nvSpPr>
            <p:spPr>
              <a:xfrm>
                <a:off x="1600200" y="1219200"/>
                <a:ext cx="3505200" cy="423449"/>
              </a:xfrm>
              <a:prstGeom prst="rect">
                <a:avLst/>
              </a:prstGeom>
              <a:noFill/>
            </p:spPr>
            <p:txBody>
              <a:bodyPr wrap="square" lIns="0" tIns="0" rIns="18288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05000"/>
                  </a:lnSpc>
                  <a:spcAft>
                    <a:spcPts val="400"/>
                  </a:spcAft>
                </a:pPr>
                <a:r>
                  <a:rPr lang="en-US" sz="2800" spc="-30" dirty="0">
                    <a:solidFill>
                      <a:schemeClr val="accent6">
                        <a:lumMod val="40000"/>
                        <a:lumOff val="60000"/>
                      </a:schemeClr>
                    </a:solidFill>
                    <a:latin typeface="+mj-lt"/>
                  </a:rPr>
                  <a:t>Starting point around</a:t>
                </a:r>
              </a:p>
            </p:txBody>
          </p:sp>
          <p:sp>
            <p:nvSpPr>
              <p:cNvPr id="10" name="TextBox 4">
                <a:extLst>
                  <a:ext uri="{FF2B5EF4-FFF2-40B4-BE49-F238E27FC236}">
                    <a16:creationId xmlns:a16="http://schemas.microsoft.com/office/drawing/2014/main" id="{D4507EAC-3D7C-0C47-172F-353CD11468F0}"/>
                  </a:ext>
                </a:extLst>
              </p:cNvPr>
              <p:cNvSpPr txBox="1"/>
              <p:nvPr/>
            </p:nvSpPr>
            <p:spPr bwMode="gray">
              <a:xfrm>
                <a:off x="1524000" y="1524000"/>
                <a:ext cx="1447800" cy="830997"/>
              </a:xfrm>
              <a:prstGeom prst="rect">
                <a:avLst/>
              </a:prstGeom>
              <a:noFill/>
            </p:spPr>
            <p:txBody>
              <a:bodyPr wrap="square" lIns="182880" tIns="0" rIns="18288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914400" eaLnBrk="1" fontAlgn="auto" latinLnBrk="0" hangingPunct="1">
                  <a:spcBef>
                    <a:spcPts val="0"/>
                  </a:spcBef>
                  <a:spcAft>
                    <a:spcPts val="0"/>
                  </a:spcAft>
                  <a:buClrTx/>
                  <a:buSzTx/>
                  <a:buFontTx/>
                  <a:buNone/>
                  <a:tabLst/>
                  <a:defRPr/>
                </a:pPr>
                <a:r>
                  <a:rPr lang="en-US" sz="5400" b="1" kern="0" dirty="0">
                    <a:solidFill>
                      <a:schemeClr val="accent6">
                        <a:lumMod val="60000"/>
                        <a:lumOff val="40000"/>
                      </a:schemeClr>
                    </a:solidFill>
                    <a:latin typeface="+mj-lt"/>
                    <a:cs typeface="Arial" panose="020B0604020202020204" pitchFamily="34" charset="0"/>
                  </a:rPr>
                  <a:t>400</a:t>
                </a:r>
                <a:endParaRPr kumimoji="0" lang="en-US" sz="4000" i="0" u="none" strike="noStrike" kern="0" cap="none" spc="0" normalizeH="0" baseline="30000" noProof="0" dirty="0">
                  <a:ln>
                    <a:noFill/>
                  </a:ln>
                  <a:solidFill>
                    <a:schemeClr val="accent6">
                      <a:lumMod val="40000"/>
                      <a:lumOff val="60000"/>
                    </a:schemeClr>
                  </a:solidFill>
                  <a:effectLst/>
                  <a:uLnTx/>
                  <a:uFillTx/>
                  <a:latin typeface="+mj-lt"/>
                  <a:cs typeface="Arial" panose="020B0604020202020204" pitchFamily="34" charset="0"/>
                </a:endParaRPr>
              </a:p>
            </p:txBody>
          </p:sp>
          <p:sp>
            <p:nvSpPr>
              <p:cNvPr id="11" name="TextBox 4">
                <a:extLst>
                  <a:ext uri="{FF2B5EF4-FFF2-40B4-BE49-F238E27FC236}">
                    <a16:creationId xmlns:a16="http://schemas.microsoft.com/office/drawing/2014/main" id="{B3809778-0BCA-E331-70D1-C61EB7279D27}"/>
                  </a:ext>
                </a:extLst>
              </p:cNvPr>
              <p:cNvSpPr txBox="1"/>
              <p:nvPr/>
            </p:nvSpPr>
            <p:spPr>
              <a:xfrm>
                <a:off x="2895600" y="1828800"/>
                <a:ext cx="1905000" cy="423449"/>
              </a:xfrm>
              <a:prstGeom prst="rect">
                <a:avLst/>
              </a:prstGeom>
              <a:noFill/>
            </p:spPr>
            <p:txBody>
              <a:bodyPr wrap="square" lIns="0" tIns="0" rIns="18288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05000"/>
                  </a:lnSpc>
                  <a:spcAft>
                    <a:spcPts val="400"/>
                  </a:spcAft>
                </a:pPr>
                <a:r>
                  <a:rPr lang="en-US" sz="2800" spc="-30" dirty="0">
                    <a:solidFill>
                      <a:schemeClr val="accent6">
                        <a:lumMod val="40000"/>
                        <a:lumOff val="60000"/>
                      </a:schemeClr>
                    </a:solidFill>
                    <a:latin typeface="+mj-lt"/>
                  </a:rPr>
                  <a:t>enrollments</a:t>
                </a:r>
                <a:endParaRPr lang="en-US" sz="2400" spc="-30" dirty="0">
                  <a:solidFill>
                    <a:schemeClr val="accent6">
                      <a:lumMod val="40000"/>
                      <a:lumOff val="60000"/>
                    </a:schemeClr>
                  </a:solidFill>
                  <a:latin typeface="+mj-lt"/>
                </a:endParaRPr>
              </a:p>
            </p:txBody>
          </p:sp>
        </p:grpSp>
      </p:grpSp>
    </p:spTree>
    <p:extLst>
      <p:ext uri="{BB962C8B-B14F-4D97-AF65-F5344CB8AC3E}">
        <p14:creationId xmlns:p14="http://schemas.microsoft.com/office/powerpoint/2010/main" val="944653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872C4-659A-97A1-F84E-CFAFA15A4831}"/>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61CC983-2C6F-688B-BFF2-BC5336D7399B}"/>
              </a:ext>
            </a:extLst>
          </p:cNvPr>
          <p:cNvGraphicFramePr>
            <a:graphicFrameLocks/>
          </p:cNvGraphicFramePr>
          <p:nvPr>
            <p:extLst>
              <p:ext uri="{D42A27DB-BD31-4B8C-83A1-F6EECF244321}">
                <p14:modId xmlns:p14="http://schemas.microsoft.com/office/powerpoint/2010/main" val="89179878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2085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EE652D0-6642-D5E5-AD46-E637A6227E43}"/>
              </a:ext>
            </a:extLst>
          </p:cNvPr>
          <p:cNvGraphicFramePr>
            <a:graphicFrameLocks/>
          </p:cNvGraphicFramePr>
          <p:nvPr>
            <p:extLst>
              <p:ext uri="{D42A27DB-BD31-4B8C-83A1-F6EECF244321}">
                <p14:modId xmlns:p14="http://schemas.microsoft.com/office/powerpoint/2010/main" val="541328426"/>
              </p:ext>
            </p:extLst>
          </p:nvPr>
        </p:nvGraphicFramePr>
        <p:xfrm>
          <a:off x="152400" y="76200"/>
          <a:ext cx="5905501" cy="670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648A708A-159A-FA15-C6DC-5BCE49436C25}"/>
              </a:ext>
            </a:extLst>
          </p:cNvPr>
          <p:cNvGraphicFramePr>
            <a:graphicFrameLocks/>
          </p:cNvGraphicFramePr>
          <p:nvPr>
            <p:extLst>
              <p:ext uri="{D42A27DB-BD31-4B8C-83A1-F6EECF244321}">
                <p14:modId xmlns:p14="http://schemas.microsoft.com/office/powerpoint/2010/main" val="2290925032"/>
              </p:ext>
            </p:extLst>
          </p:nvPr>
        </p:nvGraphicFramePr>
        <p:xfrm>
          <a:off x="6132513" y="76200"/>
          <a:ext cx="5905501" cy="6705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51782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CBBF45-52EA-8907-823B-37A0AE157A6E}"/>
            </a:ext>
          </a:extLst>
        </p:cNvPr>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D42FF78-99BA-A3CA-2BB2-CBC5388F6F72}"/>
              </a:ext>
            </a:extLst>
          </p:cNvPr>
          <p:cNvGraphicFramePr>
            <a:graphicFrameLocks/>
          </p:cNvGraphicFramePr>
          <p:nvPr>
            <p:extLst>
              <p:ext uri="{D42A27DB-BD31-4B8C-83A1-F6EECF244321}">
                <p14:modId xmlns:p14="http://schemas.microsoft.com/office/powerpoint/2010/main" val="1522871487"/>
              </p:ext>
            </p:extLst>
          </p:nvPr>
        </p:nvGraphicFramePr>
        <p:xfrm>
          <a:off x="0" y="76200"/>
          <a:ext cx="12192000" cy="6781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8511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41EB4CA-D3D0-B24D-8118-BF95FCBCCBA4}"/>
              </a:ext>
            </a:extLst>
          </p:cNvPr>
          <p:cNvGraphicFramePr>
            <a:graphicFrameLocks/>
          </p:cNvGraphicFramePr>
          <p:nvPr>
            <p:extLst>
              <p:ext uri="{D42A27DB-BD31-4B8C-83A1-F6EECF244321}">
                <p14:modId xmlns:p14="http://schemas.microsoft.com/office/powerpoint/2010/main" val="305660835"/>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4269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9E14B-A166-F3C7-2053-65D9B966A025}"/>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A50DE43-D956-3CA4-5713-CBE1B29B18A0}"/>
              </a:ext>
            </a:extLst>
          </p:cNvPr>
          <p:cNvGraphicFramePr>
            <a:graphicFrameLocks/>
          </p:cNvGraphicFramePr>
          <p:nvPr>
            <p:extLst>
              <p:ext uri="{D42A27DB-BD31-4B8C-83A1-F6EECF244321}">
                <p14:modId xmlns:p14="http://schemas.microsoft.com/office/powerpoint/2010/main" val="196719109"/>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50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Isenberg">
      <a:dk1>
        <a:srgbClr val="000000"/>
      </a:dk1>
      <a:lt1>
        <a:srgbClr val="FFFFFF"/>
      </a:lt1>
      <a:dk2>
        <a:srgbClr val="881C1C"/>
      </a:dk2>
      <a:lt2>
        <a:srgbClr val="ACA39A"/>
      </a:lt2>
      <a:accent1>
        <a:srgbClr val="63666A"/>
      </a:accent1>
      <a:accent2>
        <a:srgbClr val="C69214"/>
      </a:accent2>
      <a:accent3>
        <a:srgbClr val="76881D"/>
      </a:accent3>
      <a:accent4>
        <a:srgbClr val="5B7F95"/>
      </a:accent4>
      <a:accent5>
        <a:srgbClr val="71B2C9"/>
      </a:accent5>
      <a:accent6>
        <a:srgbClr val="5D2A2C"/>
      </a:accent6>
      <a:hlink>
        <a:srgbClr val="41273B"/>
      </a:hlink>
      <a:folHlink>
        <a:srgbClr val="94795D"/>
      </a:folHlink>
    </a:clrScheme>
    <a:fontScheme name="Isenberg">
      <a:majorFont>
        <a:latin typeface="Times New Roman"/>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8642</TotalTime>
  <Words>1049</Words>
  <Application>Microsoft Macintosh PowerPoint</Application>
  <PresentationFormat>Widescreen</PresentationFormat>
  <Paragraphs>89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vt:lpstr>
      <vt:lpstr>Tahoma</vt:lpstr>
      <vt:lpstr>Times New Roman</vt:lpstr>
      <vt:lpstr>Office Theme</vt:lpstr>
      <vt:lpstr>Isenberg School of Management</vt:lpstr>
      <vt:lpstr>Agenda</vt:lpstr>
      <vt:lpstr>Request: 1 full-time 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Isenberg School of Management</dc:title>
  <dc:creator>Rachel Trafford</dc:creator>
  <cp:lastModifiedBy>Khoa Pham</cp:lastModifiedBy>
  <cp:revision>4</cp:revision>
  <dcterms:created xsi:type="dcterms:W3CDTF">2023-11-09T18:31:08Z</dcterms:created>
  <dcterms:modified xsi:type="dcterms:W3CDTF">2024-12-29T11:09:05Z</dcterms:modified>
</cp:coreProperties>
</file>