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ESH K" userId="1f9864e04820ea29" providerId="LiveId" clId="{17FEBC68-664C-46C6-9D43-E00842B49D53}"/>
    <pc:docChg chg="delSld">
      <pc:chgData name="RAMESH K" userId="1f9864e04820ea29" providerId="LiveId" clId="{17FEBC68-664C-46C6-9D43-E00842B49D53}" dt="2022-11-24T07:17:53.699" v="0" actId="2696"/>
      <pc:docMkLst>
        <pc:docMk/>
      </pc:docMkLst>
      <pc:sldChg chg="del">
        <pc:chgData name="RAMESH K" userId="1f9864e04820ea29" providerId="LiveId" clId="{17FEBC68-664C-46C6-9D43-E00842B49D53}" dt="2022-11-24T07:17:53.699" v="0" actId="2696"/>
        <pc:sldMkLst>
          <pc:docMk/>
          <pc:sldMk cId="163429743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13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70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286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20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675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024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21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8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44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6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03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04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80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07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01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10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C6969-B60F-46B4-883D-1648686DDC12}" type="datetimeFigureOut">
              <a:rPr lang="en-IN" smtClean="0"/>
              <a:t>22-05-2024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E21E1F-F835-4F8F-A983-1397CC8E97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53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D7B8-A2E6-459D-A138-540E161C1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4C4A9-CA26-BD4F-1C8F-379129FE7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6F488-17E0-B2A4-53D9-B889D0ED4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87B0DA-6F50-D19A-8B44-52CDCD86BB72}"/>
              </a:ext>
            </a:extLst>
          </p:cNvPr>
          <p:cNvSpPr/>
          <p:nvPr/>
        </p:nvSpPr>
        <p:spPr>
          <a:xfrm>
            <a:off x="421341" y="3698723"/>
            <a:ext cx="6167718" cy="2756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/>
              <a:t>ONLINE</a:t>
            </a:r>
          </a:p>
          <a:p>
            <a:pPr algn="ctr"/>
            <a:r>
              <a:rPr lang="en-IN" sz="4400" dirty="0"/>
              <a:t> FOOD DELIVERY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547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098A-76B3-F8E4-4E8F-A4FC7CBC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7B2B-7B7A-D0B4-23F0-69C47D13A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Online Food Delivery System is command line application where a person creates an account or logins to it if already exists and selects a destination to order the food. </a:t>
            </a:r>
          </a:p>
          <a:p>
            <a:r>
              <a:rPr lang="en-IN" dirty="0"/>
              <a:t>Now he/she can select menu page according to the destination selected  where he/she can select the desired items and they are added to the cart. </a:t>
            </a:r>
          </a:p>
          <a:p>
            <a:r>
              <a:rPr lang="en-IN" dirty="0"/>
              <a:t>After adding to the cart he can alter the items in order, billing will be done and total number of items , total price will be displayed.</a:t>
            </a:r>
          </a:p>
          <a:p>
            <a:r>
              <a:rPr lang="en-IN" dirty="0"/>
              <a:t>The order will be confirmed and a delivery boy will be assigned to deliver the particular order that he/she has ordered with his/her contact details.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555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2C94-B1FB-D4C7-F5BE-7EC8F187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CLASS DIAGRAM 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D2C175-6107-2307-250D-D5279E657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08231"/>
              </p:ext>
            </p:extLst>
          </p:nvPr>
        </p:nvGraphicFramePr>
        <p:xfrm>
          <a:off x="4988117" y="4693023"/>
          <a:ext cx="1975224" cy="178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224">
                  <a:extLst>
                    <a:ext uri="{9D8B030D-6E8A-4147-A177-3AD203B41FA5}">
                      <a16:colId xmlns:a16="http://schemas.microsoft.com/office/drawing/2014/main" val="1039495582"/>
                    </a:ext>
                  </a:extLst>
                </a:gridCol>
              </a:tblGrid>
              <a:tr h="4367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ProjDate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0054"/>
                  </a:ext>
                </a:extLst>
              </a:tr>
              <a:tr h="746229">
                <a:tc>
                  <a:txBody>
                    <a:bodyPr/>
                    <a:lstStyle/>
                    <a:p>
                      <a:r>
                        <a:rPr lang="en-IN" dirty="0"/>
                        <a:t>Date      -      int</a:t>
                      </a:r>
                    </a:p>
                    <a:p>
                      <a:r>
                        <a:rPr lang="en-IN" dirty="0"/>
                        <a:t>Month  -      int</a:t>
                      </a:r>
                    </a:p>
                    <a:p>
                      <a:r>
                        <a:rPr lang="en-IN" dirty="0"/>
                        <a:t>Year      -     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93172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toString()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2836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E507D7-AD8F-1A7E-DE58-958A2C6E5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48882"/>
              </p:ext>
            </p:extLst>
          </p:nvPr>
        </p:nvGraphicFramePr>
        <p:xfrm>
          <a:off x="4964951" y="2108243"/>
          <a:ext cx="1810870" cy="12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870">
                  <a:extLst>
                    <a:ext uri="{9D8B030D-6E8A-4147-A177-3AD203B41FA5}">
                      <a16:colId xmlns:a16="http://schemas.microsoft.com/office/drawing/2014/main" val="3260030484"/>
                    </a:ext>
                  </a:extLst>
                </a:gridCol>
              </a:tblGrid>
              <a:tr h="4463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ProjInterface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898942"/>
                  </a:ext>
                </a:extLst>
              </a:tr>
              <a:tr h="7703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PrintMessage()</a:t>
                      </a:r>
                    </a:p>
                    <a:p>
                      <a:pPr algn="ctr"/>
                      <a:r>
                        <a:rPr lang="en-IN" dirty="0"/>
                        <a:t>Rating()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8792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FCFA4B2-9CC5-54B1-3278-A9916ED37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14204"/>
              </p:ext>
            </p:extLst>
          </p:nvPr>
        </p:nvGraphicFramePr>
        <p:xfrm>
          <a:off x="100855" y="651408"/>
          <a:ext cx="4035614" cy="4981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614">
                  <a:extLst>
                    <a:ext uri="{9D8B030D-6E8A-4147-A177-3AD203B41FA5}">
                      <a16:colId xmlns:a16="http://schemas.microsoft.com/office/drawing/2014/main" val="484303277"/>
                    </a:ext>
                  </a:extLst>
                </a:gridCol>
              </a:tblGrid>
              <a:tr h="4098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68809"/>
                  </a:ext>
                </a:extLst>
              </a:tr>
              <a:tr h="961382">
                <a:tc>
                  <a:txBody>
                    <a:bodyPr/>
                    <a:lstStyle/>
                    <a:p>
                      <a:r>
                        <a:rPr lang="en-IN" dirty="0"/>
                        <a:t>Firstname            -            String</a:t>
                      </a:r>
                    </a:p>
                    <a:p>
                      <a:r>
                        <a:rPr lang="en-IN" dirty="0"/>
                        <a:t>Lastname            -             String</a:t>
                      </a:r>
                    </a:p>
                    <a:p>
                      <a:r>
                        <a:rPr lang="en-IN" dirty="0"/>
                        <a:t>Email                   -             String</a:t>
                      </a:r>
                    </a:p>
                    <a:p>
                      <a:r>
                        <a:rPr lang="en-IN" dirty="0"/>
                        <a:t>Password            -             String</a:t>
                      </a:r>
                    </a:p>
                    <a:p>
                      <a:r>
                        <a:rPr lang="en-IN" dirty="0"/>
                        <a:t>Address              -             String</a:t>
                      </a:r>
                    </a:p>
                    <a:p>
                      <a:r>
                        <a:rPr lang="en-IN" dirty="0"/>
                        <a:t>Phoneno            -             String</a:t>
                      </a:r>
                    </a:p>
                    <a:p>
                      <a:r>
                        <a:rPr lang="en-IN" dirty="0"/>
                        <a:t>DOB                    -             ProjDate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55841"/>
                  </a:ext>
                </a:extLst>
              </a:tr>
              <a:tr h="961382">
                <a:tc>
                  <a:txBody>
                    <a:bodyPr/>
                    <a:lstStyle/>
                    <a:p>
                      <a:r>
                        <a:rPr lang="en-IN" dirty="0"/>
                        <a:t>PrintMessage()</a:t>
                      </a:r>
                    </a:p>
                    <a:p>
                      <a:r>
                        <a:rPr lang="en-IN" dirty="0"/>
                        <a:t>Account()</a:t>
                      </a:r>
                    </a:p>
                    <a:p>
                      <a:r>
                        <a:rPr lang="en-IN" dirty="0"/>
                        <a:t>CreateTable()</a:t>
                      </a:r>
                    </a:p>
                    <a:p>
                      <a:r>
                        <a:rPr lang="en-IN" dirty="0"/>
                        <a:t>Create_Account()</a:t>
                      </a:r>
                    </a:p>
                    <a:p>
                      <a:r>
                        <a:rPr lang="en-IN" dirty="0"/>
                        <a:t>Login_Account()</a:t>
                      </a:r>
                    </a:p>
                    <a:p>
                      <a:r>
                        <a:rPr lang="en-IN" dirty="0"/>
                        <a:t>Edit()</a:t>
                      </a:r>
                    </a:p>
                    <a:p>
                      <a:r>
                        <a:rPr lang="en-IN" dirty="0"/>
                        <a:t>getdetails()</a:t>
                      </a:r>
                    </a:p>
                    <a:p>
                      <a:r>
                        <a:rPr lang="en-IN" dirty="0"/>
                        <a:t>Delete()</a:t>
                      </a:r>
                    </a:p>
                    <a:p>
                      <a:r>
                        <a:rPr lang="en-IN" dirty="0"/>
                        <a:t>Checking()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169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5D74E62-C2D4-1B0D-C4AA-5B3FE36E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82196"/>
              </p:ext>
            </p:extLst>
          </p:nvPr>
        </p:nvGraphicFramePr>
        <p:xfrm>
          <a:off x="7270748" y="190351"/>
          <a:ext cx="1789953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953">
                  <a:extLst>
                    <a:ext uri="{9D8B030D-6E8A-4147-A177-3AD203B41FA5}">
                      <a16:colId xmlns:a16="http://schemas.microsoft.com/office/drawing/2014/main" val="159802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PrintMessage()</a:t>
                      </a:r>
                    </a:p>
                    <a:p>
                      <a:r>
                        <a:rPr lang="en-IN" dirty="0"/>
                        <a:t>SelectMenu()</a:t>
                      </a:r>
                    </a:p>
                    <a:p>
                      <a:r>
                        <a:rPr lang="en-IN" dirty="0"/>
                        <a:t>SearchItems()</a:t>
                      </a:r>
                    </a:p>
                    <a:p>
                      <a:r>
                        <a:rPr lang="en-IN" dirty="0"/>
                        <a:t>SearchByPrice()</a:t>
                      </a:r>
                    </a:p>
                    <a:p>
                      <a:r>
                        <a:rPr lang="en-IN" dirty="0"/>
                        <a:t>Count()</a:t>
                      </a:r>
                    </a:p>
                    <a:p>
                      <a:r>
                        <a:rPr lang="en-IN" dirty="0"/>
                        <a:t>Sum()</a:t>
                      </a:r>
                    </a:p>
                    <a:p>
                      <a:r>
                        <a:rPr lang="en-IN" dirty="0"/>
                        <a:t>Avg()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04799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77060E7-B9E8-C2AB-5A1C-4A7EA9414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47415"/>
              </p:ext>
            </p:extLst>
          </p:nvPr>
        </p:nvGraphicFramePr>
        <p:xfrm>
          <a:off x="8133228" y="2313339"/>
          <a:ext cx="303007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071">
                  <a:extLst>
                    <a:ext uri="{9D8B030D-6E8A-4147-A177-3AD203B41FA5}">
                      <a16:colId xmlns:a16="http://schemas.microsoft.com/office/drawing/2014/main" val="68423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5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items - ArrayList&lt;Integer&gt;</a:t>
                      </a:r>
                    </a:p>
                    <a:p>
                      <a:r>
                        <a:rPr lang="en-IN" dirty="0"/>
                        <a:t>quantity – ArrayList&lt;Integer&gt;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0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PrintMessage()</a:t>
                      </a:r>
                    </a:p>
                    <a:p>
                      <a:r>
                        <a:rPr lang="en-IN" dirty="0"/>
                        <a:t>AddToCart()</a:t>
                      </a:r>
                    </a:p>
                    <a:p>
                      <a:r>
                        <a:rPr lang="en-IN" dirty="0"/>
                        <a:t>Bill()</a:t>
                      </a:r>
                    </a:p>
                    <a:p>
                      <a:r>
                        <a:rPr lang="en-IN" dirty="0"/>
                        <a:t>SortItems()</a:t>
                      </a:r>
                    </a:p>
                    <a:p>
                      <a:r>
                        <a:rPr lang="en-IN" dirty="0"/>
                        <a:t>Alter()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28678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D95C693-A6D7-8B85-BCC2-5071EDE34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15612"/>
              </p:ext>
            </p:extLst>
          </p:nvPr>
        </p:nvGraphicFramePr>
        <p:xfrm>
          <a:off x="8178798" y="5138540"/>
          <a:ext cx="2124637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637">
                  <a:extLst>
                    <a:ext uri="{9D8B030D-6E8A-4147-A177-3AD203B41FA5}">
                      <a16:colId xmlns:a16="http://schemas.microsoft.com/office/drawing/2014/main" val="224855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DeliveryBoy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8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AssignDeliveryBoy()</a:t>
                      </a:r>
                    </a:p>
                    <a:p>
                      <a:r>
                        <a:rPr lang="en-IN" dirty="0"/>
                        <a:t>PrintMessage()</a:t>
                      </a:r>
                    </a:p>
                    <a:p>
                      <a:r>
                        <a:rPr lang="en-IN" dirty="0"/>
                        <a:t>Rating()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6021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3161F3-B195-0FF7-AA4E-64564CDB4F0D}"/>
              </a:ext>
            </a:extLst>
          </p:cNvPr>
          <p:cNvCxnSpPr/>
          <p:nvPr/>
        </p:nvCxnSpPr>
        <p:spPr>
          <a:xfrm flipH="1">
            <a:off x="4207436" y="1274233"/>
            <a:ext cx="3045009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4BBE33-8AF4-89FC-10D1-FBCD749BDEFE}"/>
              </a:ext>
            </a:extLst>
          </p:cNvPr>
          <p:cNvCxnSpPr>
            <a:cxnSpLocks/>
          </p:cNvCxnSpPr>
          <p:nvPr/>
        </p:nvCxnSpPr>
        <p:spPr>
          <a:xfrm>
            <a:off x="10103224" y="1524445"/>
            <a:ext cx="0" cy="7888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CC2149-0D33-D97E-B11E-43329441D76D}"/>
              </a:ext>
            </a:extLst>
          </p:cNvPr>
          <p:cNvCxnSpPr/>
          <p:nvPr/>
        </p:nvCxnSpPr>
        <p:spPr>
          <a:xfrm flipH="1">
            <a:off x="9042398" y="1524445"/>
            <a:ext cx="106082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8F2197-C3F3-884B-0AC0-1969778246B3}"/>
              </a:ext>
            </a:extLst>
          </p:cNvPr>
          <p:cNvCxnSpPr/>
          <p:nvPr/>
        </p:nvCxnSpPr>
        <p:spPr>
          <a:xfrm>
            <a:off x="10303435" y="5678043"/>
            <a:ext cx="4811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8DD5B6-D54C-0964-D867-C2832F2442A5}"/>
              </a:ext>
            </a:extLst>
          </p:cNvPr>
          <p:cNvCxnSpPr>
            <a:cxnSpLocks/>
          </p:cNvCxnSpPr>
          <p:nvPr/>
        </p:nvCxnSpPr>
        <p:spPr>
          <a:xfrm flipV="1">
            <a:off x="10784541" y="5049937"/>
            <a:ext cx="0" cy="6281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CEAD46-D981-6ABB-8113-52944195A702}"/>
              </a:ext>
            </a:extLst>
          </p:cNvPr>
          <p:cNvCxnSpPr/>
          <p:nvPr/>
        </p:nvCxnSpPr>
        <p:spPr>
          <a:xfrm>
            <a:off x="4207436" y="2823882"/>
            <a:ext cx="75751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C66CDA-0D96-CC3B-4C71-D3B5AF9EF5F2}"/>
              </a:ext>
            </a:extLst>
          </p:cNvPr>
          <p:cNvCxnSpPr/>
          <p:nvPr/>
        </p:nvCxnSpPr>
        <p:spPr>
          <a:xfrm flipH="1">
            <a:off x="6775821" y="2967318"/>
            <a:ext cx="140297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9F92F35-78BC-1C73-702F-70D50F5DD30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178798" y="5781160"/>
            <a:ext cx="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E8A8C3-4977-E70E-6DE5-648ADB0C8C29}"/>
              </a:ext>
            </a:extLst>
          </p:cNvPr>
          <p:cNvCxnSpPr/>
          <p:nvPr/>
        </p:nvCxnSpPr>
        <p:spPr>
          <a:xfrm flipH="1">
            <a:off x="7620000" y="5244353"/>
            <a:ext cx="55879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59DEA7-ADFE-FBDB-A94B-0F898F423F45}"/>
              </a:ext>
            </a:extLst>
          </p:cNvPr>
          <p:cNvCxnSpPr/>
          <p:nvPr/>
        </p:nvCxnSpPr>
        <p:spPr>
          <a:xfrm flipV="1">
            <a:off x="7620000" y="3218329"/>
            <a:ext cx="0" cy="20143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8605C7-33F0-8FB9-5268-14657921598C}"/>
              </a:ext>
            </a:extLst>
          </p:cNvPr>
          <p:cNvCxnSpPr/>
          <p:nvPr/>
        </p:nvCxnSpPr>
        <p:spPr>
          <a:xfrm flipH="1">
            <a:off x="6775821" y="3218329"/>
            <a:ext cx="84417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37BBFB9B-DBB6-3735-D1E3-706C33F9B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17392"/>
              </p:ext>
            </p:extLst>
          </p:nvPr>
        </p:nvGraphicFramePr>
        <p:xfrm>
          <a:off x="10157012" y="381338"/>
          <a:ext cx="1828800" cy="963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559537460"/>
                    </a:ext>
                  </a:extLst>
                </a:gridCol>
              </a:tblGrid>
              <a:tr h="96336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Implements </a:t>
                      </a:r>
                      <a:r>
                        <a:rPr lang="en-IN" dirty="0"/>
                        <a:t>  </a:t>
                      </a:r>
                    </a:p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Extends</a:t>
                      </a:r>
                      <a:r>
                        <a:rPr lang="en-IN" dirty="0"/>
                        <a:t>     </a:t>
                      </a:r>
                    </a:p>
                  </a:txBody>
                  <a:tcPr>
                    <a:pattFill prst="pct5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01875969"/>
                  </a:ext>
                </a:extLst>
              </a:tr>
            </a:tbl>
          </a:graphicData>
        </a:graphic>
      </p:graphicFrame>
      <p:sp>
        <p:nvSpPr>
          <p:cNvPr id="61" name="Arrow: Right 60">
            <a:extLst>
              <a:ext uri="{FF2B5EF4-FFF2-40B4-BE49-F238E27FC236}">
                <a16:creationId xmlns:a16="http://schemas.microsoft.com/office/drawing/2014/main" id="{043772A1-59A1-7274-B6C5-0C7297EC9B31}"/>
              </a:ext>
            </a:extLst>
          </p:cNvPr>
          <p:cNvSpPr/>
          <p:nvPr/>
        </p:nvSpPr>
        <p:spPr>
          <a:xfrm>
            <a:off x="11529351" y="477233"/>
            <a:ext cx="342155" cy="188259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6665CBA-5764-7598-F209-2F392CAAC497}"/>
              </a:ext>
            </a:extLst>
          </p:cNvPr>
          <p:cNvSpPr/>
          <p:nvPr/>
        </p:nvSpPr>
        <p:spPr>
          <a:xfrm>
            <a:off x="11231280" y="1021976"/>
            <a:ext cx="342155" cy="18825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CEAAD9-B6C6-8DAD-1073-9293CC992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52185"/>
              </p:ext>
            </p:extLst>
          </p:nvPr>
        </p:nvGraphicFramePr>
        <p:xfrm>
          <a:off x="4884653" y="3663278"/>
          <a:ext cx="22351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93">
                  <a:extLst>
                    <a:ext uri="{9D8B030D-6E8A-4147-A177-3AD203B41FA5}">
                      <a16:colId xmlns:a16="http://schemas.microsoft.com/office/drawing/2014/main" val="26318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CommandLineArg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7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toString()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2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82641-8C15-45AD-03FB-87DAE576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75" y="-61913"/>
            <a:ext cx="12296775" cy="6981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9CF9C-10F9-B256-A731-DDB2B32467F2}"/>
              </a:ext>
            </a:extLst>
          </p:cNvPr>
          <p:cNvSpPr txBox="1"/>
          <p:nvPr/>
        </p:nvSpPr>
        <p:spPr>
          <a:xfrm>
            <a:off x="9258300" y="5572125"/>
            <a:ext cx="2790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VERY HAPPY</a:t>
            </a:r>
          </a:p>
          <a:p>
            <a:r>
              <a:rPr lang="en-IN" dirty="0"/>
              <a:t> AND </a:t>
            </a:r>
          </a:p>
          <a:p>
            <a:r>
              <a:rPr lang="en-IN" dirty="0"/>
              <a:t>HEALTHY LIFE</a:t>
            </a:r>
          </a:p>
        </p:txBody>
      </p:sp>
    </p:spTree>
    <p:extLst>
      <p:ext uri="{BB962C8B-B14F-4D97-AF65-F5344CB8AC3E}">
        <p14:creationId xmlns:p14="http://schemas.microsoft.com/office/powerpoint/2010/main" val="766220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249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Overview:</vt:lpstr>
      <vt:lpstr>CLASS DIAGRAM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K</dc:creator>
  <cp:lastModifiedBy>RAMESH K</cp:lastModifiedBy>
  <cp:revision>5</cp:revision>
  <dcterms:created xsi:type="dcterms:W3CDTF">2022-11-23T11:55:38Z</dcterms:created>
  <dcterms:modified xsi:type="dcterms:W3CDTF">2024-05-22T15:13:39Z</dcterms:modified>
</cp:coreProperties>
</file>