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룡" initials="김" lastIdx="4" clrIdx="0">
    <p:extLst>
      <p:ext uri="{19B8F6BF-5375-455C-9EA6-DF929625EA0E}">
        <p15:presenceInfo xmlns:p15="http://schemas.microsoft.com/office/powerpoint/2012/main" userId="김대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5E"/>
    <a:srgbClr val="084971"/>
    <a:srgbClr val="0E70A1"/>
    <a:srgbClr val="0256A5"/>
    <a:srgbClr val="E1E2E4"/>
    <a:srgbClr val="47B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708" autoAdjust="0"/>
  </p:normalViewPr>
  <p:slideViewPr>
    <p:cSldViewPr snapToGrid="0">
      <p:cViewPr varScale="1">
        <p:scale>
          <a:sx n="80" d="100"/>
          <a:sy n="80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-4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재귀함수와 단일 </a:t>
            </a:r>
            <a:r>
              <a:rPr lang="ko-KR" altLang="en-US" dirty="0" err="1"/>
              <a:t>링크드</a:t>
            </a:r>
            <a:r>
              <a:rPr lang="ko-KR" altLang="en-US" dirty="0"/>
              <a:t> 리스트에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3E39C-24EC-4557-937D-B7FE28F856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6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709" y="2500699"/>
            <a:ext cx="8876582" cy="560972"/>
          </a:xfrm>
        </p:spPr>
        <p:txBody>
          <a:bodyPr anchor="b"/>
          <a:lstStyle>
            <a:lvl1pPr marL="0" indent="0" algn="ctr">
              <a:buNone/>
              <a:defRPr lang="ko-KR" altLang="en-US" sz="4000" b="1" kern="1200" baseline="0" dirty="0" smtClean="0">
                <a:solidFill>
                  <a:srgbClr val="FE005E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3709" y="3271392"/>
            <a:ext cx="8876583" cy="390981"/>
          </a:xfrm>
        </p:spPr>
        <p:txBody>
          <a:bodyPr/>
          <a:lstStyle>
            <a:lvl1pPr marL="0" indent="0" algn="ctr">
              <a:buNone/>
              <a:defRPr lang="ko-KR" altLang="en-US" sz="24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39569" y="5433254"/>
            <a:ext cx="4182753" cy="346075"/>
          </a:xfrm>
        </p:spPr>
        <p:txBody>
          <a:bodyPr anchor="b"/>
          <a:lstStyle>
            <a:lvl1pPr marL="0" indent="0" algn="r">
              <a:buFontTx/>
              <a:buNone/>
              <a:defRPr lang="ko-KR" altLang="en-US" sz="165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4339569" y="5852493"/>
            <a:ext cx="4178922" cy="630237"/>
          </a:xfrm>
        </p:spPr>
        <p:txBody>
          <a:bodyPr/>
          <a:lstStyle>
            <a:lvl1pPr marL="0" indent="0" algn="r" defTabSz="457200" rtl="0" eaLnBrk="1" latinLnBrk="0" hangingPunct="1">
              <a:buNone/>
              <a:defRPr lang="ko-KR" alt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메일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339569" y="4780756"/>
            <a:ext cx="4182753" cy="579335"/>
          </a:xfrm>
        </p:spPr>
        <p:txBody>
          <a:bodyPr anchor="t"/>
          <a:lstStyle>
            <a:lvl1pPr marL="0" indent="0" algn="r">
              <a:buFontTx/>
              <a:buNone/>
              <a:defRPr lang="ko-KR" altLang="en-US" sz="1650" b="1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Department of …..</a:t>
            </a:r>
            <a:br>
              <a:rPr lang="en-US" altLang="ko-KR" dirty="0"/>
            </a:br>
            <a:r>
              <a:rPr lang="en-US" altLang="ko-KR" dirty="0"/>
              <a:t>….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331955" y="1521372"/>
            <a:ext cx="6707146" cy="4396349"/>
          </a:xfrm>
        </p:spPr>
        <p:txBody>
          <a:bodyPr/>
          <a:lstStyle>
            <a:lvl1pPr marL="534988" indent="-534988">
              <a:lnSpc>
                <a:spcPct val="100000"/>
              </a:lnSpc>
              <a:buClr>
                <a:srgbClr val="FE005E"/>
              </a:buClr>
              <a:buSzPct val="120000"/>
              <a:buFont typeface="+mj-lt"/>
              <a:buAutoNum type="arabicPeriod"/>
              <a:defRPr sz="2800"/>
            </a:lvl1pPr>
            <a:lvl2pPr marL="801688" indent="-439738">
              <a:lnSpc>
                <a:spcPct val="100000"/>
              </a:lnSpc>
              <a:buClrTx/>
              <a:buFont typeface="+mj-lt"/>
              <a:buAutoNum type="arabicPeriod"/>
              <a:defRPr sz="2200"/>
            </a:lvl2pPr>
            <a:lvl3pPr marL="1077913" indent="-361950">
              <a:lnSpc>
                <a:spcPct val="100000"/>
              </a:lnSpc>
              <a:buClrTx/>
              <a:buFont typeface="+mj-lt"/>
              <a:buAutoNum type="arabicPeriod"/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80195" y="308271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ctr" latinLnBrk="1"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kumimoji="1" lang="en-US" altLang="ko-KR" sz="4000" b="1" dirty="0">
                <a:solidFill>
                  <a:srgbClr val="FE005E"/>
                </a:solidFill>
                <a:latin typeface="맑은 고딕" pitchFamily="50" charset="-127"/>
                <a:cs typeface="맑은 고딕"/>
              </a:rPr>
              <a:t>[</a:t>
            </a:r>
            <a:r>
              <a:rPr kumimoji="1" lang="en-US" altLang="ko-KR" sz="4000" b="1" dirty="0">
                <a:solidFill>
                  <a:srgbClr val="084971"/>
                </a:solidFill>
                <a:latin typeface="맑은 고딕" pitchFamily="50" charset="-127"/>
                <a:cs typeface="맑은 고딕"/>
              </a:rPr>
              <a:t>         </a:t>
            </a:r>
            <a:r>
              <a:rPr kumimoji="1" lang="en-US" altLang="ko-KR" sz="4000" b="1" dirty="0">
                <a:solidFill>
                  <a:srgbClr val="FE005E"/>
                </a:solidFill>
                <a:latin typeface="맑은 고딕" pitchFamily="50" charset="-127"/>
                <a:cs typeface="맑은 고딕"/>
              </a:rPr>
              <a:t>]</a:t>
            </a:r>
            <a:endParaRPr kumimoji="1" lang="ko-KR" altLang="en-US" sz="4000" b="1" dirty="0">
              <a:solidFill>
                <a:srgbClr val="FE005E"/>
              </a:solidFill>
              <a:latin typeface="맑은 고딕" pitchFamily="50" charset="-127"/>
              <a:cs typeface="맑은 고딕"/>
            </a:endParaRPr>
          </a:p>
        </p:txBody>
      </p:sp>
      <p:sp>
        <p:nvSpPr>
          <p:cNvPr id="21" name="제목 1"/>
          <p:cNvSpPr txBox="1">
            <a:spLocks/>
          </p:cNvSpPr>
          <p:nvPr userDrawn="1"/>
        </p:nvSpPr>
        <p:spPr bwMode="auto">
          <a:xfrm>
            <a:off x="3957638" y="365421"/>
            <a:ext cx="1228725" cy="67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ctr" latinLnBrk="1" hangingPunct="1">
              <a:spcBef>
                <a:spcPct val="0"/>
              </a:spcBef>
              <a:spcAft>
                <a:spcPct val="0"/>
              </a:spcAft>
              <a:buFont typeface="+mj-lt"/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algn="l" rtl="0" eaLnBrk="1" fontAlgn="ctr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/>
                <a:ea typeface="맑은 고딕"/>
                <a:cs typeface="맑은 고딕"/>
              </a:defRPr>
            </a:lvl2pPr>
            <a:lvl3pPr algn="l" rtl="0" eaLnBrk="1" fontAlgn="ctr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/>
                <a:ea typeface="맑은 고딕"/>
                <a:cs typeface="맑은 고딕"/>
              </a:defRPr>
            </a:lvl3pPr>
            <a:lvl4pPr algn="l" rtl="0" eaLnBrk="1" fontAlgn="ctr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/>
                <a:ea typeface="맑은 고딕"/>
                <a:cs typeface="맑은 고딕"/>
              </a:defRPr>
            </a:lvl4pPr>
            <a:lvl5pPr algn="l" rtl="0" eaLnBrk="1" fontAlgn="ctr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/>
                <a:ea typeface="맑은 고딕"/>
                <a:cs typeface="맑은 고딕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목 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1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055900"/>
            <a:ext cx="1817476" cy="1730433"/>
          </a:xfrm>
          <a:prstGeom prst="rect">
            <a:avLst/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7477" y="2182483"/>
            <a:ext cx="7007346" cy="603846"/>
          </a:xfrm>
        </p:spPr>
        <p:txBody>
          <a:bodyPr anchor="b"/>
          <a:lstStyle>
            <a:lvl1pPr marL="0" indent="0">
              <a:buNone/>
              <a:defRPr sz="4000">
                <a:solidFill>
                  <a:srgbClr val="FE005E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-153641" y="999714"/>
            <a:ext cx="1678840" cy="2173517"/>
          </a:xfrm>
        </p:spPr>
        <p:txBody>
          <a:bodyPr anchor="ctr"/>
          <a:lstStyle>
            <a:lvl1pPr marL="0" indent="0" algn="l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4000" b="0" kern="1200" dirty="0" smtClean="0">
                <a:solidFill>
                  <a:srgbClr val="FE005E"/>
                </a:solidFill>
                <a:latin typeface="Helvetica57-Condensed" pitchFamily="34" charset="0"/>
                <a:ea typeface="HY울릉도M"/>
                <a:cs typeface="HY울릉도M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5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90500" y="672709"/>
            <a:ext cx="831272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9330" y="100403"/>
            <a:ext cx="7886700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1120" y="98004"/>
            <a:ext cx="3812880" cy="419100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90500" y="672709"/>
            <a:ext cx="831272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19330" y="100403"/>
            <a:ext cx="5211790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2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30" y="100403"/>
            <a:ext cx="7886700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672709"/>
            <a:ext cx="831272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567024"/>
            <a:ext cx="9144000" cy="23089"/>
          </a:xfrm>
          <a:prstGeom prst="rect">
            <a:avLst/>
          </a:prstGeom>
          <a:solidFill>
            <a:srgbClr val="FE005E"/>
          </a:solidFill>
          <a:ln>
            <a:solidFill>
              <a:srgbClr val="FE00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005E"/>
              </a:solidFill>
            </a:endParaRPr>
          </a:p>
        </p:txBody>
      </p:sp>
      <p:sp>
        <p:nvSpPr>
          <p:cNvPr id="9" name="Rectangle 1040"/>
          <p:cNvSpPr>
            <a:spLocks noGrp="1" noChangeArrowheads="1"/>
          </p:cNvSpPr>
          <p:nvPr userDrawn="1"/>
        </p:nvSpPr>
        <p:spPr bwMode="black">
          <a:xfrm>
            <a:off x="388958" y="6563704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smtClean="0">
                <a:solidFill>
                  <a:srgbClr val="FE005E"/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dirty="0">
              <a:solidFill>
                <a:srgbClr val="FE005E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769037" y="6695402"/>
            <a:ext cx="8440277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E1E2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 userDrawn="1"/>
        </p:nvCxnSpPr>
        <p:spPr bwMode="auto">
          <a:xfrm>
            <a:off x="-25878" y="6695402"/>
            <a:ext cx="414836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E1E2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492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63" r:id="rId3"/>
    <p:sldLayoutId id="2147483656" r:id="rId4"/>
    <p:sldLayoutId id="2147483655" r:id="rId5"/>
    <p:sldLayoutId id="214748366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8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534988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dr03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m.u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3709" y="2830899"/>
            <a:ext cx="8876582" cy="56097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OS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4339569" y="5128454"/>
            <a:ext cx="4182753" cy="346075"/>
          </a:xfrm>
        </p:spPr>
        <p:txBody>
          <a:bodyPr/>
          <a:lstStyle/>
          <a:p>
            <a:r>
              <a:rPr lang="ko-KR" altLang="en-US" dirty="0"/>
              <a:t>김대룡</a:t>
            </a:r>
            <a:r>
              <a:rPr lang="en-US" altLang="ko-KR" dirty="0"/>
              <a:t>(Kim </a:t>
            </a:r>
            <a:r>
              <a:rPr lang="en-US" altLang="ko-KR" dirty="0" err="1"/>
              <a:t>Dae</a:t>
            </a:r>
            <a:r>
              <a:rPr lang="en-US" altLang="ko-KR" dirty="0"/>
              <a:t> </a:t>
            </a:r>
            <a:r>
              <a:rPr lang="en-US" altLang="ko-KR" dirty="0" err="1"/>
              <a:t>Ryong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39569" y="5547693"/>
            <a:ext cx="4178922" cy="630237"/>
          </a:xfrm>
        </p:spPr>
        <p:txBody>
          <a:bodyPr/>
          <a:lstStyle/>
          <a:p>
            <a:r>
              <a:rPr lang="en-US" altLang="ko-KR" dirty="0"/>
              <a:t>010-9788-7918</a:t>
            </a:r>
          </a:p>
          <a:p>
            <a:r>
              <a:rPr lang="en-US" altLang="ko-KR" dirty="0"/>
              <a:t>kdr7918@gmail.com</a:t>
            </a:r>
          </a:p>
          <a:p>
            <a:r>
              <a:rPr lang="en-US" altLang="ko-KR" dirty="0">
                <a:hlinkClick r:id="rId3"/>
              </a:rPr>
              <a:t>https://github.com/kdr0324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7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6D6B3F-2126-4638-BA99-911F47FB7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CC6A6-2321-491F-9776-9CE86BD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NASM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http://www.nasm.us/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환경 변수 추가 </a:t>
            </a:r>
            <a:r>
              <a:rPr lang="en-US" altLang="ko-KR" dirty="0"/>
              <a:t>&gt; </a:t>
            </a:r>
            <a:r>
              <a:rPr lang="ko-KR" altLang="en-US" dirty="0"/>
              <a:t>시스템 변수 </a:t>
            </a:r>
            <a:r>
              <a:rPr lang="en-US" altLang="ko-KR" dirty="0"/>
              <a:t>&gt; Path &gt; </a:t>
            </a:r>
            <a:r>
              <a:rPr lang="en-US" altLang="ko-KR" dirty="0" err="1"/>
              <a:t>nasm</a:t>
            </a:r>
            <a:r>
              <a:rPr lang="en-US" altLang="ko-KR" dirty="0"/>
              <a:t> </a:t>
            </a:r>
            <a:r>
              <a:rPr lang="ko-KR" altLang="en-US" dirty="0"/>
              <a:t>폴더 경로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 &gt; </a:t>
            </a:r>
            <a:r>
              <a:rPr lang="en-US" altLang="ko-KR" dirty="0" err="1"/>
              <a:t>nasm</a:t>
            </a:r>
            <a:r>
              <a:rPr lang="en-US" altLang="ko-KR" dirty="0"/>
              <a:t> –h </a:t>
            </a:r>
            <a:r>
              <a:rPr lang="ko-KR" altLang="en-US" dirty="0"/>
              <a:t>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VMWare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067417-50A0-40B1-A661-ECE1971D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 구축</a:t>
            </a:r>
          </a:p>
        </p:txBody>
      </p:sp>
    </p:spTree>
    <p:extLst>
      <p:ext uri="{BB962C8B-B14F-4D97-AF65-F5344CB8AC3E}">
        <p14:creationId xmlns:p14="http://schemas.microsoft.com/office/powerpoint/2010/main" val="49359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B143-F632-43EF-80A9-87991988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범용 레지스터</a:t>
            </a:r>
            <a:endParaRPr lang="en-US" altLang="ko-KR" dirty="0"/>
          </a:p>
          <a:p>
            <a:pPr lvl="1"/>
            <a:r>
              <a:rPr lang="en-US" altLang="ko-KR" dirty="0"/>
              <a:t>EAS : </a:t>
            </a:r>
            <a:r>
              <a:rPr lang="ko-KR" altLang="en-US" dirty="0"/>
              <a:t>정수 연산</a:t>
            </a:r>
            <a:r>
              <a:rPr lang="en-US" altLang="ko-KR" dirty="0"/>
              <a:t>, I/O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EBX : </a:t>
            </a:r>
            <a:r>
              <a:rPr lang="ko-KR" altLang="en-US" dirty="0"/>
              <a:t>포인터 연산</a:t>
            </a:r>
            <a:endParaRPr lang="en-US" altLang="ko-KR" dirty="0"/>
          </a:p>
          <a:p>
            <a:pPr lvl="1"/>
            <a:r>
              <a:rPr lang="en-US" altLang="ko-KR" dirty="0"/>
              <a:t>ECX : </a:t>
            </a:r>
            <a:r>
              <a:rPr lang="ko-KR" altLang="en-US" dirty="0"/>
              <a:t>루프와 같은 반복연산</a:t>
            </a:r>
            <a:endParaRPr lang="en-US" altLang="ko-KR" dirty="0"/>
          </a:p>
          <a:p>
            <a:pPr lvl="1"/>
            <a:r>
              <a:rPr lang="en-US" altLang="ko-KR" dirty="0"/>
              <a:t>EDX : </a:t>
            </a:r>
            <a:r>
              <a:rPr lang="ko-KR" altLang="en-US" dirty="0"/>
              <a:t>데이터나 문자 연산</a:t>
            </a:r>
            <a:endParaRPr lang="en-US" altLang="ko-KR" dirty="0"/>
          </a:p>
          <a:p>
            <a:pPr lvl="1"/>
            <a:r>
              <a:rPr lang="en-US" altLang="ko-KR" dirty="0"/>
              <a:t>ESI : </a:t>
            </a:r>
            <a:r>
              <a:rPr lang="ko-KR" altLang="en-US" dirty="0"/>
              <a:t>메모리 복사 명령에서 출발지 주소 포인터</a:t>
            </a:r>
            <a:endParaRPr lang="en-US" altLang="ko-KR" dirty="0"/>
          </a:p>
          <a:p>
            <a:pPr lvl="1"/>
            <a:r>
              <a:rPr lang="en-US" altLang="ko-KR" dirty="0"/>
              <a:t>EDI : </a:t>
            </a:r>
            <a:r>
              <a:rPr lang="ko-KR" altLang="en-US" dirty="0"/>
              <a:t>메모리 복사 명령에서 목적지 주소 포인터</a:t>
            </a:r>
            <a:endParaRPr lang="en-US" altLang="ko-KR" dirty="0"/>
          </a:p>
          <a:p>
            <a:pPr lvl="1"/>
            <a:r>
              <a:rPr lang="en-US" altLang="ko-KR" dirty="0"/>
              <a:t>EBP : </a:t>
            </a:r>
            <a:r>
              <a:rPr lang="ko-KR" altLang="en-US" dirty="0"/>
              <a:t>스택 베이스 포인터</a:t>
            </a:r>
            <a:endParaRPr lang="en-US" altLang="ko-KR" dirty="0"/>
          </a:p>
          <a:p>
            <a:pPr lvl="1"/>
            <a:r>
              <a:rPr lang="en-US" altLang="ko-KR" dirty="0"/>
              <a:t>ESP :  CPU </a:t>
            </a:r>
            <a:r>
              <a:rPr lang="ko-KR" altLang="en-US" dirty="0"/>
              <a:t>스택 포인터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프로그램 카운터 레지스터</a:t>
            </a:r>
            <a:endParaRPr lang="en-US" altLang="ko-KR" dirty="0"/>
          </a:p>
          <a:p>
            <a:pPr lvl="1"/>
            <a:r>
              <a:rPr lang="en-US" altLang="ko-KR" dirty="0"/>
              <a:t>EIP : </a:t>
            </a:r>
            <a:r>
              <a:rPr lang="ko-KR" altLang="en-US" dirty="0"/>
              <a:t>다음에 실행될 명령어의 주소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0FB021-D8BF-4E0F-A875-52205E7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</a:t>
            </a:r>
          </a:p>
        </p:txBody>
      </p:sp>
    </p:spTree>
    <p:extLst>
      <p:ext uri="{BB962C8B-B14F-4D97-AF65-F5344CB8AC3E}">
        <p14:creationId xmlns:p14="http://schemas.microsoft.com/office/powerpoint/2010/main" val="38250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B143-F632-43EF-80A9-87991988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부팅 과정</a:t>
            </a:r>
            <a:endParaRPr lang="en-US" altLang="ko-KR" dirty="0"/>
          </a:p>
          <a:p>
            <a:pPr marL="609600" lvl="1" indent="-342900">
              <a:buAutoNum type="arabicPeriod"/>
            </a:pPr>
            <a:r>
              <a:rPr lang="en-US" altLang="ko-KR" dirty="0"/>
              <a:t>Power ON</a:t>
            </a:r>
          </a:p>
          <a:p>
            <a:pPr marL="609600" lvl="1" indent="-342900">
              <a:buAutoNum type="arabicPeriod"/>
            </a:pPr>
            <a:r>
              <a:rPr lang="ko-KR" altLang="en-US" dirty="0"/>
              <a:t>메인보드 </a:t>
            </a:r>
            <a:r>
              <a:rPr lang="en-US" altLang="ko-KR" dirty="0"/>
              <a:t>BIOS </a:t>
            </a:r>
            <a:r>
              <a:rPr lang="ko-KR" altLang="en-US" dirty="0"/>
              <a:t>구동</a:t>
            </a:r>
            <a:endParaRPr lang="en-US" altLang="ko-KR" dirty="0"/>
          </a:p>
          <a:p>
            <a:pPr marL="609600" lvl="1" indent="-342900">
              <a:buAutoNum type="arabicPeriod"/>
            </a:pPr>
            <a:r>
              <a:rPr lang="en-US" altLang="ko-KR" dirty="0"/>
              <a:t>POST(Power On Self Test)</a:t>
            </a:r>
            <a:r>
              <a:rPr lang="ko-KR" altLang="en-US" dirty="0"/>
              <a:t>단계를 통해 메모리와 하드웨어 자체 점검</a:t>
            </a:r>
            <a:endParaRPr lang="en-US" altLang="ko-KR" dirty="0"/>
          </a:p>
          <a:p>
            <a:pPr marL="609600" lvl="1" indent="-342900">
              <a:buAutoNum type="arabicPeriod"/>
            </a:pPr>
            <a:r>
              <a:rPr lang="en-US" altLang="ko-KR" dirty="0"/>
              <a:t>CMOS </a:t>
            </a:r>
            <a:r>
              <a:rPr lang="ko-KR" altLang="en-US" dirty="0"/>
              <a:t>설정 정보를 읽어 들이고 부팅에 필요한 정보 획득</a:t>
            </a:r>
            <a:endParaRPr lang="en-US" altLang="ko-KR" dirty="0"/>
          </a:p>
          <a:p>
            <a:pPr marL="609600" lvl="1" indent="-342900">
              <a:buAutoNum type="arabicPeriod"/>
            </a:pPr>
            <a:r>
              <a:rPr lang="ko-KR" altLang="en-US" dirty="0"/>
              <a:t>하드디스크 첫 번째 섹터인 </a:t>
            </a:r>
            <a:r>
              <a:rPr lang="en-US" altLang="ko-KR" dirty="0"/>
              <a:t>Master Boot Record(MBR)</a:t>
            </a:r>
            <a:r>
              <a:rPr lang="ko-KR" altLang="en-US" dirty="0"/>
              <a:t>를 검사하고 로드</a:t>
            </a:r>
            <a:endParaRPr lang="en-US" altLang="ko-KR" dirty="0"/>
          </a:p>
          <a:p>
            <a:pPr marL="609600" lvl="1" indent="-342900">
              <a:buAutoNum type="arabicPeriod"/>
            </a:pPr>
            <a:r>
              <a:rPr lang="ko-KR" altLang="en-US" dirty="0" err="1"/>
              <a:t>부트로더가</a:t>
            </a:r>
            <a:r>
              <a:rPr lang="ko-KR" altLang="en-US" dirty="0"/>
              <a:t> 실행되어 커널을 메모리에 로딩</a:t>
            </a:r>
            <a:endParaRPr lang="en-US" altLang="ko-KR" dirty="0"/>
          </a:p>
          <a:p>
            <a:pPr marL="609600" lvl="1" indent="-342900">
              <a:buAutoNum type="arabicPeriod"/>
            </a:pPr>
            <a:r>
              <a:rPr lang="ko-KR" altLang="en-US" dirty="0" err="1"/>
              <a:t>부트로더에</a:t>
            </a:r>
            <a:r>
              <a:rPr lang="ko-KR" altLang="en-US" dirty="0"/>
              <a:t> 의해 커널 로드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0FB021-D8BF-4E0F-A875-52205E7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</p:spTree>
    <p:extLst>
      <p:ext uri="{BB962C8B-B14F-4D97-AF65-F5344CB8AC3E}">
        <p14:creationId xmlns:p14="http://schemas.microsoft.com/office/powerpoint/2010/main" val="36979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B143-F632-43EF-80A9-87991988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0FB021-D8BF-4E0F-A875-52205E7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15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[제2회 SW 안전성 보증을 위한 기술 세미나] 발표자료_template</Template>
  <TotalTime>1075</TotalTime>
  <Words>181</Words>
  <Application>Microsoft Office PowerPoint</Application>
  <PresentationFormat>화면 슬라이드 쇼(4:3)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Helvetica57-Condensed</vt:lpstr>
      <vt:lpstr>HY울릉도M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1. 개발환경 구축</vt:lpstr>
      <vt:lpstr>어셈블리</vt:lpstr>
      <vt:lpstr>부트스트랩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seungwon Oh</dc:creator>
  <cp:lastModifiedBy> </cp:lastModifiedBy>
  <cp:revision>80</cp:revision>
  <dcterms:created xsi:type="dcterms:W3CDTF">2016-10-21T05:24:48Z</dcterms:created>
  <dcterms:modified xsi:type="dcterms:W3CDTF">2018-03-14T19:10:50Z</dcterms:modified>
</cp:coreProperties>
</file>