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A95C6-D170-4B4A-999D-646F737AF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14CB9F-3BFD-4F48-8ADD-77547C4B1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88A2E-A25F-4F2C-811E-09492D86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1EE2-E717-4F4F-8105-255ACCBD0B1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24B43-73EE-4B8D-943A-F4660A3F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129D4-0F50-4D88-A444-1C9B417C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598-410F-4BBD-AC3D-7F7BDAC52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0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C6833-EE34-49CB-9E5F-DCB1CE4D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28419F-AE03-4335-A949-0169D9AD2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7C1B0-2F7A-4CB7-982A-7B75D9A5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1EE2-E717-4F4F-8105-255ACCBD0B1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25DC5-ABE7-420A-9CCA-AD28E74C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188D3-0CC2-4ED3-BEC2-D4F56FBA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598-410F-4BBD-AC3D-7F7BDAC52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8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9D491-C465-4B86-B99A-E448A904A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AC04E9-0708-48A1-BA74-12A2CE1DA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74CC4-0852-47A1-928E-2E884D67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1EE2-E717-4F4F-8105-255ACCBD0B1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0AB11-58B3-4B75-99C1-F084742A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0BE41-1BC9-4A67-B229-37D990E6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598-410F-4BBD-AC3D-7F7BDAC52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8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485E1-006E-4153-97C4-7F2AA32F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BDF32-7344-4E92-B147-1375B54E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01A14-22F5-4765-965C-31F4C65C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1EE2-E717-4F4F-8105-255ACCBD0B1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E2E29-3F06-4CD6-9CF3-A7630860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FAFDA-1BEC-4D4B-A8AA-FBC6C3BB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598-410F-4BBD-AC3D-7F7BDAC52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74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D58AC-F892-4879-B480-E428A019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64F21D-7BC7-434A-AC55-6B56DA055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1C429-F9B5-4093-A994-57FCA764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1EE2-E717-4F4F-8105-255ACCBD0B1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283D70-0FAB-44ED-85B4-D658268D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EABF6-FEA4-4CBE-8507-DC28D1B2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598-410F-4BBD-AC3D-7F7BDAC52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27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632ED-4BC8-40D3-96C1-9E989770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B20E8-E41F-4BE0-BB30-A9207CAC8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C71378-DE1D-40CE-82A5-89322EC44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4B794-F042-4152-AC5F-953CD34B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1EE2-E717-4F4F-8105-255ACCBD0B1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96BC1C-9FB7-42EE-826B-1812583E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FA15A-F3BC-4E07-8C4F-E9691067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598-410F-4BBD-AC3D-7F7BDAC52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0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867D2-764C-4C7B-9678-4076313A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8DD41-32FD-49B6-800D-C20BE882F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8057C3-1BEC-4FA3-BBFE-CD2431417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ED9D3E-D99C-43E6-935B-A3ACC076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EC292D-DC90-442A-8414-9AEBE412F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6E8D8E-71F3-43BC-BE0F-7FA08A25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1EE2-E717-4F4F-8105-255ACCBD0B1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FB38D4-F869-4107-B232-2F55099C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C198B-27E7-4841-BECD-B983AE4C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598-410F-4BBD-AC3D-7F7BDAC52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34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D19CB-8A8D-4C51-BEBC-C1DF05C4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5E25F2-54C5-450B-8484-07B7E379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1EE2-E717-4F4F-8105-255ACCBD0B1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3A0448-0B30-4BB7-8487-54B047BB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A8B809-54BE-4E3A-AFD4-9678516B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598-410F-4BBD-AC3D-7F7BDAC52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7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0A491-C26E-415A-B6DF-1F070B4A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1EE2-E717-4F4F-8105-255ACCBD0B1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AB1A5C-07C2-4C21-9811-0F3D0E44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7FFDAD-08DF-4F59-949F-99A8C63E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598-410F-4BBD-AC3D-7F7BDAC52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93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29399-001A-42B9-8ED2-9FDCCFD4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A251E-74B3-401C-9D3B-DFB9BBBE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3CA5B-F09D-4BDB-8F68-30B5DE608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DA7B8-E290-4B39-AF1D-F932E878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1EE2-E717-4F4F-8105-255ACCBD0B1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92EFC3-56A1-4C63-B904-547CD152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81C5D6-EFCA-4CEB-83E6-1BA9F315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598-410F-4BBD-AC3D-7F7BDAC52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6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5161C-CE2C-49ED-A793-CA06334D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E56076-3475-4D50-9BF6-E918EF5C4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96457-94A6-4751-A6EF-66E9EC2F6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28E5F-83FC-4338-A214-A00CB8B7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1EE2-E717-4F4F-8105-255ACCBD0B1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81839-7819-4FD8-A1FB-387929C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5C988-4FDB-411B-9EF1-F4AE5B09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598-410F-4BBD-AC3D-7F7BDAC52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3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CC2974-B77E-4757-BCCB-9E648885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C41B0-2B1A-4755-85C2-101D1037F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43F6A-61AA-40A5-9985-032533DD9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71EE2-E717-4F4F-8105-255ACCBD0B1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AA088-9FB4-4E1C-9D76-CDD3545BF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E14B2-F18E-4EC9-B2BE-BAAED06AD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5598-410F-4BBD-AC3D-7F7BDAC52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37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E50B7E1-205A-4167-A13E-E607B8706820}"/>
              </a:ext>
            </a:extLst>
          </p:cNvPr>
          <p:cNvSpPr/>
          <p:nvPr/>
        </p:nvSpPr>
        <p:spPr>
          <a:xfrm>
            <a:off x="1638300" y="1276350"/>
            <a:ext cx="9115425" cy="422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AD002D-4631-49B7-A1C7-F508B5129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220" y="4013148"/>
            <a:ext cx="2727480" cy="11182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ECAB83-DBEF-4025-9BFD-E5212E275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987" y="965281"/>
            <a:ext cx="2669818" cy="2669818"/>
          </a:xfrm>
          <a:prstGeom prst="rect">
            <a:avLst/>
          </a:prstGeom>
        </p:spPr>
      </p:pic>
      <p:pic>
        <p:nvPicPr>
          <p:cNvPr id="1026" name="Picture 2" descr="Steam VR ICOnì ëí ì´ë¯¸ì§ ê²ìê²°ê³¼">
            <a:extLst>
              <a:ext uri="{FF2B5EF4-FFF2-40B4-BE49-F238E27FC236}">
                <a16:creationId xmlns:a16="http://schemas.microsoft.com/office/drawing/2014/main" id="{0B93A297-2AD9-4BA5-B292-CD2DD1B60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434" y="-5806992"/>
            <a:ext cx="2323462" cy="232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VE ICONì ëí ì´ë¯¸ì§ ê²ìê²°ê³¼">
            <a:extLst>
              <a:ext uri="{FF2B5EF4-FFF2-40B4-BE49-F238E27FC236}">
                <a16:creationId xmlns:a16="http://schemas.microsoft.com/office/drawing/2014/main" id="{BD12C61C-395D-430E-84CE-44D1326B2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48" y="1524153"/>
            <a:ext cx="1885111" cy="155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9054633-74F9-4353-AFC0-2762C77F1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744" y="3016829"/>
            <a:ext cx="1346585" cy="13465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5F6D6CE-CE56-459D-A89C-802EBB0C75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1" y="1742898"/>
            <a:ext cx="2072815" cy="2072815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353B01AA-0BB0-4D01-AA8C-02F1C646E5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4081" y="4363414"/>
            <a:ext cx="4466898" cy="75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194FBEB-AD28-4621-940B-8DCD7D453B27}"/>
              </a:ext>
            </a:extLst>
          </p:cNvPr>
          <p:cNvSpPr/>
          <p:nvPr/>
        </p:nvSpPr>
        <p:spPr>
          <a:xfrm>
            <a:off x="6282275" y="1470519"/>
            <a:ext cx="4264287" cy="28157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AB58271-E80B-4B3B-8A22-8169CF75D1BA}"/>
              </a:ext>
            </a:extLst>
          </p:cNvPr>
          <p:cNvSpPr/>
          <p:nvPr/>
        </p:nvSpPr>
        <p:spPr>
          <a:xfrm>
            <a:off x="6556597" y="1903432"/>
            <a:ext cx="1435816" cy="22956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2BD8D2E-E829-48B8-A9FF-484D22097513}"/>
              </a:ext>
            </a:extLst>
          </p:cNvPr>
          <p:cNvSpPr/>
          <p:nvPr/>
        </p:nvSpPr>
        <p:spPr>
          <a:xfrm>
            <a:off x="6705905" y="1997620"/>
            <a:ext cx="1162383" cy="1254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61F0C5-83E4-4E26-9AF6-8B1A23DBE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30" y="2095805"/>
            <a:ext cx="761695" cy="761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62EA5-08A2-41F5-979F-33AEC463A5CC}"/>
              </a:ext>
            </a:extLst>
          </p:cNvPr>
          <p:cNvSpPr txBox="1"/>
          <p:nvPr/>
        </p:nvSpPr>
        <p:spPr>
          <a:xfrm>
            <a:off x="1228877" y="286702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MySQL Database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BA32518-169D-4ADB-B1B0-9D9EB2C33E65}"/>
              </a:ext>
            </a:extLst>
          </p:cNvPr>
          <p:cNvCxnSpPr>
            <a:cxnSpLocks/>
          </p:cNvCxnSpPr>
          <p:nvPr/>
        </p:nvCxnSpPr>
        <p:spPr>
          <a:xfrm>
            <a:off x="2362352" y="2486182"/>
            <a:ext cx="1323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6A43D8-EAC6-4B9F-B256-D28BB7587553}"/>
              </a:ext>
            </a:extLst>
          </p:cNvPr>
          <p:cNvSpPr txBox="1"/>
          <p:nvPr/>
        </p:nvSpPr>
        <p:spPr>
          <a:xfrm>
            <a:off x="2467127" y="1768771"/>
            <a:ext cx="1162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000" dirty="0"/>
              <a:t>로그인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회원가입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저장하기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불러오기</a:t>
            </a:r>
            <a:endParaRPr lang="en-US" altLang="ko-KR" sz="1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AD9604-A8DF-4ACB-9645-263BB5BAC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254" y="2095805"/>
            <a:ext cx="761695" cy="7712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4C8043-5447-463D-9A2C-CAFBA3594888}"/>
              </a:ext>
            </a:extLst>
          </p:cNvPr>
          <p:cNvSpPr txBox="1"/>
          <p:nvPr/>
        </p:nvSpPr>
        <p:spPr>
          <a:xfrm>
            <a:off x="3179195" y="3001833"/>
            <a:ext cx="198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 Server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26D9318-787D-4D24-B423-FFF84584A404}"/>
              </a:ext>
            </a:extLst>
          </p:cNvPr>
          <p:cNvCxnSpPr>
            <a:cxnSpLocks/>
          </p:cNvCxnSpPr>
          <p:nvPr/>
        </p:nvCxnSpPr>
        <p:spPr>
          <a:xfrm>
            <a:off x="4676927" y="2486182"/>
            <a:ext cx="1323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ADE88E-77EF-4B3E-8313-0FDF6D2F808B}"/>
              </a:ext>
            </a:extLst>
          </p:cNvPr>
          <p:cNvSpPr txBox="1"/>
          <p:nvPr/>
        </p:nvSpPr>
        <p:spPr>
          <a:xfrm>
            <a:off x="4765259" y="1470519"/>
            <a:ext cx="1162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000" dirty="0"/>
              <a:t>로그인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회원가입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저장하기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불러오기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방 만들기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방 참가</a:t>
            </a:r>
            <a:endParaRPr lang="en-US" altLang="ko-KR" sz="10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51F9D76-043D-4086-A784-4D2C9A941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138" y="835584"/>
            <a:ext cx="835009" cy="83500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E74092-A6C5-4C6E-9F69-B6FFD5E1C0B1}"/>
              </a:ext>
            </a:extLst>
          </p:cNvPr>
          <p:cNvSpPr txBox="1"/>
          <p:nvPr/>
        </p:nvSpPr>
        <p:spPr>
          <a:xfrm>
            <a:off x="6646831" y="1068423"/>
            <a:ext cx="174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Unity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749770-A056-480B-A5EA-E9A2A0C47585}"/>
              </a:ext>
            </a:extLst>
          </p:cNvPr>
          <p:cNvSpPr txBox="1"/>
          <p:nvPr/>
        </p:nvSpPr>
        <p:spPr>
          <a:xfrm>
            <a:off x="6744335" y="1527175"/>
            <a:ext cx="108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Host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D04A5A-33AE-4FB5-8BC3-020AC7D97237}"/>
              </a:ext>
            </a:extLst>
          </p:cNvPr>
          <p:cNvSpPr txBox="1"/>
          <p:nvPr/>
        </p:nvSpPr>
        <p:spPr>
          <a:xfrm>
            <a:off x="6790883" y="1953577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3A92BA7-9950-43BE-A1C9-E3426946D707}"/>
              </a:ext>
            </a:extLst>
          </p:cNvPr>
          <p:cNvSpPr/>
          <p:nvPr/>
        </p:nvSpPr>
        <p:spPr>
          <a:xfrm>
            <a:off x="6667229" y="3633395"/>
            <a:ext cx="1162383" cy="4414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BB4DFB-20D0-48DB-BCB6-6B18D8EAF1FE}"/>
              </a:ext>
            </a:extLst>
          </p:cNvPr>
          <p:cNvSpPr txBox="1"/>
          <p:nvPr/>
        </p:nvSpPr>
        <p:spPr>
          <a:xfrm>
            <a:off x="6772623" y="3671174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84CE094-82FA-4C04-A1DA-002E3F23ABCE}"/>
              </a:ext>
            </a:extLst>
          </p:cNvPr>
          <p:cNvSpPr/>
          <p:nvPr/>
        </p:nvSpPr>
        <p:spPr>
          <a:xfrm>
            <a:off x="8815167" y="1732489"/>
            <a:ext cx="1435816" cy="7536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8CE1A6-D334-4BDC-A41C-780659378866}"/>
              </a:ext>
            </a:extLst>
          </p:cNvPr>
          <p:cNvSpPr txBox="1"/>
          <p:nvPr/>
        </p:nvSpPr>
        <p:spPr>
          <a:xfrm>
            <a:off x="9047300" y="1911139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5AB1522-87A6-4119-9CF4-6F254BE20E7E}"/>
              </a:ext>
            </a:extLst>
          </p:cNvPr>
          <p:cNvSpPr/>
          <p:nvPr/>
        </p:nvSpPr>
        <p:spPr>
          <a:xfrm>
            <a:off x="8815167" y="3258123"/>
            <a:ext cx="1435816" cy="7536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202012-F186-49DD-9770-CA0703C3DD21}"/>
              </a:ext>
            </a:extLst>
          </p:cNvPr>
          <p:cNvSpPr txBox="1"/>
          <p:nvPr/>
        </p:nvSpPr>
        <p:spPr>
          <a:xfrm>
            <a:off x="9047300" y="3450304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B70AA3B-8D41-47F1-BF87-9C7175884D85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7889403" y="2109336"/>
            <a:ext cx="925764" cy="5178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53E4D0F-35D8-4C4B-9347-704766BCEC10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899479" y="2901599"/>
            <a:ext cx="915688" cy="7333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AAB80A4-4EB8-4F0D-86F4-F617EC0DD700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248421" y="3252182"/>
            <a:ext cx="0" cy="38121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408A4042-BC58-48ED-AC96-25DD684AE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664" y="2284905"/>
            <a:ext cx="785682" cy="78568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FDB8A38-CAAB-461A-BFB2-5D5BA69AC488}"/>
              </a:ext>
            </a:extLst>
          </p:cNvPr>
          <p:cNvSpPr txBox="1"/>
          <p:nvPr/>
        </p:nvSpPr>
        <p:spPr>
          <a:xfrm rot="19755311">
            <a:off x="7998105" y="2044114"/>
            <a:ext cx="96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동기화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F86D0F-6105-40DE-87D9-08E211851705}"/>
              </a:ext>
            </a:extLst>
          </p:cNvPr>
          <p:cNvSpPr txBox="1"/>
          <p:nvPr/>
        </p:nvSpPr>
        <p:spPr>
          <a:xfrm rot="2352418">
            <a:off x="7985374" y="3128348"/>
            <a:ext cx="96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동기화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E6AB9BD6-60BF-499D-88D1-BF14CCF627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434" y="3595196"/>
            <a:ext cx="693247" cy="693247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CB4A1FF-FE5E-492D-8327-B236472071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316" y="2901599"/>
            <a:ext cx="693247" cy="69324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D7CC9AC-8C20-4E93-9FD6-A9840D746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316" y="1431576"/>
            <a:ext cx="693247" cy="69324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185725F-31F4-4297-9135-4142BBB76826}"/>
              </a:ext>
            </a:extLst>
          </p:cNvPr>
          <p:cNvSpPr txBox="1"/>
          <p:nvPr/>
        </p:nvSpPr>
        <p:spPr>
          <a:xfrm>
            <a:off x="7258398" y="3371404"/>
            <a:ext cx="96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동기화</a:t>
            </a:r>
          </a:p>
        </p:txBody>
      </p:sp>
    </p:spTree>
    <p:extLst>
      <p:ext uri="{BB962C8B-B14F-4D97-AF65-F5344CB8AC3E}">
        <p14:creationId xmlns:p14="http://schemas.microsoft.com/office/powerpoint/2010/main" val="7059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194FBEB-AD28-4621-940B-8DCD7D453B27}"/>
              </a:ext>
            </a:extLst>
          </p:cNvPr>
          <p:cNvSpPr/>
          <p:nvPr/>
        </p:nvSpPr>
        <p:spPr>
          <a:xfrm>
            <a:off x="6141370" y="1459153"/>
            <a:ext cx="4264287" cy="28157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AB58271-E80B-4B3B-8A22-8169CF75D1BA}"/>
              </a:ext>
            </a:extLst>
          </p:cNvPr>
          <p:cNvSpPr/>
          <p:nvPr/>
        </p:nvSpPr>
        <p:spPr>
          <a:xfrm>
            <a:off x="6432937" y="1663941"/>
            <a:ext cx="1435816" cy="2403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2BD8D2E-E829-48B8-A9FF-484D22097513}"/>
              </a:ext>
            </a:extLst>
          </p:cNvPr>
          <p:cNvSpPr/>
          <p:nvPr/>
        </p:nvSpPr>
        <p:spPr>
          <a:xfrm>
            <a:off x="6523171" y="2404020"/>
            <a:ext cx="1267590" cy="5224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61F0C5-83E4-4E26-9AF6-8B1A23DBE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30" y="2542845"/>
            <a:ext cx="761695" cy="761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62EA5-08A2-41F5-979F-33AEC463A5CC}"/>
              </a:ext>
            </a:extLst>
          </p:cNvPr>
          <p:cNvSpPr txBox="1"/>
          <p:nvPr/>
        </p:nvSpPr>
        <p:spPr>
          <a:xfrm>
            <a:off x="1228877" y="331406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BA32518-169D-4ADB-B1B0-9D9EB2C33E65}"/>
              </a:ext>
            </a:extLst>
          </p:cNvPr>
          <p:cNvCxnSpPr>
            <a:cxnSpLocks/>
          </p:cNvCxnSpPr>
          <p:nvPr/>
        </p:nvCxnSpPr>
        <p:spPr>
          <a:xfrm>
            <a:off x="2362352" y="2933222"/>
            <a:ext cx="1323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6A43D8-EAC6-4B9F-B256-D28BB7587553}"/>
              </a:ext>
            </a:extLst>
          </p:cNvPr>
          <p:cNvSpPr txBox="1"/>
          <p:nvPr/>
        </p:nvSpPr>
        <p:spPr>
          <a:xfrm>
            <a:off x="2467127" y="2652691"/>
            <a:ext cx="1162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사용자 데이터</a:t>
            </a:r>
            <a:endParaRPr lang="en-US" altLang="ko-KR" sz="1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AD9604-A8DF-4ACB-9645-263BB5BAC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734" y="2542845"/>
            <a:ext cx="761695" cy="7712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4C8043-5447-463D-9A2C-CAFBA3594888}"/>
              </a:ext>
            </a:extLst>
          </p:cNvPr>
          <p:cNvSpPr txBox="1"/>
          <p:nvPr/>
        </p:nvSpPr>
        <p:spPr>
          <a:xfrm>
            <a:off x="3209675" y="3314065"/>
            <a:ext cx="198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26D9318-787D-4D24-B423-FFF84584A404}"/>
              </a:ext>
            </a:extLst>
          </p:cNvPr>
          <p:cNvCxnSpPr>
            <a:cxnSpLocks/>
          </p:cNvCxnSpPr>
          <p:nvPr/>
        </p:nvCxnSpPr>
        <p:spPr>
          <a:xfrm>
            <a:off x="4676927" y="2933222"/>
            <a:ext cx="1323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ADE88E-77EF-4B3E-8313-0FDF6D2F808B}"/>
              </a:ext>
            </a:extLst>
          </p:cNvPr>
          <p:cNvSpPr txBox="1"/>
          <p:nvPr/>
        </p:nvSpPr>
        <p:spPr>
          <a:xfrm>
            <a:off x="4765259" y="2537319"/>
            <a:ext cx="1162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로그인</a:t>
            </a:r>
            <a:endParaRPr lang="en-US" altLang="ko-KR" sz="1000" dirty="0"/>
          </a:p>
          <a:p>
            <a:pPr algn="ctr"/>
            <a:r>
              <a:rPr lang="ko-KR" altLang="en-US" sz="1000" dirty="0"/>
              <a:t>방 매칭 시스템</a:t>
            </a:r>
            <a:endParaRPr lang="en-US" altLang="ko-KR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E74092-A6C5-4C6E-9F69-B6FFD5E1C0B1}"/>
              </a:ext>
            </a:extLst>
          </p:cNvPr>
          <p:cNvSpPr txBox="1"/>
          <p:nvPr/>
        </p:nvSpPr>
        <p:spPr>
          <a:xfrm>
            <a:off x="7258615" y="4288585"/>
            <a:ext cx="23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Unity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749770-A056-480B-A5EA-E9A2A0C47585}"/>
              </a:ext>
            </a:extLst>
          </p:cNvPr>
          <p:cNvSpPr txBox="1"/>
          <p:nvPr/>
        </p:nvSpPr>
        <p:spPr>
          <a:xfrm>
            <a:off x="6610499" y="1870499"/>
            <a:ext cx="108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Host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D04A5A-33AE-4FB5-8BC3-020AC7D97237}"/>
              </a:ext>
            </a:extLst>
          </p:cNvPr>
          <p:cNvSpPr txBox="1"/>
          <p:nvPr/>
        </p:nvSpPr>
        <p:spPr>
          <a:xfrm>
            <a:off x="6860418" y="2479884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3A92BA7-9950-43BE-A1C9-E3426946D707}"/>
              </a:ext>
            </a:extLst>
          </p:cNvPr>
          <p:cNvSpPr/>
          <p:nvPr/>
        </p:nvSpPr>
        <p:spPr>
          <a:xfrm>
            <a:off x="6543569" y="3430195"/>
            <a:ext cx="1162383" cy="4414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BB4DFB-20D0-48DB-BCB6-6B18D8EAF1FE}"/>
              </a:ext>
            </a:extLst>
          </p:cNvPr>
          <p:cNvSpPr txBox="1"/>
          <p:nvPr/>
        </p:nvSpPr>
        <p:spPr>
          <a:xfrm>
            <a:off x="6821683" y="3467974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B70AA3B-8D41-47F1-BF87-9C7175884D85}"/>
              </a:ext>
            </a:extLst>
          </p:cNvPr>
          <p:cNvCxnSpPr>
            <a:cxnSpLocks/>
          </p:cNvCxnSpPr>
          <p:nvPr/>
        </p:nvCxnSpPr>
        <p:spPr>
          <a:xfrm flipV="1">
            <a:off x="7790761" y="2148391"/>
            <a:ext cx="861846" cy="3282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AAB80A4-4EB8-4F0D-86F4-F617EC0DD700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124761" y="2926473"/>
            <a:ext cx="0" cy="5037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408A4042-BC58-48ED-AC96-25DD684AE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41" y="2491079"/>
            <a:ext cx="360000" cy="360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6AB9BD6-60BF-499D-88D1-BF14CCF62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41" y="3448730"/>
            <a:ext cx="360000" cy="360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185725F-31F4-4297-9135-4142BBB76826}"/>
              </a:ext>
            </a:extLst>
          </p:cNvPr>
          <p:cNvSpPr txBox="1"/>
          <p:nvPr/>
        </p:nvSpPr>
        <p:spPr>
          <a:xfrm>
            <a:off x="7124578" y="3056444"/>
            <a:ext cx="96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동기화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9A0E755-9E42-4DFF-85CA-6D9DB0AA50A8}"/>
              </a:ext>
            </a:extLst>
          </p:cNvPr>
          <p:cNvSpPr/>
          <p:nvPr/>
        </p:nvSpPr>
        <p:spPr>
          <a:xfrm>
            <a:off x="8652607" y="1883582"/>
            <a:ext cx="1435816" cy="515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8F4555-9EBB-450C-8AF1-288F38CA3D1E}"/>
              </a:ext>
            </a:extLst>
          </p:cNvPr>
          <p:cNvSpPr txBox="1"/>
          <p:nvPr/>
        </p:nvSpPr>
        <p:spPr>
          <a:xfrm>
            <a:off x="9037140" y="1971880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2E3FDA8-6B82-42AD-9BBD-AAD39A1B5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73" y="1948432"/>
            <a:ext cx="360000" cy="360000"/>
          </a:xfrm>
          <a:prstGeom prst="rect">
            <a:avLst/>
          </a:prstGeom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9AF6D01-5802-4766-BBCA-683B33F17375}"/>
              </a:ext>
            </a:extLst>
          </p:cNvPr>
          <p:cNvSpPr/>
          <p:nvPr/>
        </p:nvSpPr>
        <p:spPr>
          <a:xfrm>
            <a:off x="8652607" y="2932733"/>
            <a:ext cx="1435816" cy="5152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CFE7C4-8773-4244-85EA-AC9B82756DF1}"/>
              </a:ext>
            </a:extLst>
          </p:cNvPr>
          <p:cNvSpPr txBox="1"/>
          <p:nvPr/>
        </p:nvSpPr>
        <p:spPr>
          <a:xfrm>
            <a:off x="9037140" y="3021031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DB4B4B2B-AC1C-4E6F-8F22-9B29C8F10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73" y="2997583"/>
            <a:ext cx="360000" cy="360000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F2E46B-DAB4-449A-A181-DAC66D491E8D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788881" y="2876015"/>
            <a:ext cx="863726" cy="3143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3209E70-87FB-4682-A024-ECC25DF2D0F5}"/>
              </a:ext>
            </a:extLst>
          </p:cNvPr>
          <p:cNvSpPr txBox="1"/>
          <p:nvPr/>
        </p:nvSpPr>
        <p:spPr>
          <a:xfrm>
            <a:off x="7939925" y="2571636"/>
            <a:ext cx="96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동기화</a:t>
            </a:r>
          </a:p>
        </p:txBody>
      </p:sp>
    </p:spTree>
    <p:extLst>
      <p:ext uri="{BB962C8B-B14F-4D97-AF65-F5344CB8AC3E}">
        <p14:creationId xmlns:p14="http://schemas.microsoft.com/office/powerpoint/2010/main" val="51393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41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KimDaeRyong</dc:creator>
  <cp:lastModifiedBy>KimDaeRyong</cp:lastModifiedBy>
  <cp:revision>13</cp:revision>
  <dcterms:created xsi:type="dcterms:W3CDTF">2019-05-27T00:48:17Z</dcterms:created>
  <dcterms:modified xsi:type="dcterms:W3CDTF">2019-05-27T07:20:32Z</dcterms:modified>
</cp:coreProperties>
</file>