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3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1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7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0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4A33-4019-4546-A27F-11575F58ED91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FBB3-BF7D-47E4-A076-CE7783C57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2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117" y="980728"/>
            <a:ext cx="7560840" cy="1107996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tx2"/>
                </a:solidFill>
              </a:rPr>
              <a:t>지능형 </a:t>
            </a:r>
            <a:r>
              <a:rPr lang="en-US" altLang="ko-KR" sz="6600" b="1">
                <a:solidFill>
                  <a:schemeClr val="tx2"/>
                </a:solidFill>
              </a:rPr>
              <a:t>SoC </a:t>
            </a:r>
            <a:r>
              <a:rPr lang="ko-KR" altLang="en-US" sz="6600" b="1">
                <a:solidFill>
                  <a:schemeClr val="tx2"/>
                </a:solidFill>
              </a:rPr>
              <a:t>로봇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41" y="3145035"/>
            <a:ext cx="3510391" cy="1004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63" y="2564527"/>
            <a:ext cx="810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</a:rPr>
              <a:t>상명대학교 서울캠퍼스 컴퓨터과학과</a:t>
            </a:r>
            <a:endParaRPr lang="en-US" altLang="ko-KR" sz="2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789" y="453032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201211177 </a:t>
            </a:r>
            <a:r>
              <a:rPr lang="ko-KR" altLang="en-US"/>
              <a:t>김대룡</a:t>
            </a:r>
            <a:endParaRPr lang="en-US" altLang="ko-KR"/>
          </a:p>
          <a:p>
            <a:r>
              <a:rPr lang="en-US" altLang="ko-KR"/>
              <a:t>201411162 </a:t>
            </a:r>
            <a:r>
              <a:rPr lang="ko-KR" altLang="en-US"/>
              <a:t>최호진</a:t>
            </a:r>
            <a:endParaRPr lang="en-US" altLang="ko-KR"/>
          </a:p>
          <a:p>
            <a:r>
              <a:rPr lang="en-US" altLang="ko-KR"/>
              <a:t>201411133 </a:t>
            </a:r>
            <a:r>
              <a:rPr lang="ko-KR" altLang="en-US"/>
              <a:t>오현우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6774" l="628" r="99163">
                        <a14:foregroundMark x1="19247" y1="66935" x2="19247" y2="66935"/>
                        <a14:foregroundMark x1="30753" y1="66935" x2="30753" y2="66935"/>
                        <a14:foregroundMark x1="46234" y1="62097" x2="46234" y2="62097"/>
                        <a14:foregroundMark x1="55439" y1="60484" x2="55439" y2="60484"/>
                        <a14:foregroundMark x1="61506" y1="74194" x2="61506" y2="74194"/>
                        <a14:foregroundMark x1="75105" y1="78226" x2="75105" y2="78226"/>
                        <a14:foregroundMark x1="88285" y1="71774" x2="88285" y2="71774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17" y="4951630"/>
            <a:ext cx="3510391" cy="10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26" y="416858"/>
            <a:ext cx="7392234" cy="707886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50" y="1917326"/>
            <a:ext cx="7392234" cy="2308324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tx2"/>
                </a:solidFill>
              </a:rPr>
              <a:t>1. </a:t>
            </a:r>
            <a:r>
              <a:rPr lang="ko-KR" altLang="en-US" sz="3200">
                <a:solidFill>
                  <a:schemeClr val="tx2"/>
                </a:solidFill>
              </a:rPr>
              <a:t>프로젝트 소개</a:t>
            </a:r>
            <a:endParaRPr lang="en-US" altLang="ko-KR" sz="320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tx2"/>
                </a:solidFill>
              </a:rPr>
              <a:t>2. </a:t>
            </a:r>
            <a:r>
              <a:rPr lang="ko-KR" altLang="en-US" sz="3200">
                <a:solidFill>
                  <a:schemeClr val="tx2"/>
                </a:solidFill>
              </a:rPr>
              <a:t>개발환경</a:t>
            </a:r>
            <a:endParaRPr lang="en-US" altLang="ko-KR" sz="320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tx2"/>
                </a:solidFill>
              </a:rPr>
              <a:t>3. </a:t>
            </a:r>
            <a:r>
              <a:rPr lang="ko-KR" altLang="en-US" sz="3200">
                <a:solidFill>
                  <a:schemeClr val="tx2"/>
                </a:solidFill>
              </a:rPr>
              <a:t>구현 내용 </a:t>
            </a:r>
            <a:r>
              <a:rPr lang="ko-KR" altLang="en-US" sz="3200" smtClean="0">
                <a:solidFill>
                  <a:schemeClr val="tx2"/>
                </a:solidFill>
              </a:rPr>
              <a:t>설명</a:t>
            </a:r>
            <a:endParaRPr lang="en-US" altLang="ko-KR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7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92234" cy="461665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프로젝트 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926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개발 동기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98884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지능형 </a:t>
            </a:r>
            <a:r>
              <a:rPr lang="en-US" altLang="ko-KR" sz="1600"/>
              <a:t>SoC </a:t>
            </a:r>
            <a:r>
              <a:rPr lang="ko-KR" altLang="en-US" sz="1600"/>
              <a:t>로봇워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062028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</a:t>
            </a:r>
            <a:r>
              <a:rPr lang="ko-KR" altLang="en-US" sz="1400"/>
              <a:t>최근 디지털 가전제품 및 도우미 로봇처럼 지능형 제품들이 많이 출시 되고 있습니다</a:t>
            </a:r>
            <a:r>
              <a:rPr lang="en-US" altLang="ko-KR" sz="1400"/>
              <a:t>. </a:t>
            </a:r>
          </a:p>
          <a:p>
            <a:r>
              <a:rPr lang="ko-KR" altLang="en-US" sz="1400" smtClean="0"/>
              <a:t>이에 발 맞추어 </a:t>
            </a:r>
            <a:r>
              <a:rPr lang="ko-KR" altLang="en-US" sz="1400"/>
              <a:t>휴머노이드 로봇을 개발</a:t>
            </a:r>
            <a:r>
              <a:rPr lang="en-US" altLang="ko-KR" sz="1400"/>
              <a:t>, </a:t>
            </a:r>
            <a:r>
              <a:rPr lang="ko-KR" altLang="en-US" sz="1400"/>
              <a:t>차세대 동력 사업인 지능형 로봇분야에 대한 역량과 경쟁력을 </a:t>
            </a:r>
            <a:endParaRPr lang="en-US" altLang="ko-KR" sz="1400"/>
          </a:p>
          <a:p>
            <a:r>
              <a:rPr lang="ko-KR" altLang="en-US" sz="1400"/>
              <a:t>기르기 위해 </a:t>
            </a:r>
            <a:r>
              <a:rPr lang="ko-KR" altLang="en-US" sz="1400" smtClean="0"/>
              <a:t>해당 프로젝트를 하게 </a:t>
            </a:r>
            <a:r>
              <a:rPr lang="ko-KR" altLang="en-US" sz="1400"/>
              <a:t>되었습니다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251520" y="2276872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/>
              <a:t> </a:t>
            </a:r>
            <a:r>
              <a:rPr lang="ko-KR" altLang="en-US" sz="1400" smtClean="0"/>
              <a:t>개발동기에 맞추어 지능형 로봇에 좀 더 손쉽게 접근하기 위해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지능형 </a:t>
            </a:r>
            <a:r>
              <a:rPr lang="en-US" altLang="ko-KR" sz="1400"/>
              <a:t>SoC </a:t>
            </a:r>
            <a:r>
              <a:rPr lang="ko-KR" altLang="en-US" sz="1400" smtClean="0"/>
              <a:t>로봇워</a:t>
            </a:r>
            <a:r>
              <a:rPr lang="en-US" altLang="ko-KR" sz="1400" smtClean="0"/>
              <a:t>’</a:t>
            </a:r>
            <a:r>
              <a:rPr lang="ko-KR" altLang="en-US" sz="1400" smtClean="0"/>
              <a:t> </a:t>
            </a:r>
            <a:r>
              <a:rPr lang="ko-KR" altLang="en-US" sz="1400"/>
              <a:t>대회의 </a:t>
            </a:r>
            <a:r>
              <a:rPr lang="ko-KR" altLang="en-US" sz="1400" smtClean="0"/>
              <a:t>휴로</a:t>
            </a:r>
            <a:r>
              <a:rPr lang="en-US" altLang="ko-KR" sz="1400" smtClean="0"/>
              <a:t>-C</a:t>
            </a:r>
            <a:r>
              <a:rPr lang="ko-KR" altLang="en-US" sz="1400" smtClean="0"/>
              <a:t>와 태권 </a:t>
            </a:r>
            <a:r>
              <a:rPr lang="ko-KR" altLang="en-US" sz="1400"/>
              <a:t>부문에 </a:t>
            </a:r>
            <a:r>
              <a:rPr lang="ko-KR" altLang="en-US" sz="1400" smtClean="0"/>
              <a:t>참가하게 되었습니다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 대회에서 사용하는 휴머노이드 </a:t>
            </a:r>
            <a:r>
              <a:rPr lang="ko-KR" altLang="en-US" sz="1400"/>
              <a:t>로봇은 머리에 달려있는 카메라를 통해 상황을 </a:t>
            </a:r>
            <a:r>
              <a:rPr lang="ko-KR" altLang="en-US" sz="1400" smtClean="0"/>
              <a:t>인지하고 앞면의 두뇌보드와 뒷면의 제어기를 통해 로봇을 </a:t>
            </a:r>
            <a:r>
              <a:rPr lang="ko-KR" altLang="en-US" sz="1400"/>
              <a:t>제어합니다</a:t>
            </a:r>
            <a:r>
              <a:rPr lang="en-US" altLang="ko-KR" sz="1400"/>
              <a:t>. </a:t>
            </a:r>
          </a:p>
          <a:p>
            <a:pPr fontAlgn="base"/>
            <a:r>
              <a:rPr lang="ko-KR" altLang="en-US" sz="1400" smtClean="0"/>
              <a:t>대회의 종목에 맞추어 저희 프로젝트의 로봇은 크게 두가지의 일을 수행합니다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 fontAlgn="base"/>
            <a:r>
              <a:rPr lang="en-US" altLang="ko-KR" sz="1400"/>
              <a:t>1. </a:t>
            </a:r>
            <a:r>
              <a:rPr lang="ko-KR" altLang="en-US" sz="1400"/>
              <a:t>상대 로봇을 인식하여 싸우는 격투기</a:t>
            </a:r>
            <a:r>
              <a:rPr lang="en-US" altLang="ko-KR" sz="1400"/>
              <a:t>(</a:t>
            </a:r>
            <a:r>
              <a:rPr lang="ko-KR" altLang="en-US" sz="1400"/>
              <a:t>태권</a:t>
            </a:r>
            <a:r>
              <a:rPr lang="en-US" altLang="ko-KR" sz="1400"/>
              <a:t>)</a:t>
            </a:r>
          </a:p>
          <a:p>
            <a:pPr fontAlgn="base"/>
            <a:r>
              <a:rPr lang="en-US" altLang="ko-KR" sz="1400"/>
              <a:t>2. </a:t>
            </a:r>
            <a:r>
              <a:rPr lang="ko-KR" altLang="en-US" sz="1400"/>
              <a:t>장애물을 인식하여 넘어가는 장애물 통과</a:t>
            </a:r>
            <a:r>
              <a:rPr lang="en-US" altLang="ko-KR" sz="1400"/>
              <a:t>(</a:t>
            </a:r>
            <a:r>
              <a:rPr lang="ko-KR" altLang="en-US" sz="1400"/>
              <a:t>휴로</a:t>
            </a:r>
            <a:r>
              <a:rPr lang="en-US" altLang="ko-KR" sz="1400"/>
              <a:t>-C)</a:t>
            </a:r>
            <a:endParaRPr lang="ko-KR" altLang="en-US" sz="1400"/>
          </a:p>
        </p:txBody>
      </p:sp>
      <p:pic>
        <p:nvPicPr>
          <p:cNvPr id="8" name="Picture 2" descr="C:\Users\JBAE\Desktop\thumb-2415432345_u3ph9yjT_e2967d773cbf5f7ac9caa4038628a7e490cfb651_6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6" y="3933056"/>
            <a:ext cx="3600000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BAE\Desktop\thumb-2415432345_2BVr5WlA_849d9259e4d830457813a0cd7f78e567a742640f_6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68" y="3933056"/>
            <a:ext cx="3600000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7746" y="6333056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/>
              <a:t>&lt;</a:t>
            </a:r>
            <a:r>
              <a:rPr lang="ko-KR" altLang="en-US" sz="1800"/>
              <a:t>태권 경기</a:t>
            </a:r>
            <a:r>
              <a:rPr lang="en-US" altLang="ko-KR" sz="1800"/>
              <a:t>&gt;</a:t>
            </a:r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4661239" y="6333056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/>
              <a:t>&lt;</a:t>
            </a:r>
            <a:r>
              <a:rPr lang="ko-KR" altLang="en-US" sz="1800"/>
              <a:t>휴로</a:t>
            </a:r>
            <a:r>
              <a:rPr lang="en-US" altLang="ko-KR" sz="1800"/>
              <a:t>-C</a:t>
            </a:r>
            <a:r>
              <a:rPr lang="ko-KR" altLang="en-US" sz="1800"/>
              <a:t> 경기</a:t>
            </a:r>
            <a:r>
              <a:rPr lang="en-US" altLang="ko-KR" sz="1800"/>
              <a:t>&gt;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971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92234" cy="461665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개발환경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31249"/>
              </p:ext>
            </p:extLst>
          </p:nvPr>
        </p:nvGraphicFramePr>
        <p:xfrm>
          <a:off x="1547664" y="836712"/>
          <a:ext cx="5976664" cy="483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개발환경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세부내용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메탈파이터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로봇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310mm</a:t>
                      </a:r>
                      <a:endParaRPr lang="ko-KR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중량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1.2kg</a:t>
                      </a:r>
                      <a:endParaRPr lang="ko-KR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색상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로보티즈 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프리미엄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로봇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390mm</a:t>
                      </a:r>
                      <a:endParaRPr lang="ko-KR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중량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1.7kg</a:t>
                      </a:r>
                      <a:endParaRPr lang="ko-KR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색상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아마존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보드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MCU : 160MHZ</a:t>
                      </a:r>
                    </a:p>
                    <a:p>
                      <a:pPr fontAlgn="base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DDR2 128MB</a:t>
                      </a:r>
                    </a:p>
                    <a:p>
                      <a:pPr fontAlgn="base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: 3.5inch (320*480)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CCD</a:t>
                      </a:r>
                      <a:r>
                        <a:rPr lang="en-US" altLang="ko-KR" sz="1600" baseline="0"/>
                        <a:t> </a:t>
                      </a:r>
                      <a:r>
                        <a:rPr lang="ko-KR" altLang="en-US" sz="1600" baseline="0"/>
                        <a:t>카메라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endParaRPr lang="en-US" altLang="ko-KR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개발언어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 C++, RoboBaisic</a:t>
                      </a:r>
                      <a:endParaRPr lang="ko-KR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71776"/>
                  </a:ext>
                </a:extLst>
              </a:tr>
              <a:tr h="46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운영체제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Linux, Windows</a:t>
                      </a:r>
                      <a:endParaRPr lang="ko-KR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8798"/>
                  </a:ext>
                </a:extLst>
              </a:tr>
              <a:tr h="46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형상관리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Tortoise</a:t>
                      </a:r>
                      <a:r>
                        <a:rPr lang="en-US" altLang="ko-KR" sz="16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SVN</a:t>
                      </a:r>
                      <a:endParaRPr lang="en-US" altLang="ko-KR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3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92234" cy="461665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구현 내용 설명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90270"/>
              </p:ext>
            </p:extLst>
          </p:nvPr>
        </p:nvGraphicFramePr>
        <p:xfrm>
          <a:off x="539552" y="2708920"/>
          <a:ext cx="8064896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휴로</a:t>
                      </a:r>
                      <a:r>
                        <a:rPr lang="en-US" altLang="ko-KR" sz="1400"/>
                        <a:t>-C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태권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현재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현재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사용</a:t>
                      </a:r>
                      <a:endParaRPr lang="en-US" altLang="ko-KR" sz="1400" smtClean="0"/>
                    </a:p>
                    <a:p>
                      <a:pPr algn="ctr" latinLnBrk="1"/>
                      <a:r>
                        <a:rPr lang="ko-KR" altLang="en-US" sz="1400" smtClean="0"/>
                        <a:t>기술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라벨링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ko-KR" altLang="en-US" sz="1400" smtClean="0"/>
                        <a:t>선형방정식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일부</a:t>
                      </a:r>
                      <a:r>
                        <a:rPr lang="en-US" altLang="ko-KR" sz="1400" smtClean="0"/>
                        <a:t>)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라벨링</a:t>
                      </a:r>
                      <a:r>
                        <a:rPr lang="en-US" altLang="ko-KR" sz="1400" baseline="0" smtClean="0"/>
                        <a:t> + </a:t>
                      </a:r>
                      <a:r>
                        <a:rPr lang="ko-KR" altLang="en-US" sz="1400" smtClean="0"/>
                        <a:t>허프 </a:t>
                      </a:r>
                      <a:r>
                        <a:rPr lang="ko-KR" altLang="en-US" sz="1400" dirty="0"/>
                        <a:t>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라벨링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적분영상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히스토그램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장애물의 영역을 쉽게 구분할 수 있어서 거리나 크기 정보를 얻기 쉽다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직선의 기울기 정보와 </a:t>
                      </a:r>
                      <a:r>
                        <a:rPr lang="en-US" altLang="ko-KR" sz="1400" dirty="0"/>
                        <a:t>y</a:t>
                      </a:r>
                      <a:r>
                        <a:rPr lang="ko-KR" altLang="en-US" sz="1400" dirty="0"/>
                        <a:t>절편을 이용하여 로봇이 틀어져 있는 경우와 장애물 까지의 거리를 알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로봇의 영역을 쉽게 구분할 수 있어서 거리나 크기 정보를 얻기 쉽다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연산이 적어서 즉각적인 실시간 영상처리에 적합하다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로봇이 방향이 틀어져 있는 경우 잘못된 결과를 얻을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연산이 많아서 실시간 영상처리에 적합하지 않다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로봇의 거리가 먼 경우 주변 배경과의 구분이 어렵다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77885"/>
              </p:ext>
            </p:extLst>
          </p:nvPr>
        </p:nvGraphicFramePr>
        <p:xfrm>
          <a:off x="539552" y="1196752"/>
          <a:ext cx="80648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4925872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612921568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97394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휴로</a:t>
                      </a:r>
                      <a:r>
                        <a:rPr lang="en-US" altLang="ko-KR" sz="1400" smtClean="0"/>
                        <a:t>-C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태권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7065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필요 정보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장애물과의 거리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상대로봇과의 거리정보</a:t>
                      </a:r>
                      <a:endParaRPr lang="en-US" altLang="ko-KR" sz="14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437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장애물의 기울기 정보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상대로봇의</a:t>
                      </a:r>
                      <a:r>
                        <a:rPr lang="ko-KR" altLang="en-US" sz="1400" dirty="0" smtClean="0"/>
                        <a:t> 좌우 정보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06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92234" cy="461665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구현 내용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</a:t>
            </a:r>
            <a:r>
              <a:rPr lang="en-US" altLang="ko-KR"/>
              <a:t>-</a:t>
            </a:r>
            <a:r>
              <a:rPr lang="ko-KR" altLang="en-US"/>
              <a:t>휴로</a:t>
            </a:r>
          </a:p>
        </p:txBody>
      </p:sp>
      <p:pic>
        <p:nvPicPr>
          <p:cNvPr id="1031" name="Picture 7" descr="G:\huro_competition\image\yellow_hole_down\result\mission_06_YellowHoleDown_0000831_01_binar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1273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:\huro_competition\image\yellow_hole_down\result\mission_06_YellowHoleDown_0000831_02_resul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51273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:\huro_competition\image\yellow_hole_down\mission_06_YellowHoleDown_00008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3" y="1251273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:\huro_competition\image\red_stair\result\mission_02_RedStair_0000078_01_binary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3819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:\huro_competition\image\red_stair\result\mission_02_RedStair_0000078_02_result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71" y="273819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:\huro_competition\image\red_stair\mission_02_RedStair_0000078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3" y="273819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2954214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HSI </a:t>
            </a:r>
            <a:r>
              <a:rPr lang="ko-KR" altLang="en-US" sz="1400" smtClean="0"/>
              <a:t>라벨링</a:t>
            </a:r>
            <a:endParaRPr lang="en-US" altLang="ko-KR" sz="1400" smtClean="0"/>
          </a:p>
          <a:p>
            <a:r>
              <a:rPr lang="en-US" altLang="ko-KR" sz="1400" smtClean="0"/>
              <a:t>-&gt; </a:t>
            </a:r>
            <a:r>
              <a:rPr lang="ko-KR" altLang="en-US" sz="1400" smtClean="0"/>
              <a:t>미디언</a:t>
            </a:r>
            <a:r>
              <a:rPr lang="en-US" altLang="ko-KR" sz="1400"/>
              <a:t> </a:t>
            </a:r>
            <a:endParaRPr lang="en-US" altLang="ko-KR" sz="1400" smtClean="0"/>
          </a:p>
          <a:p>
            <a:r>
              <a:rPr lang="en-US" altLang="ko-KR" sz="1400" smtClean="0"/>
              <a:t>-&gt; </a:t>
            </a:r>
            <a:r>
              <a:rPr lang="ko-KR" altLang="en-US" sz="1400" smtClean="0"/>
              <a:t>끝점 찾기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6516216" y="1345719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HSI </a:t>
            </a:r>
            <a:r>
              <a:rPr lang="ko-KR" altLang="en-US" sz="1400" smtClean="0"/>
              <a:t>라벨링</a:t>
            </a:r>
            <a:endParaRPr lang="en-US" altLang="ko-KR" sz="1400" smtClean="0"/>
          </a:p>
          <a:p>
            <a:r>
              <a:rPr lang="en-US" altLang="ko-KR" sz="1400" smtClean="0"/>
              <a:t>-&gt; </a:t>
            </a:r>
            <a:r>
              <a:rPr lang="ko-KR" altLang="en-US" sz="1400" smtClean="0"/>
              <a:t>미디언</a:t>
            </a:r>
            <a:r>
              <a:rPr lang="en-US" altLang="ko-KR" sz="1400"/>
              <a:t> </a:t>
            </a:r>
            <a:endParaRPr lang="en-US" altLang="ko-KR" sz="1400" smtClean="0"/>
          </a:p>
          <a:p>
            <a:r>
              <a:rPr lang="en-US" altLang="ko-KR" sz="1400" smtClean="0"/>
              <a:t>-&gt; </a:t>
            </a:r>
            <a:r>
              <a:rPr lang="ko-KR" altLang="en-US" sz="1400" smtClean="0"/>
              <a:t>선형방정식</a:t>
            </a:r>
            <a:endParaRPr lang="en-US" altLang="ko-KR" sz="1400" smtClean="0"/>
          </a:p>
          <a:p>
            <a:r>
              <a:rPr lang="en-US" altLang="ko-KR" sz="1400" smtClean="0"/>
              <a:t>-&gt; </a:t>
            </a:r>
            <a:r>
              <a:rPr lang="ko-KR" altLang="en-US" sz="1400" smtClean="0"/>
              <a:t>기울기</a:t>
            </a:r>
            <a:r>
              <a:rPr lang="en-US" altLang="ko-KR" sz="1400" smtClean="0"/>
              <a:t>, </a:t>
            </a:r>
            <a:r>
              <a:rPr lang="ko-KR" altLang="en-US" sz="1400" smtClean="0"/>
              <a:t>거리정보 추출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395536" y="1124744"/>
            <a:ext cx="8424936" cy="13974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536" y="2643743"/>
            <a:ext cx="8424936" cy="13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92234" cy="461665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구현 내용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-</a:t>
            </a:r>
            <a:r>
              <a:rPr lang="ko-KR" altLang="en-US" dirty="0"/>
              <a:t>휴로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63DA0-CD0E-4522-B9C4-6D83CFE6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1714500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129A3-25F8-4FFB-9D89-35708F03D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98" y="1793776"/>
            <a:ext cx="1476375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1D59FC-A9AC-4D34-B820-248F3AAA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27" y="1790463"/>
            <a:ext cx="1476375" cy="76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6E820B-21BF-4AB2-94E5-ECAFD9379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61" y="1700490"/>
            <a:ext cx="1476375" cy="76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3FE61F-A1B6-4843-A344-CDD63A4D1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52" y="3154170"/>
            <a:ext cx="1714500" cy="1143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23ED72-2CB5-4316-832A-B6D44A350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27" y="3268470"/>
            <a:ext cx="333375" cy="1028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36241E-8BB5-46DB-9F43-C938DC0BD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54170"/>
            <a:ext cx="1714500" cy="1143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8B2631-7886-4808-8384-98A129EAB0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02" y="3274215"/>
            <a:ext cx="333375" cy="10287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FECF19-1895-49D1-855C-271444D26EE6}"/>
              </a:ext>
            </a:extLst>
          </p:cNvPr>
          <p:cNvSpPr txBox="1"/>
          <p:nvPr/>
        </p:nvSpPr>
        <p:spPr>
          <a:xfrm>
            <a:off x="707641" y="5445224"/>
            <a:ext cx="725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라벨링과 허프변환을 섞어서 사용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704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92234" cy="461665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구현 내용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-</a:t>
            </a:r>
            <a:r>
              <a:rPr lang="ko-KR" altLang="en-US" dirty="0"/>
              <a:t>태권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831C2-6674-4207-9E5A-26789CE3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" y="2550438"/>
            <a:ext cx="1714500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42F761-9EDC-4FC6-95DF-0075010D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4" y="3074313"/>
            <a:ext cx="1285875" cy="619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D3E574-1EFB-43E8-88D4-5C72E2B2C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71" y="3074313"/>
            <a:ext cx="1285875" cy="619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4565A4-B068-43C8-A33D-61356B82E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0" y="3074312"/>
            <a:ext cx="1285875" cy="6191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FA48CE-C9D8-4A9D-82D3-D15986DB4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01" y="3074312"/>
            <a:ext cx="1285875" cy="6191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2AC23CD-7B8D-4AAF-86CD-377071EA1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" y="4725144"/>
            <a:ext cx="1714500" cy="1143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F28EED8-6EBE-46B7-AA3E-EB93D9641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6" y="5274332"/>
            <a:ext cx="1285875" cy="619125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73695F37-7038-4B32-BECC-32DF6D6F3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2" y="5251453"/>
            <a:ext cx="1285875" cy="619125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42536F39-6246-441A-82E9-13901E71D1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26" y="5233130"/>
            <a:ext cx="1285875" cy="619125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EBDE3680-FFE3-4E7B-9FCA-D52D0A546D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57" y="5251453"/>
            <a:ext cx="1285875" cy="619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A5668CF-1406-4588-B434-6431F4243A33}"/>
              </a:ext>
            </a:extLst>
          </p:cNvPr>
          <p:cNvSpPr txBox="1"/>
          <p:nvPr/>
        </p:nvSpPr>
        <p:spPr>
          <a:xfrm>
            <a:off x="107504" y="1920843"/>
            <a:ext cx="20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있는 경우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6B61C0-7F04-4E28-A8FF-8EE65345C945}"/>
              </a:ext>
            </a:extLst>
          </p:cNvPr>
          <p:cNvSpPr txBox="1"/>
          <p:nvPr/>
        </p:nvSpPr>
        <p:spPr>
          <a:xfrm>
            <a:off x="136104" y="4120862"/>
            <a:ext cx="20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없는 경우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B8DB31-9D39-4F14-984F-63AD74209A9F}"/>
              </a:ext>
            </a:extLst>
          </p:cNvPr>
          <p:cNvSpPr txBox="1"/>
          <p:nvPr/>
        </p:nvSpPr>
        <p:spPr>
          <a:xfrm>
            <a:off x="2339752" y="1196752"/>
            <a:ext cx="67117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관심영역 자름 </a:t>
            </a:r>
            <a:r>
              <a:rPr lang="en-US" altLang="ko-KR" sz="1400" dirty="0"/>
              <a:t>-&gt;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-&gt; </a:t>
            </a:r>
            <a:r>
              <a:rPr lang="ko-KR" altLang="en-US" sz="1400" dirty="0"/>
              <a:t>미디언 </a:t>
            </a:r>
            <a:r>
              <a:rPr lang="en-US" altLang="ko-KR" sz="1400" dirty="0"/>
              <a:t>-&gt; </a:t>
            </a:r>
            <a:r>
              <a:rPr lang="ko-KR" altLang="en-US" sz="1400"/>
              <a:t>팽창 </a:t>
            </a:r>
            <a:endParaRPr lang="en-US" altLang="ko-KR" sz="1400" smtClean="0"/>
          </a:p>
          <a:p>
            <a:r>
              <a:rPr lang="en-US" altLang="ko-KR" sz="1400" smtClean="0"/>
              <a:t>-&gt; </a:t>
            </a:r>
            <a:r>
              <a:rPr lang="ko-KR" altLang="en-US" sz="1400" dirty="0"/>
              <a:t>적분영상</a:t>
            </a:r>
            <a:r>
              <a:rPr lang="en-US" altLang="ko-KR" sz="1400" dirty="0"/>
              <a:t>(</a:t>
            </a:r>
            <a:r>
              <a:rPr lang="ko-KR" altLang="en-US" sz="1400" err="1"/>
              <a:t>이미지픽셀합</a:t>
            </a:r>
            <a:r>
              <a:rPr lang="ko-KR" altLang="en-US" sz="1400"/>
              <a:t> </a:t>
            </a:r>
            <a:r>
              <a:rPr lang="ko-KR" altLang="en-US" sz="1400" smtClean="0"/>
              <a:t>저장</a:t>
            </a:r>
            <a:r>
              <a:rPr lang="en-US" altLang="ko-KR" sz="1400" smtClean="0"/>
              <a:t>) </a:t>
            </a:r>
            <a:r>
              <a:rPr lang="en-US" altLang="ko-KR" sz="1400" dirty="0"/>
              <a:t>-&gt; </a:t>
            </a:r>
            <a:r>
              <a:rPr lang="ko-KR" altLang="en-US" sz="1400" dirty="0"/>
              <a:t>히스토그램 </a:t>
            </a:r>
            <a:r>
              <a:rPr lang="ko-KR" altLang="en-US" sz="1400" dirty="0" err="1"/>
              <a:t>만듬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결과도출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히스토그램 </a:t>
            </a:r>
            <a:r>
              <a:rPr lang="en-US" altLang="ko-KR" sz="1400" dirty="0"/>
              <a:t>x</a:t>
            </a:r>
            <a:r>
              <a:rPr lang="ko-KR" altLang="en-US" sz="1400" dirty="0"/>
              <a:t>값에 따른 픽셀의 합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로봇있는</a:t>
            </a:r>
            <a:r>
              <a:rPr lang="ko-KR" altLang="en-US" sz="1400" dirty="0"/>
              <a:t> 부분은 픽셀이 많아서 파란색 높아짐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로봇 있는 경우 히스토그램의 </a:t>
            </a:r>
            <a:r>
              <a:rPr lang="ko-KR" altLang="en-US" sz="1400"/>
              <a:t>표준편차가 </a:t>
            </a:r>
            <a:r>
              <a:rPr lang="ko-KR" altLang="en-US" sz="1400" smtClean="0"/>
              <a:t>높다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표준편차 </a:t>
            </a:r>
            <a:r>
              <a:rPr lang="ko-KR" altLang="en-US" sz="1400" dirty="0"/>
              <a:t>낮으면 로봇 </a:t>
            </a:r>
            <a:r>
              <a:rPr lang="ko-KR" altLang="en-US" sz="1400" dirty="0" err="1"/>
              <a:t>없는것</a:t>
            </a:r>
            <a:endParaRPr lang="en-US" altLang="ko-KR" sz="1400" dirty="0"/>
          </a:p>
          <a:p>
            <a:r>
              <a:rPr lang="en-US" altLang="ko-KR" sz="1400" dirty="0"/>
              <a:t>x</a:t>
            </a:r>
            <a:r>
              <a:rPr lang="ko-KR" altLang="en-US" sz="1400" dirty="0"/>
              <a:t>중심</a:t>
            </a:r>
            <a:r>
              <a:rPr lang="en-US" altLang="ko-KR" sz="1400" dirty="0"/>
              <a:t>(</a:t>
            </a:r>
            <a:r>
              <a:rPr lang="ko-KR" altLang="en-US" sz="1400" dirty="0"/>
              <a:t>초록색 선 중앙</a:t>
            </a:r>
            <a:r>
              <a:rPr lang="en-US" altLang="ko-KR" sz="1400" dirty="0"/>
              <a:t>) </a:t>
            </a:r>
            <a:r>
              <a:rPr lang="ko-KR" altLang="en-US" sz="1400" dirty="0"/>
              <a:t>으로 로봇의 좌우 정보</a:t>
            </a:r>
            <a:endParaRPr lang="en-US" altLang="ko-KR" sz="1400" dirty="0"/>
          </a:p>
          <a:p>
            <a:r>
              <a:rPr lang="ko-KR" altLang="en-US" sz="1400" dirty="0"/>
              <a:t>초록색선의 폭과 히스토그램상의 </a:t>
            </a:r>
            <a:r>
              <a:rPr lang="en-US" altLang="ko-KR" sz="1400" dirty="0"/>
              <a:t>y</a:t>
            </a:r>
            <a:r>
              <a:rPr lang="ko-KR" altLang="en-US" sz="1400"/>
              <a:t>최대값으로 </a:t>
            </a:r>
            <a:r>
              <a:rPr lang="ko-KR" altLang="en-US" sz="1400" smtClean="0"/>
              <a:t>거리정보 추출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바뀐점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이미지를 자름</a:t>
            </a:r>
            <a:r>
              <a:rPr lang="en-US" altLang="ko-KR" sz="1400" dirty="0"/>
              <a:t>(</a:t>
            </a:r>
            <a:r>
              <a:rPr lang="ko-KR" altLang="en-US" sz="1400" dirty="0"/>
              <a:t>연산 감소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라벨림</a:t>
            </a:r>
            <a:r>
              <a:rPr lang="ko-KR" altLang="en-US" sz="1400" dirty="0"/>
              <a:t> 뺌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54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7392234" cy="461665"/>
          </a:xfrm>
          <a:prstGeom prst="rect">
            <a:avLst/>
          </a:prstGeom>
          <a:ln w="120650"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구현 내용 설명</a:t>
            </a:r>
          </a:p>
        </p:txBody>
      </p:sp>
    </p:spTree>
    <p:extLst>
      <p:ext uri="{BB962C8B-B14F-4D97-AF65-F5344CB8AC3E}">
        <p14:creationId xmlns:p14="http://schemas.microsoft.com/office/powerpoint/2010/main" val="29809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460</Words>
  <Application>Microsoft Office PowerPoint</Application>
  <PresentationFormat>화면 슬라이드 쇼(4:3)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JBAE</dc:creator>
  <cp:lastModifiedBy>SuGar</cp:lastModifiedBy>
  <cp:revision>30</cp:revision>
  <dcterms:created xsi:type="dcterms:W3CDTF">2017-09-05T23:35:43Z</dcterms:created>
  <dcterms:modified xsi:type="dcterms:W3CDTF">2017-09-09T14:48:29Z</dcterms:modified>
</cp:coreProperties>
</file>