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10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73B3-C4F0-40F2-99FA-D430DC6CFB5A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128B-3BFC-4A72-A96F-0AACA8690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6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73B3-C4F0-40F2-99FA-D430DC6CFB5A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128B-3BFC-4A72-A96F-0AACA8690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3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73B3-C4F0-40F2-99FA-D430DC6CFB5A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128B-3BFC-4A72-A96F-0AACA8690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6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73B3-C4F0-40F2-99FA-D430DC6CFB5A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128B-3BFC-4A72-A96F-0AACA8690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0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73B3-C4F0-40F2-99FA-D430DC6CFB5A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128B-3BFC-4A72-A96F-0AACA8690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1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73B3-C4F0-40F2-99FA-D430DC6CFB5A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128B-3BFC-4A72-A96F-0AACA8690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5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73B3-C4F0-40F2-99FA-D430DC6CFB5A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128B-3BFC-4A72-A96F-0AACA8690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73B3-C4F0-40F2-99FA-D430DC6CFB5A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128B-3BFC-4A72-A96F-0AACA8690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6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73B3-C4F0-40F2-99FA-D430DC6CFB5A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128B-3BFC-4A72-A96F-0AACA8690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6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73B3-C4F0-40F2-99FA-D430DC6CFB5A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128B-3BFC-4A72-A96F-0AACA8690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0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73B3-C4F0-40F2-99FA-D430DC6CFB5A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128B-3BFC-4A72-A96F-0AACA8690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1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73B3-C4F0-40F2-99FA-D430DC6CFB5A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F128B-3BFC-4A72-A96F-0AACA8690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3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41400" y="2664886"/>
            <a:ext cx="10617200" cy="3987487"/>
            <a:chOff x="1244600" y="328086"/>
            <a:chExt cx="10617200" cy="3987487"/>
          </a:xfrm>
        </p:grpSpPr>
        <p:sp>
          <p:nvSpPr>
            <p:cNvPr id="55" name="직사각형 54"/>
            <p:cNvSpPr/>
            <p:nvPr/>
          </p:nvSpPr>
          <p:spPr>
            <a:xfrm>
              <a:off x="1244600" y="328086"/>
              <a:ext cx="10617200" cy="398748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2400">
                  <a:solidFill>
                    <a:schemeClr val="tx1"/>
                  </a:solidFill>
                </a:rPr>
                <a:t>아마존 </a:t>
              </a:r>
              <a:r>
                <a:rPr lang="en-US" altLang="ko-KR" sz="2400" dirty="0">
                  <a:solidFill>
                    <a:schemeClr val="tx1"/>
                  </a:solidFill>
                </a:rPr>
                <a:t>2 </a:t>
              </a:r>
              <a:r>
                <a:rPr lang="ko-KR" altLang="en-US" sz="2400" dirty="0">
                  <a:solidFill>
                    <a:schemeClr val="tx1"/>
                  </a:solidFill>
                </a:rPr>
                <a:t>보드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407547" y="2235133"/>
              <a:ext cx="1195902" cy="6621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영상 입력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01400" y="2235134"/>
              <a:ext cx="1195902" cy="6621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디코딩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507383" y="2235134"/>
              <a:ext cx="1195902" cy="6621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LCD </a:t>
              </a:r>
              <a:r>
                <a:rPr lang="ko-KR" altLang="en-US" dirty="0">
                  <a:solidFill>
                    <a:schemeClr val="tx1"/>
                  </a:solidFill>
                </a:rPr>
                <a:t>출력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533553" y="2235135"/>
              <a:ext cx="1195902" cy="6621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전략 </a:t>
              </a:r>
              <a:r>
                <a:rPr lang="en-US" altLang="ko-KR" dirty="0">
                  <a:solidFill>
                    <a:schemeClr val="tx1"/>
                  </a:solidFill>
                </a:rPr>
                <a:t>S/W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5120641" y="1130299"/>
              <a:ext cx="2573247" cy="2871854"/>
              <a:chOff x="3945463" y="-317501"/>
              <a:chExt cx="2641601" cy="3378201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945463" y="-317501"/>
                <a:ext cx="2641601" cy="337820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영상처리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360322" y="173565"/>
                <a:ext cx="1693333" cy="52493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영상축소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360322" y="859367"/>
                <a:ext cx="1693333" cy="52493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노이즈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필터링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360322" y="1545169"/>
                <a:ext cx="1693333" cy="52493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</a:rPr>
                  <a:t>물체 탐색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360321" y="2230971"/>
                <a:ext cx="1693333" cy="52493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물체 추적</a:t>
                </a:r>
              </a:p>
            </p:txBody>
          </p:sp>
        </p:grpSp>
        <p:cxnSp>
          <p:nvCxnSpPr>
            <p:cNvPr id="18" name="직선 화살표 연결선 17"/>
            <p:cNvCxnSpPr>
              <a:stCxn id="5" idx="3"/>
              <a:endCxn id="6" idx="1"/>
            </p:cNvCxnSpPr>
            <p:nvPr/>
          </p:nvCxnSpPr>
          <p:spPr>
            <a:xfrm>
              <a:off x="4397302" y="2566225"/>
              <a:ext cx="723339" cy="1"/>
            </a:xfrm>
            <a:prstGeom prst="straightConnector1">
              <a:avLst/>
            </a:prstGeom>
            <a:ln w="85725">
              <a:headEnd w="lg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4" idx="3"/>
              <a:endCxn id="5" idx="1"/>
            </p:cNvCxnSpPr>
            <p:nvPr/>
          </p:nvCxnSpPr>
          <p:spPr>
            <a:xfrm>
              <a:off x="2603449" y="2566224"/>
              <a:ext cx="597951" cy="1"/>
            </a:xfrm>
            <a:prstGeom prst="straightConnector1">
              <a:avLst/>
            </a:prstGeom>
            <a:ln w="85725">
              <a:headEnd w="lg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6" idx="3"/>
              <a:endCxn id="10" idx="1"/>
            </p:cNvCxnSpPr>
            <p:nvPr/>
          </p:nvCxnSpPr>
          <p:spPr>
            <a:xfrm>
              <a:off x="7693888" y="2566226"/>
              <a:ext cx="839665" cy="0"/>
            </a:xfrm>
            <a:prstGeom prst="straightConnector1">
              <a:avLst/>
            </a:prstGeom>
            <a:ln w="85725">
              <a:headEnd w="lg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0" idx="3"/>
              <a:endCxn id="8" idx="1"/>
            </p:cNvCxnSpPr>
            <p:nvPr/>
          </p:nvCxnSpPr>
          <p:spPr>
            <a:xfrm flipV="1">
              <a:off x="9729455" y="2566225"/>
              <a:ext cx="777928" cy="1"/>
            </a:xfrm>
            <a:prstGeom prst="straightConnector1">
              <a:avLst/>
            </a:prstGeom>
            <a:ln w="85725">
              <a:headEnd w="lg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화살표 연결선 32"/>
          <p:cNvCxnSpPr>
            <a:stCxn id="10" idx="0"/>
            <a:endCxn id="11" idx="2"/>
          </p:cNvCxnSpPr>
          <p:nvPr/>
        </p:nvCxnSpPr>
        <p:spPr>
          <a:xfrm flipV="1">
            <a:off x="8928304" y="1843227"/>
            <a:ext cx="25049" cy="2728708"/>
          </a:xfrm>
          <a:prstGeom prst="straightConnector1">
            <a:avLst/>
          </a:prstGeom>
          <a:ln w="85725"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516088" y="317500"/>
            <a:ext cx="4167912" cy="2043032"/>
            <a:chOff x="7693888" y="4556862"/>
            <a:chExt cx="4167912" cy="2043032"/>
          </a:xfrm>
        </p:grpSpPr>
        <p:sp>
          <p:nvSpPr>
            <p:cNvPr id="9" name="직사각형 8"/>
            <p:cNvSpPr/>
            <p:nvPr/>
          </p:nvSpPr>
          <p:spPr>
            <a:xfrm>
              <a:off x="10507383" y="5420407"/>
              <a:ext cx="1195902" cy="6621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모터 동작 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533553" y="5420408"/>
              <a:ext cx="1195200" cy="6621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로봇 모션 </a:t>
              </a:r>
              <a:r>
                <a:rPr lang="en-US" altLang="ko-KR" dirty="0"/>
                <a:t>S/W</a:t>
              </a:r>
              <a:r>
                <a:rPr lang="ko-KR" altLang="en-US" dirty="0"/>
                <a:t> </a:t>
              </a:r>
            </a:p>
          </p:txBody>
        </p:sp>
        <p:cxnSp>
          <p:nvCxnSpPr>
            <p:cNvPr id="31" name="직선 화살표 연결선 30"/>
            <p:cNvCxnSpPr>
              <a:stCxn id="11" idx="3"/>
              <a:endCxn id="9" idx="1"/>
            </p:cNvCxnSpPr>
            <p:nvPr/>
          </p:nvCxnSpPr>
          <p:spPr>
            <a:xfrm flipV="1">
              <a:off x="9728753" y="5751498"/>
              <a:ext cx="778630" cy="1"/>
            </a:xfrm>
            <a:prstGeom prst="straightConnector1">
              <a:avLst/>
            </a:prstGeom>
            <a:ln w="85725">
              <a:headEnd w="lg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7693888" y="4556862"/>
              <a:ext cx="4167912" cy="2043032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제어기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3214" y="375239"/>
            <a:ext cx="370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논리 블록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04067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900" y="1697566"/>
            <a:ext cx="1693333" cy="132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카메라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92713" y="690183"/>
            <a:ext cx="1693333" cy="3335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2400" dirty="0"/>
              <a:t>FPGA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YCbCr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to RGB </a:t>
            </a:r>
          </a:p>
          <a:p>
            <a:pPr algn="ctr"/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en-US" altLang="ko-KR" dirty="0">
                <a:solidFill>
                  <a:schemeClr val="accent2"/>
                </a:solidFill>
              </a:rPr>
              <a:t>RGB720*480 </a:t>
            </a:r>
          </a:p>
          <a:p>
            <a:pPr algn="ctr"/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en-US" altLang="ko-KR" dirty="0">
                <a:solidFill>
                  <a:schemeClr val="accent2"/>
                </a:solidFill>
              </a:rPr>
              <a:t>RGB180*120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80342" y="1697566"/>
            <a:ext cx="1693333" cy="132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MCU</a:t>
            </a:r>
            <a:endParaRPr lang="en-US" altLang="ko-KR" dirty="0"/>
          </a:p>
        </p:txBody>
      </p:sp>
      <p:cxnSp>
        <p:nvCxnSpPr>
          <p:cNvPr id="13" name="직선 화살표 연결선 12"/>
          <p:cNvCxnSpPr>
            <a:stCxn id="4" idx="3"/>
            <a:endCxn id="6" idx="1"/>
          </p:cNvCxnSpPr>
          <p:nvPr/>
        </p:nvCxnSpPr>
        <p:spPr>
          <a:xfrm>
            <a:off x="1782233" y="2357966"/>
            <a:ext cx="870481" cy="0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7" idx="1"/>
          </p:cNvCxnSpPr>
          <p:nvPr/>
        </p:nvCxnSpPr>
        <p:spPr>
          <a:xfrm>
            <a:off x="4346047" y="2357966"/>
            <a:ext cx="846666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4" idx="3"/>
            <a:endCxn id="8" idx="1"/>
          </p:cNvCxnSpPr>
          <p:nvPr/>
        </p:nvCxnSpPr>
        <p:spPr>
          <a:xfrm flipV="1">
            <a:off x="6660094" y="2357966"/>
            <a:ext cx="1120248" cy="1084944"/>
          </a:xfrm>
          <a:prstGeom prst="straightConnector1">
            <a:avLst/>
          </a:prstGeom>
          <a:ln w="889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2233" y="1908626"/>
            <a:ext cx="84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NTSC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24355" y="1832396"/>
            <a:ext cx="84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YCbCr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466294" y="2991001"/>
            <a:ext cx="1193800" cy="903817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344157" y="1697566"/>
            <a:ext cx="1693333" cy="132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LCD</a:t>
            </a:r>
            <a:endParaRPr lang="en-US" altLang="ko-KR" dirty="0"/>
          </a:p>
        </p:txBody>
      </p:sp>
      <p:cxnSp>
        <p:nvCxnSpPr>
          <p:cNvPr id="42" name="직선 화살표 연결선 41"/>
          <p:cNvCxnSpPr>
            <a:stCxn id="8" idx="3"/>
            <a:endCxn id="40" idx="1"/>
          </p:cNvCxnSpPr>
          <p:nvPr/>
        </p:nvCxnSpPr>
        <p:spPr>
          <a:xfrm>
            <a:off x="9473675" y="2357966"/>
            <a:ext cx="870482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652714" y="1697566"/>
            <a:ext cx="1693333" cy="132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Video Decoder</a:t>
            </a:r>
          </a:p>
          <a:p>
            <a:pPr algn="ctr"/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701677" y="5910919"/>
            <a:ext cx="720000" cy="0"/>
          </a:xfrm>
          <a:prstGeom prst="straightConnector1">
            <a:avLst/>
          </a:prstGeom>
          <a:ln w="889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782232" y="4621165"/>
            <a:ext cx="924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FPGA</a:t>
            </a:r>
            <a:r>
              <a:rPr lang="ko-KR" altLang="en-US" dirty="0"/>
              <a:t>에서 </a:t>
            </a:r>
            <a:r>
              <a:rPr lang="en-US" altLang="ko-KR" dirty="0"/>
              <a:t>MCU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출력되는 </a:t>
            </a:r>
            <a:r>
              <a:rPr lang="en-US" altLang="ko-KR" dirty="0"/>
              <a:t>Camera </a:t>
            </a:r>
            <a:r>
              <a:rPr lang="ko-KR" altLang="en-US" dirty="0"/>
              <a:t>영상 </a:t>
            </a:r>
            <a:r>
              <a:rPr lang="en-US" altLang="ko-KR" dirty="0"/>
              <a:t>=&gt; FPGA</a:t>
            </a:r>
            <a:r>
              <a:rPr lang="ko-KR" altLang="en-US" dirty="0"/>
              <a:t>를 통해 </a:t>
            </a:r>
            <a:r>
              <a:rPr lang="en-US" altLang="ko-KR" dirty="0"/>
              <a:t>RGB(180x120)</a:t>
            </a:r>
            <a:r>
              <a:rPr lang="ko-KR" altLang="en-US" dirty="0"/>
              <a:t>로 변환된 후 </a:t>
            </a:r>
            <a:r>
              <a:rPr lang="en-US" altLang="ko-KR" dirty="0"/>
              <a:t>MCU </a:t>
            </a:r>
            <a:r>
              <a:rPr lang="ko-KR" altLang="en-US" dirty="0"/>
              <a:t>버퍼에 저장된 후 </a:t>
            </a:r>
            <a:r>
              <a:rPr lang="en-US" altLang="ko-KR" dirty="0"/>
              <a:t>LCD </a:t>
            </a:r>
            <a:r>
              <a:rPr lang="ko-KR" altLang="en-US" dirty="0"/>
              <a:t>출력 </a:t>
            </a:r>
            <a:r>
              <a:rPr lang="en-US" altLang="ko-KR" dirty="0"/>
              <a:t>(</a:t>
            </a:r>
            <a:r>
              <a:rPr lang="ko-KR" altLang="en-US" dirty="0" err="1"/>
              <a:t>영상인식에</a:t>
            </a:r>
            <a:r>
              <a:rPr lang="ko-KR" altLang="en-US" dirty="0"/>
              <a:t> 이용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82232" y="5751863"/>
            <a:ext cx="891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FPGA</a:t>
            </a:r>
            <a:r>
              <a:rPr lang="ko-KR" altLang="en-US" dirty="0"/>
              <a:t>를 거치지 않은 </a:t>
            </a:r>
            <a:r>
              <a:rPr lang="en-US" altLang="ko-KR" dirty="0"/>
              <a:t>Video Decoder </a:t>
            </a:r>
            <a:r>
              <a:rPr lang="ko-KR" altLang="en-US" dirty="0"/>
              <a:t>영상</a:t>
            </a:r>
            <a:endParaRPr lang="en-US" altLang="ko-KR" dirty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713115" y="4967810"/>
            <a:ext cx="720000" cy="0"/>
          </a:xfrm>
          <a:prstGeom prst="straightConnector1">
            <a:avLst/>
          </a:prstGeom>
          <a:ln w="88900" cap="rnd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214" y="375239"/>
            <a:ext cx="370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영상 데이터 흐름도</a:t>
            </a:r>
          </a:p>
        </p:txBody>
      </p:sp>
    </p:spTree>
    <p:extLst>
      <p:ext uri="{BB962C8B-B14F-4D97-AF65-F5344CB8AC3E}">
        <p14:creationId xmlns:p14="http://schemas.microsoft.com/office/powerpoint/2010/main" val="153861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77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jbae09</dc:creator>
  <cp:lastModifiedBy>KimDaeRyong</cp:lastModifiedBy>
  <cp:revision>10</cp:revision>
  <cp:lastPrinted>2017-01-11T02:10:24Z</cp:lastPrinted>
  <dcterms:created xsi:type="dcterms:W3CDTF">2017-01-11T01:17:31Z</dcterms:created>
  <dcterms:modified xsi:type="dcterms:W3CDTF">2017-01-13T01:36:11Z</dcterms:modified>
</cp:coreProperties>
</file>