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58" r:id="rId10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71" d="100"/>
          <a:sy n="71" d="100"/>
        </p:scale>
        <p:origin x="1206" y="60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smtClean="0"/>
              <a:t>Click to edit Master text styles</a:t>
            </a:r>
          </a:p>
          <a:p>
            <a:pPr lvl="1"/>
            <a:r>
              <a:rPr lang="en-GB" altLang="ko-KR" smtClean="0"/>
              <a:t>Second level</a:t>
            </a:r>
          </a:p>
          <a:p>
            <a:pPr lvl="2"/>
            <a:r>
              <a:rPr lang="en-GB" altLang="ko-KR" smtClean="0"/>
              <a:t>Third level</a:t>
            </a:r>
          </a:p>
          <a:p>
            <a:pPr lvl="3"/>
            <a:r>
              <a:rPr lang="en-GB" altLang="ko-KR" smtClean="0"/>
              <a:t>Fourth level</a:t>
            </a:r>
          </a:p>
          <a:p>
            <a:pPr lvl="4"/>
            <a:r>
              <a:rPr lang="en-GB" altLang="ko-KR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56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Class </a:t>
            </a:r>
            <a:r>
              <a:rPr lang="ko-KR" altLang="en-US" dirty="0" smtClean="0"/>
              <a:t>설계서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/>
              <a:t>fofo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변경 이력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1913730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16.05.23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v.1.0.0</a:t>
                      </a:r>
                      <a:endParaRPr lang="ko-KR" altLang="en-US" sz="1200" dirty="0" smtClean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설계 초안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이정재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16.05.25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Timer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Class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김대룡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3362271" y="1421723"/>
            <a:ext cx="2970674" cy="3463894"/>
            <a:chOff x="735496" y="1113183"/>
            <a:chExt cx="3647659" cy="3932785"/>
          </a:xfrm>
        </p:grpSpPr>
        <p:grpSp>
          <p:nvGrpSpPr>
            <p:cNvPr id="4" name="그룹 3"/>
            <p:cNvGrpSpPr/>
            <p:nvPr/>
          </p:nvGrpSpPr>
          <p:grpSpPr>
            <a:xfrm>
              <a:off x="735496" y="1113183"/>
              <a:ext cx="3647659" cy="3932785"/>
              <a:chOff x="735496" y="1113183"/>
              <a:chExt cx="3647659" cy="3932785"/>
            </a:xfrm>
          </p:grpSpPr>
          <p:sp>
            <p:nvSpPr>
              <p:cNvPr id="6" name="직사각형 5"/>
              <p:cNvSpPr/>
              <p:nvPr/>
            </p:nvSpPr>
            <p:spPr bwMode="auto">
              <a:xfrm>
                <a:off x="735496" y="1113183"/>
                <a:ext cx="3647659" cy="3932785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cxnSp>
            <p:nvCxnSpPr>
              <p:cNvPr id="7" name="직선 연결선 6"/>
              <p:cNvCxnSpPr/>
              <p:nvPr/>
            </p:nvCxnSpPr>
            <p:spPr bwMode="auto">
              <a:xfrm>
                <a:off x="735496" y="1659499"/>
                <a:ext cx="3647659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" name="직선 연결선 7"/>
              <p:cNvCxnSpPr/>
              <p:nvPr/>
            </p:nvCxnSpPr>
            <p:spPr bwMode="auto">
              <a:xfrm>
                <a:off x="735496" y="4105639"/>
                <a:ext cx="3647659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TextBox 8"/>
              <p:cNvSpPr txBox="1"/>
              <p:nvPr/>
            </p:nvSpPr>
            <p:spPr>
              <a:xfrm>
                <a:off x="805070" y="1196268"/>
                <a:ext cx="1709531" cy="349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ToFrame</a:t>
                </a:r>
                <a:endParaRPr lang="en-US" altLang="ko-KR" dirty="0" smtClean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35496" y="1813101"/>
                <a:ext cx="3478694" cy="2201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Arial" pitchFamily="34" charset="0"/>
                    <a:cs typeface="Arial" pitchFamily="34" charset="0"/>
                  </a:rPr>
                  <a:t>- </a:t>
                </a:r>
                <a:r>
                  <a:rPr lang="en-US" altLang="ko-KR" sz="1000" dirty="0" err="1">
                    <a:latin typeface="Arial" pitchFamily="34" charset="0"/>
                    <a:cs typeface="Arial" pitchFamily="34" charset="0"/>
                  </a:rPr>
                  <a:t>contentPane</a:t>
                </a:r>
                <a:r>
                  <a:rPr lang="en-US" altLang="ko-KR" sz="10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n-US" altLang="ko-KR" sz="1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JPanel</a:t>
                </a:r>
                <a:endParaRPr lang="en-US" altLang="ko-KR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- table </a:t>
                </a:r>
                <a:r>
                  <a:rPr lang="en-US" altLang="ko-KR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n-US" altLang="ko-KR" sz="1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Jtable</a:t>
                </a:r>
                <a:endParaRPr lang="en-US" altLang="ko-KR" sz="1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- table2 </a:t>
                </a:r>
                <a:r>
                  <a:rPr lang="en-US" altLang="ko-KR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n-US" altLang="ko-KR" sz="1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JTable</a:t>
                </a:r>
                <a:endParaRPr lang="en-US" altLang="ko-KR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- </a:t>
                </a:r>
                <a:r>
                  <a:rPr lang="en-US" altLang="ko-KR" sz="1000" dirty="0" err="1">
                    <a:latin typeface="Arial" pitchFamily="34" charset="0"/>
                    <a:cs typeface="Arial" pitchFamily="34" charset="0"/>
                  </a:rPr>
                  <a:t>arrSubject</a:t>
                </a:r>
                <a:r>
                  <a:rPr lang="en-US" altLang="ko-KR" sz="1000" dirty="0">
                    <a:latin typeface="Arial" pitchFamily="34" charset="0"/>
                    <a:cs typeface="Arial" pitchFamily="34" charset="0"/>
                  </a:rPr>
                  <a:t>  </a:t>
                </a:r>
                <a:r>
                  <a:rPr lang="en-US" altLang="ko-KR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n-US" altLang="ko-KR" sz="1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ArrayList</a:t>
                </a:r>
                <a:r>
                  <a:rPr lang="en-US" altLang="ko-KR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&lt;Subject&gt;</a:t>
                </a:r>
                <a:endParaRPr lang="en-US" altLang="ko-KR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- WTD  </a:t>
                </a:r>
                <a:r>
                  <a:rPr lang="en-US" altLang="ko-KR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n-US" altLang="ko-KR" sz="1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ArrayList</a:t>
                </a:r>
                <a:r>
                  <a:rPr lang="en-US" altLang="ko-KR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&lt;</a:t>
                </a:r>
                <a:r>
                  <a:rPr lang="en-US" altLang="ko-KR" sz="1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WhatTodo</a:t>
                </a:r>
                <a:r>
                  <a:rPr lang="en-US" altLang="ko-KR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&gt;</a:t>
                </a:r>
                <a:endParaRPr lang="ko-KR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sz="1000" dirty="0">
                    <a:latin typeface="Arial" pitchFamily="34" charset="0"/>
                    <a:cs typeface="Arial" pitchFamily="34" charset="0"/>
                  </a:rPr>
                  <a:t>- </a:t>
                </a:r>
                <a:r>
                  <a:rPr lang="en-US" altLang="ko-KR" sz="1000" dirty="0" err="1">
                    <a:latin typeface="Arial" pitchFamily="34" charset="0"/>
                    <a:cs typeface="Arial" pitchFamily="34" charset="0"/>
                  </a:rPr>
                  <a:t>Tsorter</a:t>
                </a:r>
                <a:r>
                  <a:rPr lang="en-US" altLang="ko-KR" sz="10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n-US" altLang="ko-KR" sz="1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TableRowSorter</a:t>
                </a:r>
                <a:endParaRPr lang="en-US" altLang="ko-KR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- </a:t>
                </a:r>
                <a:r>
                  <a:rPr lang="en-US" altLang="ko-KR" sz="1000" dirty="0" err="1">
                    <a:latin typeface="Arial" pitchFamily="34" charset="0"/>
                    <a:cs typeface="Arial" pitchFamily="34" charset="0"/>
                  </a:rPr>
                  <a:t>columnNames</a:t>
                </a:r>
                <a:r>
                  <a:rPr lang="en-US" altLang="ko-KR" sz="10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String[]</a:t>
                </a:r>
                <a:endParaRPr lang="en-US" altLang="ko-KR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- </a:t>
                </a:r>
                <a:r>
                  <a:rPr lang="en-US" altLang="ko-KR" sz="1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rowData</a:t>
                </a:r>
                <a:r>
                  <a:rPr lang="en-US" altLang="ko-KR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: String[][]</a:t>
                </a:r>
                <a:endParaRPr lang="en-US" altLang="ko-KR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- </a:t>
                </a:r>
                <a:r>
                  <a:rPr lang="en-US" altLang="ko-KR" sz="1000" dirty="0" err="1">
                    <a:latin typeface="Arial" pitchFamily="34" charset="0"/>
                    <a:cs typeface="Arial" pitchFamily="34" charset="0"/>
                  </a:rPr>
                  <a:t>defaultTableModel</a:t>
                </a:r>
                <a:r>
                  <a:rPr lang="en-US" altLang="ko-KR" sz="1000" dirty="0">
                    <a:latin typeface="Arial" pitchFamily="34" charset="0"/>
                    <a:cs typeface="Arial" pitchFamily="34" charset="0"/>
                  </a:rPr>
                  <a:t> = </a:t>
                </a:r>
                <a:r>
                  <a:rPr lang="en-US" altLang="ko-KR" sz="1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DefaultTableModel</a:t>
                </a:r>
                <a:endParaRPr lang="ko-KR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- columnNames2 </a:t>
                </a:r>
                <a:r>
                  <a:rPr lang="en-US" altLang="ko-KR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String[]</a:t>
                </a:r>
              </a:p>
              <a:p>
                <a:r>
                  <a:rPr lang="en-US" altLang="ko-K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- rowData2 </a:t>
                </a:r>
                <a:r>
                  <a:rPr lang="en-US" altLang="ko-KR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String</a:t>
                </a:r>
                <a:endParaRPr lang="en-US" altLang="ko-KR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- defaultTableModel2 </a:t>
                </a:r>
                <a:r>
                  <a:rPr lang="en-US" altLang="ko-KR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n-US" altLang="ko-KR" sz="1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DefaultTableModel</a:t>
                </a:r>
                <a:endParaRPr lang="ko-KR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805069" y="4242292"/>
              <a:ext cx="1938130" cy="4542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+ </a:t>
              </a:r>
              <a:r>
                <a:rPr lang="en-US" altLang="ko-KR" sz="1000" dirty="0" err="1"/>
                <a:t>UpdateTable</a:t>
              </a:r>
              <a:r>
                <a:rPr lang="en-US" altLang="ko-KR" sz="1000" dirty="0" smtClean="0"/>
                <a:t>()</a:t>
              </a:r>
            </a:p>
            <a:p>
              <a:r>
                <a:rPr lang="en-US" altLang="ko-KR" sz="1000" dirty="0"/>
                <a:t>+ UpdateTable1</a:t>
              </a:r>
              <a:r>
                <a:rPr lang="en-US" altLang="ko-KR" sz="1000" dirty="0" smtClean="0"/>
                <a:t>()</a:t>
              </a:r>
              <a:endParaRPr lang="ko-KR" altLang="en-US" sz="10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306406" y="228601"/>
            <a:ext cx="2723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To do List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960110" y="413267"/>
            <a:ext cx="139999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v.1.0.1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4905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graphicFrame>
        <p:nvGraphicFramePr>
          <p:cNvPr id="7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580205"/>
              </p:ext>
            </p:extLst>
          </p:nvPr>
        </p:nvGraphicFramePr>
        <p:xfrm>
          <a:off x="3869718" y="2322227"/>
          <a:ext cx="1575941" cy="1834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9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25568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InputSubject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400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- </a:t>
                      </a:r>
                      <a:r>
                        <a:rPr lang="en-US" sz="1000" dirty="0" err="1" smtClean="0">
                          <a:latin typeface="Arial" pitchFamily="34" charset="0"/>
                          <a:cs typeface="Arial" pitchFamily="34" charset="0"/>
                        </a:rPr>
                        <a:t>contentPane</a:t>
                      </a:r>
                      <a:r>
                        <a:rPr lang="en-US" sz="1000" baseline="0" dirty="0" smtClean="0">
                          <a:latin typeface="Arial" pitchFamily="34" charset="0"/>
                          <a:cs typeface="Arial" pitchFamily="34" charset="0"/>
                        </a:rPr>
                        <a:t> : </a:t>
                      </a:r>
                      <a:r>
                        <a:rPr lang="en-US" sz="1000" baseline="0" dirty="0" err="1" smtClean="0">
                          <a:latin typeface="Arial" pitchFamily="34" charset="0"/>
                          <a:cs typeface="Arial" pitchFamily="34" charset="0"/>
                        </a:rPr>
                        <a:t>Jdialog</a:t>
                      </a:r>
                      <a:endParaRPr lang="en-US" sz="1000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en-US" altLang="ko-KR" sz="1000" dirty="0" smtClean="0">
                          <a:latin typeface="Arial" pitchFamily="34" charset="0"/>
                          <a:cs typeface="Arial" pitchFamily="34" charset="0"/>
                        </a:rPr>
                        <a:t>- </a:t>
                      </a:r>
                      <a:r>
                        <a:rPr lang="en-US" sz="1000" dirty="0" err="1" smtClean="0">
                          <a:latin typeface="Arial" pitchFamily="34" charset="0"/>
                          <a:cs typeface="Arial" pitchFamily="34" charset="0"/>
                        </a:rPr>
                        <a:t>textField</a:t>
                      </a:r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 : </a:t>
                      </a:r>
                      <a:r>
                        <a:rPr lang="en-US" sz="1000" dirty="0" err="1" smtClean="0">
                          <a:latin typeface="Arial" pitchFamily="34" charset="0"/>
                          <a:cs typeface="Arial" pitchFamily="34" charset="0"/>
                        </a:rPr>
                        <a:t>JTextField</a:t>
                      </a:r>
                      <a:endParaRPr lang="en-US" sz="10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en-US" altLang="ko-KR" sz="1000" dirty="0" smtClean="0">
                          <a:latin typeface="Arial" pitchFamily="34" charset="0"/>
                          <a:cs typeface="Arial" pitchFamily="34" charset="0"/>
                        </a:rPr>
                        <a:t>- </a:t>
                      </a:r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textField_1</a:t>
                      </a:r>
                      <a:r>
                        <a:rPr lang="en-US" sz="1000" baseline="0" dirty="0" smtClean="0">
                          <a:latin typeface="Arial" pitchFamily="34" charset="0"/>
                          <a:cs typeface="Arial" pitchFamily="34" charset="0"/>
                        </a:rPr>
                        <a:t> : </a:t>
                      </a:r>
                      <a:r>
                        <a:rPr lang="en-US" sz="1000" baseline="0" dirty="0" err="1" smtClean="0">
                          <a:latin typeface="Arial" pitchFamily="34" charset="0"/>
                          <a:cs typeface="Arial" pitchFamily="34" charset="0"/>
                        </a:rPr>
                        <a:t>JTextField</a:t>
                      </a:r>
                      <a:endParaRPr lang="en-US" sz="1000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en-US" altLang="ko-KR" sz="1000" dirty="0" smtClean="0">
                          <a:latin typeface="Arial" pitchFamily="34" charset="0"/>
                          <a:cs typeface="Arial" pitchFamily="34" charset="0"/>
                        </a:rPr>
                        <a:t>- </a:t>
                      </a:r>
                      <a:r>
                        <a:rPr lang="en-US" sz="1000" baseline="0" dirty="0" smtClean="0">
                          <a:latin typeface="Arial" pitchFamily="34" charset="0"/>
                          <a:cs typeface="Arial" pitchFamily="34" charset="0"/>
                        </a:rPr>
                        <a:t>subject : Subject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07692"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Arial" pitchFamily="34" charset="0"/>
                          <a:cs typeface="Arial" pitchFamily="34" charset="0"/>
                        </a:rPr>
                        <a:t>InputSubject</a:t>
                      </a:r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</a:p>
                    <a:p>
                      <a:r>
                        <a:rPr lang="en-US" sz="1000" dirty="0" err="1" smtClean="0">
                          <a:latin typeface="Arial" pitchFamily="34" charset="0"/>
                          <a:cs typeface="Arial" pitchFamily="34" charset="0"/>
                        </a:rPr>
                        <a:t>getSubject</a:t>
                      </a:r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</a:p>
                    <a:p>
                      <a:r>
                        <a:rPr lang="en-US" sz="1000" dirty="0" err="1" smtClean="0">
                          <a:latin typeface="Arial" pitchFamily="34" charset="0"/>
                          <a:cs typeface="Arial" pitchFamily="34" charset="0"/>
                        </a:rPr>
                        <a:t>setSubject</a:t>
                      </a:r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</a:p>
                    <a:p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Spinner_1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87626" y="1083365"/>
            <a:ext cx="1818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&lt;</a:t>
            </a:r>
            <a:r>
              <a:rPr lang="en-US" altLang="ko-KR" b="1" dirty="0" err="1" smtClean="0"/>
              <a:t>InputSubject</a:t>
            </a:r>
            <a:r>
              <a:rPr lang="en-US" altLang="ko-KR" b="1" dirty="0" smtClean="0"/>
              <a:t>&gt;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06406" y="228601"/>
            <a:ext cx="2723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To do List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60110" y="413267"/>
            <a:ext cx="139999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v.1.0.1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1503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graphicFrame>
        <p:nvGraphicFramePr>
          <p:cNvPr id="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358629"/>
              </p:ext>
            </p:extLst>
          </p:nvPr>
        </p:nvGraphicFramePr>
        <p:xfrm>
          <a:off x="3738832" y="1205602"/>
          <a:ext cx="1680637" cy="451029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6806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39792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What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Todo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22804"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latin typeface="Arial" pitchFamily="34" charset="0"/>
                          <a:cs typeface="Arial" pitchFamily="34" charset="0"/>
                        </a:rPr>
                        <a:t>- </a:t>
                      </a:r>
                      <a:r>
                        <a:rPr lang="en-US" sz="1000" dirty="0" err="1" smtClean="0">
                          <a:latin typeface="Arial" pitchFamily="34" charset="0"/>
                          <a:cs typeface="Arial" pitchFamily="34" charset="0"/>
                        </a:rPr>
                        <a:t>sName</a:t>
                      </a:r>
                      <a:r>
                        <a:rPr lang="en-US" sz="1000" baseline="0" dirty="0" smtClean="0">
                          <a:latin typeface="Arial" pitchFamily="34" charset="0"/>
                          <a:cs typeface="Arial" pitchFamily="34" charset="0"/>
                        </a:rPr>
                        <a:t> : String </a:t>
                      </a:r>
                    </a:p>
                    <a:p>
                      <a:r>
                        <a:rPr lang="en-US" altLang="ko-KR" sz="1000" dirty="0" smtClean="0">
                          <a:latin typeface="Arial" pitchFamily="34" charset="0"/>
                          <a:cs typeface="Arial" pitchFamily="34" charset="0"/>
                        </a:rPr>
                        <a:t>- </a:t>
                      </a:r>
                      <a:r>
                        <a:rPr lang="en-US" sz="1000" baseline="0" dirty="0" err="1" smtClean="0">
                          <a:latin typeface="Arial" pitchFamily="34" charset="0"/>
                          <a:cs typeface="Arial" pitchFamily="34" charset="0"/>
                        </a:rPr>
                        <a:t>sCalendar</a:t>
                      </a:r>
                      <a:r>
                        <a:rPr lang="en-US" sz="1000" baseline="0" dirty="0" smtClean="0">
                          <a:latin typeface="Arial" pitchFamily="34" charset="0"/>
                          <a:cs typeface="Arial" pitchFamily="34" charset="0"/>
                        </a:rPr>
                        <a:t> : Calendar</a:t>
                      </a:r>
                    </a:p>
                    <a:p>
                      <a:r>
                        <a:rPr lang="en-US" altLang="ko-KR" sz="1000" dirty="0" smtClean="0">
                          <a:latin typeface="Arial" pitchFamily="34" charset="0"/>
                          <a:cs typeface="Arial" pitchFamily="34" charset="0"/>
                        </a:rPr>
                        <a:t>- </a:t>
                      </a:r>
                      <a:r>
                        <a:rPr lang="en-US" sz="1000" baseline="0" dirty="0" err="1" smtClean="0">
                          <a:latin typeface="Arial" pitchFamily="34" charset="0"/>
                          <a:cs typeface="Arial" pitchFamily="34" charset="0"/>
                        </a:rPr>
                        <a:t>eCalendar</a:t>
                      </a:r>
                      <a:r>
                        <a:rPr lang="en-US" sz="1000" baseline="0" dirty="0" smtClean="0">
                          <a:latin typeface="Arial" pitchFamily="34" charset="0"/>
                          <a:cs typeface="Arial" pitchFamily="34" charset="0"/>
                        </a:rPr>
                        <a:t> : Calendar</a:t>
                      </a:r>
                    </a:p>
                    <a:p>
                      <a:r>
                        <a:rPr lang="en-US" altLang="ko-KR" sz="1000" dirty="0" smtClean="0">
                          <a:latin typeface="Arial" pitchFamily="34" charset="0"/>
                          <a:cs typeface="Arial" pitchFamily="34" charset="0"/>
                        </a:rPr>
                        <a:t>- </a:t>
                      </a:r>
                      <a:r>
                        <a:rPr lang="en-US" sz="1000" baseline="0" dirty="0" err="1" smtClean="0">
                          <a:latin typeface="Arial" pitchFamily="34" charset="0"/>
                          <a:cs typeface="Arial" pitchFamily="34" charset="0"/>
                        </a:rPr>
                        <a:t>rCalendar</a:t>
                      </a:r>
                      <a:r>
                        <a:rPr lang="en-US" sz="1000" baseline="0" dirty="0" smtClean="0">
                          <a:latin typeface="Arial" pitchFamily="34" charset="0"/>
                          <a:cs typeface="Arial" pitchFamily="34" charset="0"/>
                        </a:rPr>
                        <a:t> : Calendar</a:t>
                      </a:r>
                    </a:p>
                    <a:p>
                      <a:r>
                        <a:rPr lang="en-US" altLang="ko-KR" sz="1000" dirty="0" smtClean="0">
                          <a:latin typeface="Arial" pitchFamily="34" charset="0"/>
                          <a:cs typeface="Arial" pitchFamily="34" charset="0"/>
                        </a:rPr>
                        <a:t>- </a:t>
                      </a:r>
                      <a:r>
                        <a:rPr lang="en-US" sz="1000" baseline="0" dirty="0" smtClean="0">
                          <a:latin typeface="Arial" pitchFamily="34" charset="0"/>
                          <a:cs typeface="Arial" pitchFamily="34" charset="0"/>
                        </a:rPr>
                        <a:t>success : </a:t>
                      </a:r>
                      <a:r>
                        <a:rPr lang="en-US" sz="1000" baseline="0" dirty="0" err="1" smtClean="0">
                          <a:latin typeface="Arial" pitchFamily="34" charset="0"/>
                          <a:cs typeface="Arial" pitchFamily="34" charset="0"/>
                        </a:rPr>
                        <a:t>boolean</a:t>
                      </a:r>
                      <a:endParaRPr lang="en-US" sz="1000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en-US" altLang="ko-KR" sz="1000" dirty="0" smtClean="0">
                          <a:latin typeface="Arial" pitchFamily="34" charset="0"/>
                          <a:cs typeface="Arial" pitchFamily="34" charset="0"/>
                        </a:rPr>
                        <a:t>- </a:t>
                      </a:r>
                      <a:r>
                        <a:rPr lang="en-US" sz="1000" baseline="0" dirty="0" smtClean="0">
                          <a:latin typeface="Arial" pitchFamily="34" charset="0"/>
                          <a:cs typeface="Arial" pitchFamily="34" charset="0"/>
                        </a:rPr>
                        <a:t>important : </a:t>
                      </a:r>
                      <a:r>
                        <a:rPr lang="en-US" sz="1000" baseline="0" dirty="0" err="1" smtClean="0">
                          <a:latin typeface="Arial" pitchFamily="34" charset="0"/>
                          <a:cs typeface="Arial" pitchFamily="34" charset="0"/>
                        </a:rPr>
                        <a:t>boolean</a:t>
                      </a:r>
                      <a:endParaRPr lang="en-US" sz="1000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en-US" altLang="ko-KR" sz="1000" dirty="0" smtClean="0">
                          <a:latin typeface="Arial" pitchFamily="34" charset="0"/>
                          <a:cs typeface="Arial" pitchFamily="34" charset="0"/>
                        </a:rPr>
                        <a:t>- </a:t>
                      </a:r>
                      <a:r>
                        <a:rPr lang="en-US" sz="1000" baseline="0" dirty="0" smtClean="0">
                          <a:latin typeface="Arial" pitchFamily="34" charset="0"/>
                          <a:cs typeface="Arial" pitchFamily="34" charset="0"/>
                        </a:rPr>
                        <a:t>content : String</a:t>
                      </a:r>
                    </a:p>
                    <a:p>
                      <a:r>
                        <a:rPr lang="en-US" altLang="ko-KR" sz="1000" dirty="0" smtClean="0">
                          <a:latin typeface="Arial" pitchFamily="34" charset="0"/>
                          <a:cs typeface="Arial" pitchFamily="34" charset="0"/>
                        </a:rPr>
                        <a:t>- </a:t>
                      </a:r>
                      <a:r>
                        <a:rPr lang="en-US" sz="1000" baseline="0" dirty="0" err="1" smtClean="0">
                          <a:latin typeface="Arial" pitchFamily="34" charset="0"/>
                          <a:cs typeface="Arial" pitchFamily="34" charset="0"/>
                        </a:rPr>
                        <a:t>rowData</a:t>
                      </a:r>
                      <a:r>
                        <a:rPr lang="en-US" sz="1000" baseline="0" dirty="0" smtClean="0">
                          <a:latin typeface="Arial" pitchFamily="34" charset="0"/>
                          <a:cs typeface="Arial" pitchFamily="34" charset="0"/>
                        </a:rPr>
                        <a:t> : String[]</a:t>
                      </a:r>
                    </a:p>
                    <a:p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07467"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+ </a:t>
                      </a:r>
                      <a:r>
                        <a:rPr lang="en-US" sz="1000" dirty="0" err="1" smtClean="0">
                          <a:latin typeface="Arial" pitchFamily="34" charset="0"/>
                          <a:cs typeface="Arial" pitchFamily="34" charset="0"/>
                        </a:rPr>
                        <a:t>getsName</a:t>
                      </a:r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</a:p>
                    <a:p>
                      <a:r>
                        <a:rPr lang="en-US" altLang="ko-KR" sz="1000" dirty="0" smtClean="0"/>
                        <a:t>+ </a:t>
                      </a:r>
                      <a:r>
                        <a:rPr lang="en-US" sz="1000" dirty="0" err="1" smtClean="0">
                          <a:latin typeface="Arial" pitchFamily="34" charset="0"/>
                          <a:cs typeface="Arial" pitchFamily="34" charset="0"/>
                        </a:rPr>
                        <a:t>setsName</a:t>
                      </a:r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</a:p>
                    <a:p>
                      <a:r>
                        <a:rPr lang="en-US" altLang="ko-KR" sz="1000" dirty="0" smtClean="0"/>
                        <a:t>+ </a:t>
                      </a:r>
                      <a:r>
                        <a:rPr lang="en-US" sz="1000" dirty="0" err="1" smtClean="0">
                          <a:latin typeface="Arial" pitchFamily="34" charset="0"/>
                          <a:cs typeface="Arial" pitchFamily="34" charset="0"/>
                        </a:rPr>
                        <a:t>setRowData</a:t>
                      </a:r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</a:p>
                    <a:p>
                      <a:r>
                        <a:rPr lang="en-US" altLang="ko-KR" sz="1000" dirty="0" smtClean="0"/>
                        <a:t>+ </a:t>
                      </a:r>
                      <a:r>
                        <a:rPr lang="en-US" sz="1000" dirty="0" err="1" smtClean="0">
                          <a:latin typeface="Arial" pitchFamily="34" charset="0"/>
                          <a:cs typeface="Arial" pitchFamily="34" charset="0"/>
                        </a:rPr>
                        <a:t>getsCalendar</a:t>
                      </a:r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</a:p>
                    <a:p>
                      <a:r>
                        <a:rPr lang="en-US" altLang="ko-KR" sz="1000" dirty="0" smtClean="0"/>
                        <a:t>+ </a:t>
                      </a:r>
                      <a:r>
                        <a:rPr lang="en-US" sz="1000" dirty="0" err="1" smtClean="0">
                          <a:latin typeface="Arial" pitchFamily="34" charset="0"/>
                          <a:cs typeface="Arial" pitchFamily="34" charset="0"/>
                        </a:rPr>
                        <a:t>setsCalendar</a:t>
                      </a:r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</a:p>
                    <a:p>
                      <a:r>
                        <a:rPr lang="en-US" altLang="ko-KR" sz="1000" dirty="0" smtClean="0"/>
                        <a:t>+ </a:t>
                      </a:r>
                      <a:r>
                        <a:rPr lang="en-US" sz="1000" dirty="0" err="1" smtClean="0">
                          <a:latin typeface="Arial" pitchFamily="34" charset="0"/>
                          <a:cs typeface="Arial" pitchFamily="34" charset="0"/>
                        </a:rPr>
                        <a:t>geteCalendar</a:t>
                      </a:r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</a:p>
                    <a:p>
                      <a:r>
                        <a:rPr lang="en-US" altLang="ko-KR" sz="1000" dirty="0" smtClean="0"/>
                        <a:t>+ </a:t>
                      </a:r>
                      <a:r>
                        <a:rPr lang="en-US" sz="1000" dirty="0" err="1" smtClean="0">
                          <a:latin typeface="Arial" pitchFamily="34" charset="0"/>
                          <a:cs typeface="Arial" pitchFamily="34" charset="0"/>
                        </a:rPr>
                        <a:t>seteCalendar</a:t>
                      </a:r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</a:p>
                    <a:p>
                      <a:r>
                        <a:rPr lang="en-US" altLang="ko-KR" sz="1000" dirty="0" smtClean="0"/>
                        <a:t>+ </a:t>
                      </a:r>
                      <a:r>
                        <a:rPr lang="en-US" sz="1000" dirty="0" err="1" smtClean="0">
                          <a:latin typeface="Arial" pitchFamily="34" charset="0"/>
                          <a:cs typeface="Arial" pitchFamily="34" charset="0"/>
                        </a:rPr>
                        <a:t>getrCalendar</a:t>
                      </a:r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</a:p>
                    <a:p>
                      <a:r>
                        <a:rPr lang="en-US" altLang="ko-KR" sz="1000" dirty="0" smtClean="0"/>
                        <a:t>+ </a:t>
                      </a:r>
                      <a:r>
                        <a:rPr lang="en-US" sz="1000" dirty="0" err="1" smtClean="0">
                          <a:latin typeface="Arial" pitchFamily="34" charset="0"/>
                          <a:cs typeface="Arial" pitchFamily="34" charset="0"/>
                        </a:rPr>
                        <a:t>setrCalendar</a:t>
                      </a:r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</a:p>
                    <a:p>
                      <a:r>
                        <a:rPr lang="en-US" altLang="ko-KR" sz="1000" dirty="0" smtClean="0"/>
                        <a:t>+ </a:t>
                      </a:r>
                      <a:r>
                        <a:rPr lang="en-US" sz="1000" dirty="0" err="1" smtClean="0">
                          <a:latin typeface="Arial" pitchFamily="34" charset="0"/>
                          <a:cs typeface="Arial" pitchFamily="34" charset="0"/>
                        </a:rPr>
                        <a:t>isSuccess</a:t>
                      </a:r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</a:p>
                    <a:p>
                      <a:r>
                        <a:rPr lang="en-US" altLang="ko-KR" sz="1000" dirty="0" smtClean="0"/>
                        <a:t>+ </a:t>
                      </a:r>
                      <a:r>
                        <a:rPr lang="en-US" sz="1000" dirty="0" err="1" smtClean="0">
                          <a:latin typeface="Arial" pitchFamily="34" charset="0"/>
                          <a:cs typeface="Arial" pitchFamily="34" charset="0"/>
                        </a:rPr>
                        <a:t>setSuccess</a:t>
                      </a:r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</a:p>
                    <a:p>
                      <a:r>
                        <a:rPr lang="en-US" altLang="ko-KR" sz="1000" dirty="0" smtClean="0"/>
                        <a:t>+ </a:t>
                      </a:r>
                      <a:r>
                        <a:rPr lang="en-US" sz="1000" dirty="0" err="1" smtClean="0">
                          <a:latin typeface="Arial" pitchFamily="34" charset="0"/>
                          <a:cs typeface="Arial" pitchFamily="34" charset="0"/>
                        </a:rPr>
                        <a:t>isImportant</a:t>
                      </a:r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</a:p>
                    <a:p>
                      <a:r>
                        <a:rPr lang="en-US" altLang="ko-KR" sz="1000" dirty="0" smtClean="0"/>
                        <a:t>+ </a:t>
                      </a:r>
                      <a:r>
                        <a:rPr lang="en-US" sz="1000" dirty="0" err="1" smtClean="0">
                          <a:latin typeface="Arial" pitchFamily="34" charset="0"/>
                          <a:cs typeface="Arial" pitchFamily="34" charset="0"/>
                        </a:rPr>
                        <a:t>setImportant</a:t>
                      </a:r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</a:p>
                    <a:p>
                      <a:r>
                        <a:rPr lang="en-US" altLang="ko-KR" sz="1000" dirty="0" smtClean="0"/>
                        <a:t>+ </a:t>
                      </a:r>
                      <a:r>
                        <a:rPr lang="en-US" sz="1000" dirty="0" err="1" smtClean="0">
                          <a:latin typeface="Arial" pitchFamily="34" charset="0"/>
                          <a:cs typeface="Arial" pitchFamily="34" charset="0"/>
                        </a:rPr>
                        <a:t>getContent</a:t>
                      </a:r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</a:p>
                    <a:p>
                      <a:r>
                        <a:rPr lang="en-US" altLang="ko-KR" sz="1000" dirty="0" smtClean="0"/>
                        <a:t>+ </a:t>
                      </a:r>
                      <a:r>
                        <a:rPr lang="en-US" sz="1000" dirty="0" err="1" smtClean="0">
                          <a:latin typeface="Arial" pitchFamily="34" charset="0"/>
                          <a:cs typeface="Arial" pitchFamily="34" charset="0"/>
                        </a:rPr>
                        <a:t>setContent</a:t>
                      </a:r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</a:p>
                    <a:p>
                      <a:r>
                        <a:rPr lang="en-US" altLang="ko-KR" sz="1000" dirty="0" smtClean="0"/>
                        <a:t>+ </a:t>
                      </a:r>
                      <a:r>
                        <a:rPr lang="en-US" sz="1000" dirty="0" err="1" smtClean="0">
                          <a:latin typeface="Arial" pitchFamily="34" charset="0"/>
                          <a:cs typeface="Arial" pitchFamily="34" charset="0"/>
                        </a:rPr>
                        <a:t>getRowData</a:t>
                      </a:r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</a:p>
                    <a:p>
                      <a:r>
                        <a:rPr lang="en-US" altLang="ko-KR" sz="1000" dirty="0" smtClean="0"/>
                        <a:t>+ </a:t>
                      </a:r>
                      <a:r>
                        <a:rPr lang="en-US" sz="1000" dirty="0" err="1" smtClean="0">
                          <a:latin typeface="Arial" pitchFamily="34" charset="0"/>
                          <a:cs typeface="Arial" pitchFamily="34" charset="0"/>
                        </a:rPr>
                        <a:t>setRowdata</a:t>
                      </a:r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87626" y="1083365"/>
            <a:ext cx="1818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&lt;</a:t>
            </a:r>
            <a:r>
              <a:rPr lang="en-US" altLang="ko-KR" b="1" dirty="0" err="1" smtClean="0"/>
              <a:t>WhatTodo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06406" y="228601"/>
            <a:ext cx="2723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To do List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60110" y="413267"/>
            <a:ext cx="139999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v.1.0.1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1345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grpSp>
        <p:nvGrpSpPr>
          <p:cNvPr id="4" name="그룹 3"/>
          <p:cNvGrpSpPr/>
          <p:nvPr/>
        </p:nvGrpSpPr>
        <p:grpSpPr>
          <a:xfrm>
            <a:off x="3773640" y="1475646"/>
            <a:ext cx="2173355" cy="4463300"/>
            <a:chOff x="735496" y="1113184"/>
            <a:chExt cx="2713382" cy="4301248"/>
          </a:xfrm>
        </p:grpSpPr>
        <p:grpSp>
          <p:nvGrpSpPr>
            <p:cNvPr id="5" name="그룹 4"/>
            <p:cNvGrpSpPr/>
            <p:nvPr/>
          </p:nvGrpSpPr>
          <p:grpSpPr>
            <a:xfrm>
              <a:off x="735496" y="1113184"/>
              <a:ext cx="2713382" cy="4301248"/>
              <a:chOff x="735496" y="1113184"/>
              <a:chExt cx="2713382" cy="4301248"/>
            </a:xfrm>
          </p:grpSpPr>
          <p:sp>
            <p:nvSpPr>
              <p:cNvPr id="7" name="직사각형 6"/>
              <p:cNvSpPr/>
              <p:nvPr/>
            </p:nvSpPr>
            <p:spPr bwMode="auto">
              <a:xfrm>
                <a:off x="735496" y="1113184"/>
                <a:ext cx="2385391" cy="430124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cxnSp>
            <p:nvCxnSpPr>
              <p:cNvPr id="8" name="직선 연결선 7"/>
              <p:cNvCxnSpPr/>
              <p:nvPr/>
            </p:nvCxnSpPr>
            <p:spPr bwMode="auto">
              <a:xfrm>
                <a:off x="735496" y="1659499"/>
                <a:ext cx="2385391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" name="직선 연결선 8"/>
              <p:cNvCxnSpPr/>
              <p:nvPr/>
            </p:nvCxnSpPr>
            <p:spPr bwMode="auto">
              <a:xfrm>
                <a:off x="735496" y="3250966"/>
                <a:ext cx="2385391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" name="TextBox 9"/>
              <p:cNvSpPr txBox="1"/>
              <p:nvPr/>
            </p:nvSpPr>
            <p:spPr>
              <a:xfrm>
                <a:off x="805070" y="1203909"/>
                <a:ext cx="1709531" cy="296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Subject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35496" y="1683892"/>
                <a:ext cx="2713382" cy="1423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Arial" pitchFamily="34" charset="0"/>
                    <a:cs typeface="Arial" pitchFamily="34" charset="0"/>
                  </a:rPr>
                  <a:t>- </a:t>
                </a:r>
                <a:r>
                  <a:rPr lang="en-US" altLang="ko-KR" sz="1000" dirty="0" err="1">
                    <a:latin typeface="Arial" pitchFamily="34" charset="0"/>
                    <a:cs typeface="Arial" pitchFamily="34" charset="0"/>
                  </a:rPr>
                  <a:t>subjectName</a:t>
                </a:r>
                <a:r>
                  <a:rPr lang="en-US" altLang="ko-KR" sz="10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String</a:t>
                </a:r>
              </a:p>
              <a:p>
                <a:r>
                  <a:rPr lang="en-US" altLang="ko-K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- </a:t>
                </a:r>
                <a:r>
                  <a:rPr lang="en-US" altLang="ko-KR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professorName</a:t>
                </a:r>
                <a:r>
                  <a:rPr lang="en-US" altLang="ko-K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String</a:t>
                </a:r>
              </a:p>
              <a:p>
                <a:r>
                  <a:rPr lang="en-US" altLang="ko-K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- </a:t>
                </a:r>
                <a:r>
                  <a:rPr lang="en-US" altLang="ko-KR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dayOfWeek</a:t>
                </a:r>
                <a:r>
                  <a:rPr lang="ko-KR" altLang="en-US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String</a:t>
                </a:r>
              </a:p>
              <a:p>
                <a:r>
                  <a:rPr lang="en-US" altLang="ko-K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- </a:t>
                </a:r>
                <a:r>
                  <a:rPr lang="en-US" altLang="ko-KR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sHour</a:t>
                </a:r>
                <a:r>
                  <a:rPr lang="en-US" altLang="ko-K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n-US" altLang="ko-KR" sz="1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int</a:t>
                </a:r>
                <a:endParaRPr lang="en-US" altLang="ko-KR" sz="1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- </a:t>
                </a:r>
                <a:r>
                  <a:rPr lang="en-US" altLang="ko-KR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eHour</a:t>
                </a:r>
                <a:r>
                  <a:rPr lang="en-US" altLang="ko-K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n-US" altLang="ko-KR" sz="1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int</a:t>
                </a:r>
                <a:endParaRPr lang="en-US" altLang="ko-KR" sz="1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- year </a:t>
                </a:r>
                <a:r>
                  <a:rPr lang="en-US" altLang="ko-KR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n-US" altLang="ko-KR" sz="1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int</a:t>
                </a:r>
                <a:endParaRPr lang="en-US" altLang="ko-KR" sz="1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- Semester </a:t>
                </a:r>
                <a:r>
                  <a:rPr lang="en-US" altLang="ko-KR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n-US" altLang="ko-KR" sz="1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int</a:t>
                </a:r>
                <a:endParaRPr lang="en-US" altLang="ko-KR" sz="1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- WTD</a:t>
                </a:r>
                <a:r>
                  <a:rPr lang="en-US" altLang="ko-KR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n-US" altLang="ko-KR" sz="1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ArrayList</a:t>
                </a:r>
                <a:r>
                  <a:rPr lang="en-US" altLang="ko-KR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&lt;</a:t>
                </a:r>
                <a:r>
                  <a:rPr lang="en-US" altLang="ko-KR" sz="1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WhatTodo</a:t>
                </a:r>
                <a:r>
                  <a:rPr lang="en-US" altLang="ko-KR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&gt;</a:t>
                </a:r>
              </a:p>
              <a:p>
                <a:r>
                  <a:rPr lang="en-US" altLang="ko-K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- </a:t>
                </a:r>
                <a:r>
                  <a:rPr lang="en-US" altLang="ko-KR" sz="1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rowData</a:t>
                </a:r>
                <a:r>
                  <a:rPr lang="en-US" altLang="ko-KR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String[]</a:t>
                </a:r>
                <a:endParaRPr lang="ko-KR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746420" y="3250966"/>
              <a:ext cx="1938129" cy="2016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+ </a:t>
              </a:r>
              <a:r>
                <a:rPr lang="en-US" altLang="ko-KR" sz="1000" dirty="0" err="1" smtClean="0"/>
                <a:t>getSubjectName</a:t>
              </a:r>
              <a:r>
                <a:rPr lang="en-US" altLang="ko-KR" sz="1000" dirty="0"/>
                <a:t>() </a:t>
              </a:r>
              <a:endParaRPr lang="ko-KR" altLang="en-US" sz="1000" dirty="0"/>
            </a:p>
            <a:p>
              <a:r>
                <a:rPr lang="en-US" altLang="ko-KR" sz="1000" dirty="0"/>
                <a:t>+ </a:t>
              </a:r>
              <a:r>
                <a:rPr lang="en-US" altLang="ko-KR" sz="1000" dirty="0" err="1"/>
                <a:t>setSubjectName</a:t>
              </a:r>
              <a:r>
                <a:rPr lang="en-US" altLang="ko-KR" sz="1000" dirty="0" smtClean="0"/>
                <a:t>()</a:t>
              </a:r>
              <a:endParaRPr lang="ko-KR" altLang="en-US" sz="1000" dirty="0"/>
            </a:p>
            <a:p>
              <a:r>
                <a:rPr lang="en-US" altLang="ko-KR" sz="1000" dirty="0"/>
                <a:t>+ </a:t>
              </a:r>
              <a:r>
                <a:rPr lang="en-US" altLang="ko-KR" sz="1000" dirty="0" err="1"/>
                <a:t>setProfessorName</a:t>
              </a:r>
              <a:r>
                <a:rPr lang="en-US" altLang="ko-KR" sz="1000" dirty="0" smtClean="0"/>
                <a:t>()</a:t>
              </a:r>
              <a:endParaRPr lang="ko-KR" altLang="en-US" sz="1000" dirty="0"/>
            </a:p>
            <a:p>
              <a:r>
                <a:rPr lang="en-US" altLang="ko-KR" sz="1000" dirty="0"/>
                <a:t>+ </a:t>
              </a:r>
              <a:r>
                <a:rPr lang="en-US" altLang="ko-KR" sz="1000" dirty="0" err="1"/>
                <a:t>getDayOfWeek</a:t>
              </a:r>
              <a:r>
                <a:rPr lang="en-US" altLang="ko-KR" sz="1000" dirty="0" smtClean="0"/>
                <a:t>()</a:t>
              </a:r>
              <a:endParaRPr lang="ko-KR" altLang="en-US" sz="1000" dirty="0"/>
            </a:p>
            <a:p>
              <a:r>
                <a:rPr lang="en-US" altLang="ko-KR" sz="1000" dirty="0"/>
                <a:t>+ </a:t>
              </a:r>
              <a:r>
                <a:rPr lang="en-US" altLang="ko-KR" sz="1000" dirty="0" err="1"/>
                <a:t>setDayOfWeek</a:t>
              </a:r>
              <a:r>
                <a:rPr lang="en-US" altLang="ko-KR" sz="1000" dirty="0" smtClean="0"/>
                <a:t>()</a:t>
              </a:r>
              <a:endParaRPr lang="ko-KR" altLang="en-US" sz="1000" dirty="0"/>
            </a:p>
            <a:p>
              <a:r>
                <a:rPr lang="en-US" altLang="ko-KR" sz="1000" dirty="0"/>
                <a:t>+ </a:t>
              </a:r>
              <a:r>
                <a:rPr lang="en-US" altLang="ko-KR" sz="1000" dirty="0" err="1"/>
                <a:t>getsHour</a:t>
              </a:r>
              <a:r>
                <a:rPr lang="en-US" altLang="ko-KR" sz="1000" dirty="0" smtClean="0"/>
                <a:t>()</a:t>
              </a:r>
              <a:endParaRPr lang="ko-KR" altLang="en-US" sz="1000" dirty="0"/>
            </a:p>
            <a:p>
              <a:r>
                <a:rPr lang="en-US" altLang="ko-KR" sz="1000" dirty="0"/>
                <a:t>+ </a:t>
              </a:r>
              <a:r>
                <a:rPr lang="en-US" altLang="ko-KR" sz="1000" dirty="0" err="1"/>
                <a:t>setsHour</a:t>
              </a:r>
              <a:r>
                <a:rPr lang="en-US" altLang="ko-KR" sz="1000" dirty="0" smtClean="0"/>
                <a:t>()</a:t>
              </a:r>
              <a:endParaRPr lang="ko-KR" altLang="en-US" sz="1000" dirty="0"/>
            </a:p>
            <a:p>
              <a:r>
                <a:rPr lang="en-US" altLang="ko-KR" sz="1000" dirty="0"/>
                <a:t>+ </a:t>
              </a:r>
              <a:r>
                <a:rPr lang="en-US" altLang="ko-KR" sz="1000" dirty="0" err="1"/>
                <a:t>geteHour</a:t>
              </a:r>
              <a:r>
                <a:rPr lang="en-US" altLang="ko-KR" sz="1000" dirty="0" smtClean="0"/>
                <a:t>()</a:t>
              </a:r>
              <a:endParaRPr lang="ko-KR" altLang="en-US" sz="1000" dirty="0"/>
            </a:p>
            <a:p>
              <a:r>
                <a:rPr lang="en-US" altLang="ko-KR" sz="1000" dirty="0"/>
                <a:t>+ </a:t>
              </a:r>
              <a:r>
                <a:rPr lang="en-US" altLang="ko-KR" sz="1000" dirty="0" err="1"/>
                <a:t>seteHour</a:t>
              </a:r>
              <a:r>
                <a:rPr lang="en-US" altLang="ko-KR" sz="1000" dirty="0" smtClean="0"/>
                <a:t>()</a:t>
              </a:r>
              <a:endParaRPr lang="ko-KR" altLang="en-US" sz="1000" dirty="0"/>
            </a:p>
            <a:p>
              <a:r>
                <a:rPr lang="en-US" altLang="ko-KR" sz="1000" dirty="0"/>
                <a:t>+ </a:t>
              </a:r>
              <a:r>
                <a:rPr lang="en-US" altLang="ko-KR" sz="1000" dirty="0" err="1"/>
                <a:t>getWTD</a:t>
              </a:r>
              <a:r>
                <a:rPr lang="en-US" altLang="ko-KR" sz="1000" dirty="0" smtClean="0"/>
                <a:t>()</a:t>
              </a:r>
              <a:endParaRPr lang="ko-KR" altLang="en-US" sz="1000" dirty="0"/>
            </a:p>
            <a:p>
              <a:r>
                <a:rPr lang="en-US" altLang="ko-KR" sz="1000" dirty="0"/>
                <a:t>+ </a:t>
              </a:r>
              <a:r>
                <a:rPr lang="en-US" altLang="ko-KR" sz="1000" dirty="0" err="1"/>
                <a:t>setWTD</a:t>
              </a:r>
              <a:r>
                <a:rPr lang="en-US" altLang="ko-KR" sz="1000" dirty="0" smtClean="0"/>
                <a:t>()</a:t>
              </a:r>
              <a:endParaRPr lang="ko-KR" altLang="en-US" sz="1000" dirty="0"/>
            </a:p>
            <a:p>
              <a:r>
                <a:rPr lang="en-US" altLang="ko-KR" sz="1000" dirty="0"/>
                <a:t>+ </a:t>
              </a:r>
              <a:r>
                <a:rPr lang="en-US" altLang="ko-KR" sz="1000" dirty="0" err="1"/>
                <a:t>getRowData</a:t>
              </a:r>
              <a:r>
                <a:rPr lang="en-US" altLang="ko-KR" sz="1000" dirty="0" smtClean="0"/>
                <a:t>()</a:t>
              </a:r>
              <a:endParaRPr lang="ko-KR" altLang="en-US" sz="1000" dirty="0"/>
            </a:p>
            <a:p>
              <a:r>
                <a:rPr lang="en-US" altLang="ko-KR" sz="1000" dirty="0"/>
                <a:t>+ </a:t>
              </a:r>
              <a:r>
                <a:rPr lang="en-US" altLang="ko-KR" sz="1000" dirty="0" err="1"/>
                <a:t>setRowData</a:t>
              </a:r>
              <a:r>
                <a:rPr lang="en-US" altLang="ko-KR" sz="1000" dirty="0" smtClean="0"/>
                <a:t>()</a:t>
              </a:r>
              <a:endParaRPr lang="ko-KR" altLang="en-US" sz="10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87626" y="1083365"/>
            <a:ext cx="1818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&lt;Subject&gt;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306406" y="228601"/>
            <a:ext cx="2723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To do List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60110" y="413267"/>
            <a:ext cx="139999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v.1.0.1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28514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3665183" y="709568"/>
            <a:ext cx="3313046" cy="8246585"/>
            <a:chOff x="768624" y="1020845"/>
            <a:chExt cx="4376534" cy="8243605"/>
          </a:xfrm>
        </p:grpSpPr>
        <p:grpSp>
          <p:nvGrpSpPr>
            <p:cNvPr id="4" name="그룹 3"/>
            <p:cNvGrpSpPr/>
            <p:nvPr/>
          </p:nvGrpSpPr>
          <p:grpSpPr>
            <a:xfrm>
              <a:off x="768624" y="1020845"/>
              <a:ext cx="3551585" cy="8243605"/>
              <a:chOff x="768624" y="1020845"/>
              <a:chExt cx="3551585" cy="8243605"/>
            </a:xfrm>
          </p:grpSpPr>
          <p:sp>
            <p:nvSpPr>
              <p:cNvPr id="6" name="직사각형 5"/>
              <p:cNvSpPr/>
              <p:nvPr/>
            </p:nvSpPr>
            <p:spPr bwMode="auto">
              <a:xfrm>
                <a:off x="768624" y="1020845"/>
                <a:ext cx="2696821" cy="8243605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cxnSp>
            <p:nvCxnSpPr>
              <p:cNvPr id="7" name="직선 연결선 6"/>
              <p:cNvCxnSpPr/>
              <p:nvPr/>
            </p:nvCxnSpPr>
            <p:spPr bwMode="auto">
              <a:xfrm>
                <a:off x="768624" y="1659499"/>
                <a:ext cx="2696821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" name="직선 연결선 7"/>
              <p:cNvCxnSpPr/>
              <p:nvPr/>
            </p:nvCxnSpPr>
            <p:spPr bwMode="auto">
              <a:xfrm>
                <a:off x="768624" y="5591644"/>
                <a:ext cx="2696821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TextBox 8"/>
              <p:cNvSpPr txBox="1"/>
              <p:nvPr/>
            </p:nvSpPr>
            <p:spPr>
              <a:xfrm>
                <a:off x="805070" y="1196268"/>
                <a:ext cx="1709531" cy="307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TodoInput</a:t>
                </a:r>
                <a:endParaRPr lang="en-US" altLang="ko-KR" dirty="0" smtClean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805070" y="1897971"/>
                <a:ext cx="3515139" cy="3630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Arial" pitchFamily="34" charset="0"/>
                    <a:cs typeface="Arial" pitchFamily="34" charset="0"/>
                  </a:rPr>
                  <a:t>- </a:t>
                </a:r>
                <a:r>
                  <a:rPr lang="en-US" altLang="ko-KR" sz="1000" dirty="0" err="1" smtClean="0"/>
                  <a:t>contentPanel</a:t>
                </a:r>
                <a:r>
                  <a:rPr lang="en-US" altLang="ko-KR" sz="1000" dirty="0" smtClean="0"/>
                  <a:t> : </a:t>
                </a:r>
                <a:r>
                  <a:rPr lang="en-US" altLang="ko-KR" sz="1000" dirty="0" err="1" smtClean="0"/>
                  <a:t>Jpanel</a:t>
                </a:r>
                <a:endParaRPr lang="en-US" altLang="ko-KR" sz="1000" dirty="0" smtClean="0"/>
              </a:p>
              <a:p>
                <a:r>
                  <a:rPr lang="en-US" altLang="ko-KR" sz="1000" dirty="0">
                    <a:latin typeface="Arial" pitchFamily="34" charset="0"/>
                    <a:cs typeface="Arial" pitchFamily="34" charset="0"/>
                  </a:rPr>
                  <a:t>- </a:t>
                </a:r>
                <a:r>
                  <a:rPr lang="en-US" altLang="ko-KR" sz="1000" dirty="0" err="1" smtClean="0"/>
                  <a:t>whatTodo</a:t>
                </a:r>
                <a:r>
                  <a:rPr lang="en-US" altLang="ko-KR" sz="1000" dirty="0" smtClean="0"/>
                  <a:t> : </a:t>
                </a:r>
                <a:r>
                  <a:rPr lang="en-US" altLang="ko-KR" sz="1000" dirty="0" err="1" smtClean="0"/>
                  <a:t>WhatTodo</a:t>
                </a:r>
                <a:endParaRPr lang="en-US" altLang="ko-KR" sz="1000" dirty="0" smtClean="0"/>
              </a:p>
              <a:p>
                <a:r>
                  <a:rPr lang="en-US" altLang="ko-KR" sz="1000" dirty="0">
                    <a:latin typeface="Arial" pitchFamily="34" charset="0"/>
                    <a:cs typeface="Arial" pitchFamily="34" charset="0"/>
                  </a:rPr>
                  <a:t>- </a:t>
                </a:r>
                <a:r>
                  <a:rPr lang="en-US" altLang="ko-KR" sz="1000" dirty="0" err="1" smtClean="0"/>
                  <a:t>selectedSubject</a:t>
                </a:r>
                <a:r>
                  <a:rPr lang="en-US" altLang="ko-KR" sz="1000" dirty="0" smtClean="0"/>
                  <a:t> : </a:t>
                </a:r>
                <a:r>
                  <a:rPr lang="en-US" altLang="ko-KR" sz="1000" dirty="0" err="1" smtClean="0"/>
                  <a:t>int</a:t>
                </a:r>
                <a:endParaRPr lang="en-US" altLang="ko-KR" sz="1000" dirty="0" smtClean="0"/>
              </a:p>
              <a:p>
                <a:r>
                  <a:rPr lang="en-US" altLang="ko-KR" sz="1000" dirty="0">
                    <a:latin typeface="Arial" pitchFamily="34" charset="0"/>
                    <a:cs typeface="Arial" pitchFamily="34" charset="0"/>
                  </a:rPr>
                  <a:t>- </a:t>
                </a:r>
                <a:r>
                  <a:rPr lang="en-US" altLang="ko-KR" sz="1000" dirty="0" err="1" smtClean="0"/>
                  <a:t>comboSubject</a:t>
                </a:r>
                <a:r>
                  <a:rPr lang="en-US" altLang="ko-KR" sz="1000" dirty="0" smtClean="0"/>
                  <a:t> : </a:t>
                </a:r>
                <a:r>
                  <a:rPr lang="en-US" altLang="ko-KR" sz="1000" dirty="0" err="1" smtClean="0"/>
                  <a:t>JComboBox</a:t>
                </a:r>
                <a:endParaRPr lang="en-US" altLang="ko-KR" sz="1000" dirty="0" smtClean="0"/>
              </a:p>
              <a:p>
                <a:r>
                  <a:rPr lang="en-US" altLang="ko-KR" sz="1000" dirty="0">
                    <a:latin typeface="Arial" pitchFamily="34" charset="0"/>
                    <a:cs typeface="Arial" pitchFamily="34" charset="0"/>
                  </a:rPr>
                  <a:t>- </a:t>
                </a:r>
                <a:r>
                  <a:rPr lang="en-US" altLang="ko-KR" sz="1000" dirty="0" err="1" smtClean="0"/>
                  <a:t>eDateChooser</a:t>
                </a:r>
                <a:r>
                  <a:rPr lang="en-US" altLang="ko-KR" sz="1000" dirty="0" smtClean="0"/>
                  <a:t> : </a:t>
                </a:r>
                <a:r>
                  <a:rPr lang="en-US" altLang="ko-KR" sz="1000" dirty="0" err="1" smtClean="0"/>
                  <a:t>JDateChooser</a:t>
                </a:r>
                <a:endParaRPr lang="en-US" altLang="ko-KR" sz="1000" dirty="0" smtClean="0"/>
              </a:p>
              <a:p>
                <a:r>
                  <a:rPr lang="en-US" altLang="ko-KR" sz="1000" dirty="0">
                    <a:latin typeface="Arial" pitchFamily="34" charset="0"/>
                    <a:cs typeface="Arial" pitchFamily="34" charset="0"/>
                  </a:rPr>
                  <a:t>- </a:t>
                </a:r>
                <a:r>
                  <a:rPr lang="en-US" altLang="ko-KR" sz="1000" dirty="0" err="1" smtClean="0"/>
                  <a:t>rDateChooser</a:t>
                </a:r>
                <a:r>
                  <a:rPr lang="en-US" altLang="ko-KR" sz="1000" dirty="0" smtClean="0"/>
                  <a:t> : </a:t>
                </a:r>
                <a:r>
                  <a:rPr lang="en-US" altLang="ko-KR" sz="1000" dirty="0" err="1" smtClean="0"/>
                  <a:t>JDateChooser</a:t>
                </a:r>
                <a:endParaRPr lang="en-US" altLang="ko-KR" sz="1000" dirty="0" smtClean="0"/>
              </a:p>
              <a:p>
                <a:r>
                  <a:rPr lang="en-US" altLang="ko-KR" sz="1000" dirty="0">
                    <a:latin typeface="Arial" pitchFamily="34" charset="0"/>
                    <a:cs typeface="Arial" pitchFamily="34" charset="0"/>
                  </a:rPr>
                  <a:t>- </a:t>
                </a:r>
                <a:r>
                  <a:rPr lang="en-US" altLang="ko-KR" sz="1000" dirty="0" err="1" smtClean="0"/>
                  <a:t>eDate</a:t>
                </a:r>
                <a:r>
                  <a:rPr lang="en-US" altLang="ko-KR" sz="1000" dirty="0" smtClean="0"/>
                  <a:t> : Calendar</a:t>
                </a:r>
              </a:p>
              <a:p>
                <a:r>
                  <a:rPr lang="en-US" altLang="ko-KR" sz="1000" dirty="0">
                    <a:latin typeface="Arial" pitchFamily="34" charset="0"/>
                    <a:cs typeface="Arial" pitchFamily="34" charset="0"/>
                  </a:rPr>
                  <a:t>- </a:t>
                </a:r>
                <a:r>
                  <a:rPr lang="en-US" altLang="ko-KR" sz="1000" dirty="0" err="1" smtClean="0"/>
                  <a:t>rDate</a:t>
                </a:r>
                <a:r>
                  <a:rPr lang="en-US" altLang="ko-KR" sz="1000" dirty="0" smtClean="0"/>
                  <a:t> : Calendar</a:t>
                </a:r>
              </a:p>
              <a:p>
                <a:r>
                  <a:rPr lang="en-US" altLang="ko-KR" sz="1000" dirty="0">
                    <a:latin typeface="Arial" pitchFamily="34" charset="0"/>
                    <a:cs typeface="Arial" pitchFamily="34" charset="0"/>
                  </a:rPr>
                  <a:t>- </a:t>
                </a:r>
                <a:r>
                  <a:rPr lang="en-US" altLang="ko-KR" sz="1000" dirty="0" err="1" smtClean="0"/>
                  <a:t>subjectLabel</a:t>
                </a:r>
                <a:r>
                  <a:rPr lang="en-US" altLang="ko-KR" sz="1000" dirty="0" smtClean="0"/>
                  <a:t> : </a:t>
                </a:r>
                <a:r>
                  <a:rPr lang="en-US" altLang="ko-KR" sz="1000" dirty="0" err="1" smtClean="0"/>
                  <a:t>JLabel</a:t>
                </a:r>
                <a:endParaRPr lang="en-US" altLang="ko-KR" sz="1000" dirty="0" smtClean="0"/>
              </a:p>
              <a:p>
                <a:r>
                  <a:rPr lang="en-US" altLang="ko-KR" sz="1000" dirty="0">
                    <a:latin typeface="Arial" pitchFamily="34" charset="0"/>
                    <a:cs typeface="Arial" pitchFamily="34" charset="0"/>
                  </a:rPr>
                  <a:t>- </a:t>
                </a:r>
                <a:r>
                  <a:rPr lang="en-US" altLang="ko-KR" sz="1000" dirty="0" err="1" smtClean="0"/>
                  <a:t>dateLabel</a:t>
                </a:r>
                <a:r>
                  <a:rPr lang="en-US" altLang="ko-KR" sz="1000" dirty="0" smtClean="0"/>
                  <a:t> : </a:t>
                </a:r>
                <a:r>
                  <a:rPr lang="en-US" altLang="ko-KR" sz="1000" dirty="0" err="1" smtClean="0"/>
                  <a:t>JLabel</a:t>
                </a:r>
                <a:endParaRPr lang="en-US" altLang="ko-KR" sz="1000" dirty="0" smtClean="0"/>
              </a:p>
              <a:p>
                <a:r>
                  <a:rPr lang="en-US" altLang="ko-KR" sz="1000" dirty="0">
                    <a:latin typeface="Arial" pitchFamily="34" charset="0"/>
                    <a:cs typeface="Arial" pitchFamily="34" charset="0"/>
                  </a:rPr>
                  <a:t>- </a:t>
                </a:r>
                <a:r>
                  <a:rPr lang="en-US" altLang="ko-KR" sz="1000" dirty="0" err="1" smtClean="0"/>
                  <a:t>rDateLabel</a:t>
                </a:r>
                <a:r>
                  <a:rPr lang="en-US" altLang="ko-KR" sz="1000" dirty="0" smtClean="0"/>
                  <a:t> : </a:t>
                </a:r>
                <a:r>
                  <a:rPr lang="en-US" altLang="ko-KR" sz="1000" dirty="0" err="1" smtClean="0"/>
                  <a:t>Jlabel</a:t>
                </a:r>
                <a:endParaRPr lang="en-US" altLang="ko-KR" sz="1000" dirty="0" smtClean="0"/>
              </a:p>
              <a:p>
                <a:r>
                  <a:rPr lang="en-US" altLang="ko-KR" sz="1000" dirty="0">
                    <a:latin typeface="Arial" pitchFamily="34" charset="0"/>
                    <a:cs typeface="Arial" pitchFamily="34" charset="0"/>
                  </a:rPr>
                  <a:t>- </a:t>
                </a:r>
                <a:r>
                  <a:rPr lang="en-US" altLang="ko-KR" sz="1000" dirty="0" err="1" smtClean="0"/>
                  <a:t>toDoLabel</a:t>
                </a:r>
                <a:r>
                  <a:rPr lang="en-US" altLang="ko-KR" sz="1000" dirty="0" smtClean="0"/>
                  <a:t> : </a:t>
                </a:r>
                <a:r>
                  <a:rPr lang="en-US" altLang="ko-KR" sz="1000" dirty="0" err="1" smtClean="0"/>
                  <a:t>Jlabel</a:t>
                </a:r>
                <a:endParaRPr lang="en-US" altLang="ko-KR" sz="1000" dirty="0" smtClean="0"/>
              </a:p>
              <a:p>
                <a:r>
                  <a:rPr lang="en-US" altLang="ko-KR" sz="1000" dirty="0">
                    <a:latin typeface="Arial" pitchFamily="34" charset="0"/>
                    <a:cs typeface="Arial" pitchFamily="34" charset="0"/>
                  </a:rPr>
                  <a:t>- </a:t>
                </a:r>
                <a:r>
                  <a:rPr lang="en-US" altLang="ko-KR" sz="1000" dirty="0" smtClean="0"/>
                  <a:t>label : </a:t>
                </a:r>
                <a:r>
                  <a:rPr lang="en-US" altLang="ko-KR" sz="1000" dirty="0" err="1" smtClean="0"/>
                  <a:t>Jlabel</a:t>
                </a:r>
                <a:endParaRPr lang="en-US" altLang="ko-KR" sz="1000" dirty="0" smtClean="0"/>
              </a:p>
              <a:p>
                <a:r>
                  <a:rPr lang="en-US" altLang="ko-KR" sz="1000" dirty="0">
                    <a:latin typeface="Arial" pitchFamily="34" charset="0"/>
                    <a:cs typeface="Arial" pitchFamily="34" charset="0"/>
                  </a:rPr>
                  <a:t>- </a:t>
                </a:r>
                <a:r>
                  <a:rPr lang="en-US" altLang="ko-KR" sz="1000" dirty="0" err="1" smtClean="0"/>
                  <a:t>scrollPane</a:t>
                </a:r>
                <a:r>
                  <a:rPr lang="en-US" altLang="ko-KR" sz="1000" dirty="0" smtClean="0"/>
                  <a:t> : </a:t>
                </a:r>
                <a:r>
                  <a:rPr lang="en-US" altLang="ko-KR" sz="1000" dirty="0" err="1" smtClean="0"/>
                  <a:t>JScrollPane</a:t>
                </a:r>
                <a:endParaRPr lang="en-US" altLang="ko-KR" sz="1000" dirty="0" smtClean="0"/>
              </a:p>
              <a:p>
                <a:r>
                  <a:rPr lang="en-US" altLang="ko-KR" sz="1000" dirty="0">
                    <a:latin typeface="Arial" pitchFamily="34" charset="0"/>
                    <a:cs typeface="Arial" pitchFamily="34" charset="0"/>
                  </a:rPr>
                  <a:t>- </a:t>
                </a:r>
                <a:r>
                  <a:rPr lang="en-US" altLang="ko-KR" sz="1000" dirty="0" err="1" smtClean="0"/>
                  <a:t>textArea</a:t>
                </a:r>
                <a:r>
                  <a:rPr lang="en-US" altLang="ko-KR" sz="1000" dirty="0" smtClean="0"/>
                  <a:t> : </a:t>
                </a:r>
                <a:r>
                  <a:rPr lang="en-US" altLang="ko-KR" sz="1000" dirty="0" err="1" smtClean="0"/>
                  <a:t>JTextArea</a:t>
                </a:r>
                <a:endParaRPr lang="en-US" altLang="ko-KR" sz="1000" dirty="0" smtClean="0"/>
              </a:p>
              <a:p>
                <a:r>
                  <a:rPr lang="en-US" altLang="ko-KR" sz="1000" dirty="0">
                    <a:latin typeface="Arial" pitchFamily="34" charset="0"/>
                    <a:cs typeface="Arial" pitchFamily="34" charset="0"/>
                  </a:rPr>
                  <a:t>- </a:t>
                </a:r>
                <a:r>
                  <a:rPr lang="en-US" altLang="ko-KR" sz="1000" dirty="0" err="1" smtClean="0"/>
                  <a:t>chkImportant</a:t>
                </a:r>
                <a:r>
                  <a:rPr lang="en-US" altLang="ko-KR" sz="1000" dirty="0" smtClean="0"/>
                  <a:t> : </a:t>
                </a:r>
                <a:r>
                  <a:rPr lang="en-US" altLang="ko-KR" sz="1000" dirty="0" err="1" smtClean="0"/>
                  <a:t>JCheckBox</a:t>
                </a:r>
                <a:endParaRPr lang="en-US" altLang="ko-KR" sz="1000" dirty="0" smtClean="0"/>
              </a:p>
              <a:p>
                <a:r>
                  <a:rPr lang="en-US" altLang="ko-KR" sz="1000" dirty="0">
                    <a:latin typeface="Arial" pitchFamily="34" charset="0"/>
                    <a:cs typeface="Arial" pitchFamily="34" charset="0"/>
                  </a:rPr>
                  <a:t>- </a:t>
                </a:r>
                <a:r>
                  <a:rPr lang="en-US" altLang="ko-KR" sz="1000" dirty="0" err="1" smtClean="0"/>
                  <a:t>chkFinish</a:t>
                </a:r>
                <a:r>
                  <a:rPr lang="en-US" altLang="ko-KR" sz="1000" dirty="0" smtClean="0"/>
                  <a:t> : </a:t>
                </a:r>
                <a:r>
                  <a:rPr lang="en-US" altLang="ko-KR" sz="1000" dirty="0" err="1" smtClean="0"/>
                  <a:t>JCheckBox</a:t>
                </a:r>
                <a:endParaRPr lang="en-US" altLang="ko-KR" sz="1000" dirty="0" smtClean="0"/>
              </a:p>
              <a:p>
                <a:r>
                  <a:rPr lang="en-US" altLang="ko-KR" sz="1000" dirty="0">
                    <a:latin typeface="Arial" pitchFamily="34" charset="0"/>
                    <a:cs typeface="Arial" pitchFamily="34" charset="0"/>
                  </a:rPr>
                  <a:t>- </a:t>
                </a:r>
                <a:r>
                  <a:rPr lang="en-US" altLang="ko-KR" sz="1000" dirty="0" err="1" smtClean="0"/>
                  <a:t>okButton</a:t>
                </a:r>
                <a:r>
                  <a:rPr lang="en-US" altLang="ko-KR" sz="1000" dirty="0" smtClean="0"/>
                  <a:t> : </a:t>
                </a:r>
                <a:r>
                  <a:rPr lang="en-US" altLang="ko-KR" sz="1000" dirty="0" err="1" smtClean="0"/>
                  <a:t>Jbutton</a:t>
                </a:r>
                <a:endParaRPr lang="en-US" altLang="ko-KR" sz="1000" dirty="0" smtClean="0"/>
              </a:p>
              <a:p>
                <a:r>
                  <a:rPr lang="en-US" altLang="ko-KR" sz="1000" dirty="0">
                    <a:latin typeface="Arial" pitchFamily="34" charset="0"/>
                    <a:cs typeface="Arial" pitchFamily="34" charset="0"/>
                  </a:rPr>
                  <a:t>- </a:t>
                </a:r>
                <a:r>
                  <a:rPr lang="en-US" altLang="ko-KR" sz="1000" dirty="0" smtClean="0"/>
                  <a:t>lblNewLabel_1 : </a:t>
                </a:r>
                <a:r>
                  <a:rPr lang="en-US" altLang="ko-KR" sz="1000" dirty="0" err="1" smtClean="0"/>
                  <a:t>JLabel</a:t>
                </a:r>
                <a:endParaRPr lang="en-US" altLang="ko-KR" sz="1000" dirty="0" smtClean="0"/>
              </a:p>
              <a:p>
                <a:r>
                  <a:rPr lang="en-US" altLang="ko-KR" sz="1000" dirty="0">
                    <a:latin typeface="Arial" pitchFamily="34" charset="0"/>
                    <a:cs typeface="Arial" pitchFamily="34" charset="0"/>
                  </a:rPr>
                  <a:t>- </a:t>
                </a:r>
                <a:r>
                  <a:rPr lang="en-US" altLang="ko-KR" sz="1000" dirty="0" smtClean="0"/>
                  <a:t>spinner_2 : </a:t>
                </a:r>
                <a:r>
                  <a:rPr lang="en-US" altLang="ko-KR" sz="1000" dirty="0" err="1" smtClean="0"/>
                  <a:t>JSpinner</a:t>
                </a:r>
                <a:endParaRPr lang="en-US" altLang="ko-KR" sz="1000" dirty="0"/>
              </a:p>
              <a:p>
                <a:r>
                  <a:rPr lang="en-US" altLang="ko-KR" sz="1000" dirty="0">
                    <a:latin typeface="Arial" pitchFamily="34" charset="0"/>
                    <a:cs typeface="Arial" pitchFamily="34" charset="0"/>
                  </a:rPr>
                  <a:t>- </a:t>
                </a:r>
                <a:r>
                  <a:rPr lang="en-US" altLang="ko-KR" sz="1000" dirty="0" smtClean="0"/>
                  <a:t>label_1 : </a:t>
                </a:r>
                <a:r>
                  <a:rPr lang="en-US" altLang="ko-KR" sz="1000" dirty="0" err="1" smtClean="0"/>
                  <a:t>JLabel</a:t>
                </a:r>
                <a:endParaRPr lang="en-US" altLang="ko-KR" sz="1000" dirty="0" smtClean="0"/>
              </a:p>
              <a:p>
                <a:r>
                  <a:rPr lang="en-US" altLang="ko-KR" sz="1000" dirty="0">
                    <a:latin typeface="Arial" pitchFamily="34" charset="0"/>
                    <a:cs typeface="Arial" pitchFamily="34" charset="0"/>
                  </a:rPr>
                  <a:t>- </a:t>
                </a:r>
                <a:r>
                  <a:rPr lang="en-US" altLang="ko-KR" sz="1000" dirty="0" smtClean="0"/>
                  <a:t>spineer_3 : </a:t>
                </a:r>
                <a:r>
                  <a:rPr lang="en-US" altLang="ko-KR" sz="1000" dirty="0" err="1" smtClean="0"/>
                  <a:t>JSpinner</a:t>
                </a:r>
                <a:endParaRPr lang="en-US" altLang="ko-KR" sz="1000" dirty="0" smtClean="0"/>
              </a:p>
              <a:p>
                <a:r>
                  <a:rPr lang="en-US" altLang="ko-KR" sz="1000" dirty="0">
                    <a:latin typeface="Arial" pitchFamily="34" charset="0"/>
                    <a:cs typeface="Arial" pitchFamily="34" charset="0"/>
                  </a:rPr>
                  <a:t>- </a:t>
                </a:r>
                <a:r>
                  <a:rPr lang="en-US" altLang="ko-KR" sz="1000" dirty="0" smtClean="0"/>
                  <a:t>label_2 : </a:t>
                </a:r>
                <a:r>
                  <a:rPr lang="en-US" altLang="ko-KR" sz="1000" dirty="0" err="1" smtClean="0"/>
                  <a:t>JLabel</a:t>
                </a:r>
                <a:endParaRPr lang="en-US" altLang="ko-KR" sz="1000" dirty="0" smtClean="0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805070" y="5661193"/>
              <a:ext cx="4340088" cy="34766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+ </a:t>
              </a:r>
              <a:r>
                <a:rPr lang="en-US" altLang="ko-KR" sz="1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setWhatTodo</a:t>
              </a:r>
              <a:r>
                <a:rPr lang="en-US" altLang="ko-KR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r>
                <a:rPr lang="en-US" altLang="ko-KR" sz="1000" dirty="0"/>
                <a:t>+ </a:t>
              </a:r>
              <a:r>
                <a:rPr lang="en-US" altLang="ko-KR" sz="1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getSelectedSubject</a:t>
              </a:r>
              <a:r>
                <a:rPr lang="en-US" altLang="ko-KR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r>
                <a:rPr lang="en-US" altLang="ko-KR" sz="1000" dirty="0"/>
                <a:t>+ </a:t>
              </a:r>
              <a:r>
                <a:rPr lang="en-US" altLang="ko-KR" sz="1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setSelectedSubject</a:t>
              </a:r>
              <a:r>
                <a:rPr lang="en-US" altLang="ko-KR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r>
                <a:rPr lang="en-US" altLang="ko-KR" sz="1000" dirty="0"/>
                <a:t>+ </a:t>
              </a:r>
              <a:r>
                <a:rPr lang="en-US" altLang="ko-KR" sz="1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getContentPanel</a:t>
              </a:r>
              <a:r>
                <a:rPr lang="en-US" altLang="ko-KR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r>
                <a:rPr lang="en-US" altLang="ko-KR" sz="1000" dirty="0"/>
                <a:t>+ </a:t>
              </a:r>
              <a:r>
                <a:rPr lang="en-US" altLang="ko-KR" sz="1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getComboSubject</a:t>
              </a:r>
              <a:r>
                <a:rPr lang="en-US" altLang="ko-KR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() </a:t>
              </a:r>
            </a:p>
            <a:p>
              <a:r>
                <a:rPr lang="en-US" altLang="ko-KR" sz="1000" dirty="0"/>
                <a:t>+ </a:t>
              </a:r>
              <a:r>
                <a:rPr lang="en-US" altLang="ko-KR" sz="1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setComboSubject</a:t>
              </a:r>
              <a:r>
                <a:rPr lang="en-US" altLang="ko-KR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r>
                <a:rPr lang="en-US" altLang="ko-KR" sz="1000" dirty="0"/>
                <a:t>+ </a:t>
              </a:r>
              <a:r>
                <a:rPr lang="en-US" altLang="ko-KR" sz="1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getsDateChooser</a:t>
              </a:r>
              <a:r>
                <a:rPr lang="en-US" altLang="ko-KR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() </a:t>
              </a:r>
            </a:p>
            <a:p>
              <a:r>
                <a:rPr lang="en-US" altLang="ko-KR" sz="1000" dirty="0"/>
                <a:t>+ </a:t>
              </a:r>
              <a:r>
                <a:rPr lang="en-US" altLang="ko-KR" sz="1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setsDateChooser</a:t>
              </a:r>
              <a:r>
                <a:rPr lang="en-US" altLang="ko-KR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r>
                <a:rPr lang="en-US" altLang="ko-KR" sz="1000" dirty="0"/>
                <a:t>+ </a:t>
              </a:r>
              <a:r>
                <a:rPr lang="en-US" altLang="ko-KR" sz="1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geteDateChooser</a:t>
              </a:r>
              <a:r>
                <a:rPr lang="en-US" altLang="ko-KR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() </a:t>
              </a:r>
            </a:p>
            <a:p>
              <a:r>
                <a:rPr lang="en-US" altLang="ko-KR" sz="1000" dirty="0"/>
                <a:t>+ </a:t>
              </a:r>
              <a:r>
                <a:rPr lang="en-US" altLang="ko-KR" sz="1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seteDateChooser</a:t>
              </a:r>
              <a:r>
                <a:rPr lang="en-US" altLang="ko-KR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r>
                <a:rPr lang="en-US" altLang="ko-KR" sz="1000" dirty="0"/>
                <a:t>+ </a:t>
              </a:r>
              <a:r>
                <a:rPr lang="en-US" altLang="ko-KR" sz="1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getrDateChooser</a:t>
              </a:r>
              <a:r>
                <a:rPr lang="en-US" altLang="ko-KR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r>
                <a:rPr lang="en-US" altLang="ko-KR" sz="1000" dirty="0"/>
                <a:t>+ </a:t>
              </a:r>
              <a:r>
                <a:rPr lang="en-US" altLang="ko-KR" sz="1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setrDateChooser</a:t>
              </a:r>
              <a:r>
                <a:rPr lang="en-US" altLang="ko-KR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r>
                <a:rPr lang="en-US" altLang="ko-KR" sz="1000" dirty="0"/>
                <a:t>+ </a:t>
              </a:r>
              <a:r>
                <a:rPr lang="en-US" altLang="ko-KR" sz="1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getTextArea</a:t>
              </a:r>
              <a:r>
                <a:rPr lang="en-US" altLang="ko-KR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r>
                <a:rPr lang="en-US" altLang="ko-KR" sz="1000" dirty="0"/>
                <a:t>+ </a:t>
              </a:r>
              <a:r>
                <a:rPr lang="en-US" altLang="ko-KR" sz="1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setTextArea</a:t>
              </a:r>
              <a:r>
                <a:rPr lang="en-US" altLang="ko-KR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r>
                <a:rPr lang="en-US" altLang="ko-KR" sz="1000" dirty="0"/>
                <a:t>+ </a:t>
              </a:r>
              <a:r>
                <a:rPr lang="en-US" altLang="ko-KR" sz="1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getChkImportant</a:t>
              </a:r>
              <a:r>
                <a:rPr lang="en-US" altLang="ko-KR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() </a:t>
              </a:r>
            </a:p>
            <a:p>
              <a:r>
                <a:rPr lang="en-US" altLang="ko-KR" sz="1000" dirty="0"/>
                <a:t>+ </a:t>
              </a:r>
              <a:r>
                <a:rPr lang="en-US" altLang="ko-KR" sz="1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setChkImportant</a:t>
              </a:r>
              <a:r>
                <a:rPr lang="en-US" altLang="ko-KR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r>
                <a:rPr lang="en-US" altLang="ko-KR" sz="1000" dirty="0"/>
                <a:t>+ </a:t>
              </a:r>
              <a:r>
                <a:rPr lang="en-US" altLang="ko-KR" sz="1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getChkFinish</a:t>
              </a:r>
              <a:r>
                <a:rPr lang="en-US" altLang="ko-KR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r>
                <a:rPr lang="en-US" altLang="ko-KR" sz="1000" dirty="0"/>
                <a:t>+ </a:t>
              </a:r>
              <a:r>
                <a:rPr lang="en-US" altLang="ko-KR" sz="1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setChkFinish</a:t>
              </a:r>
              <a:r>
                <a:rPr lang="en-US" altLang="ko-KR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  <a:endParaRPr lang="en-US" altLang="ko-KR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ko-KR" sz="1000" dirty="0"/>
                <a:t>+ </a:t>
              </a:r>
              <a:r>
                <a:rPr lang="en-US" altLang="ko-KR" sz="1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geteDate</a:t>
              </a:r>
              <a:r>
                <a:rPr lang="en-US" altLang="ko-KR" sz="1000" dirty="0">
                  <a:latin typeface="Arial" panose="020B0604020202020204" pitchFamily="34" charset="0"/>
                  <a:cs typeface="Arial" panose="020B0604020202020204" pitchFamily="34" charset="0"/>
                </a:rPr>
                <a:t>() </a:t>
              </a:r>
            </a:p>
            <a:p>
              <a:r>
                <a:rPr lang="en-US" altLang="ko-KR" sz="1000" dirty="0"/>
                <a:t>+ </a:t>
              </a:r>
              <a:r>
                <a:rPr lang="en-US" altLang="ko-KR" sz="1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seteDate</a:t>
              </a:r>
              <a:r>
                <a:rPr lang="en-US" altLang="ko-KR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r>
                <a:rPr lang="en-US" altLang="ko-KR" sz="1000" dirty="0"/>
                <a:t>+ </a:t>
              </a:r>
              <a:r>
                <a:rPr lang="en-US" altLang="ko-KR" sz="1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getrDate</a:t>
              </a:r>
              <a:r>
                <a:rPr lang="en-US" altLang="ko-KR" sz="1000" dirty="0">
                  <a:latin typeface="Arial" panose="020B0604020202020204" pitchFamily="34" charset="0"/>
                  <a:cs typeface="Arial" panose="020B0604020202020204" pitchFamily="34" charset="0"/>
                </a:rPr>
                <a:t>() </a:t>
              </a:r>
              <a:endPara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ko-KR" sz="1000" dirty="0"/>
                <a:t>+ </a:t>
              </a:r>
              <a:r>
                <a:rPr lang="en-US" altLang="ko-KR" sz="1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setrDate</a:t>
              </a:r>
              <a:r>
                <a:rPr lang="en-US" altLang="ko-KR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  <a:endParaRPr lang="en-US" altLang="ko-KR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87626" y="1083365"/>
            <a:ext cx="1818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&lt;</a:t>
            </a:r>
            <a:r>
              <a:rPr lang="en-US" altLang="ko-KR" b="1" dirty="0" err="1" smtClean="0"/>
              <a:t>TodoInput</a:t>
            </a:r>
            <a:r>
              <a:rPr lang="en-US" altLang="ko-KR" b="1" dirty="0" smtClean="0"/>
              <a:t>&gt;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306406" y="228601"/>
            <a:ext cx="2723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To do List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960110" y="413267"/>
            <a:ext cx="139999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v.1.0.1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63766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3773640" y="1475646"/>
            <a:ext cx="2173355" cy="1794328"/>
            <a:chOff x="735496" y="1113184"/>
            <a:chExt cx="2713382" cy="1729180"/>
          </a:xfrm>
        </p:grpSpPr>
        <p:grpSp>
          <p:nvGrpSpPr>
            <p:cNvPr id="4" name="그룹 3"/>
            <p:cNvGrpSpPr/>
            <p:nvPr/>
          </p:nvGrpSpPr>
          <p:grpSpPr>
            <a:xfrm>
              <a:off x="735496" y="1113184"/>
              <a:ext cx="2713382" cy="1729180"/>
              <a:chOff x="735496" y="1113184"/>
              <a:chExt cx="2713382" cy="1729180"/>
            </a:xfrm>
          </p:grpSpPr>
          <p:sp>
            <p:nvSpPr>
              <p:cNvPr id="6" name="직사각형 5"/>
              <p:cNvSpPr/>
              <p:nvPr/>
            </p:nvSpPr>
            <p:spPr bwMode="auto">
              <a:xfrm>
                <a:off x="735496" y="1113184"/>
                <a:ext cx="2385391" cy="172918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cxnSp>
            <p:nvCxnSpPr>
              <p:cNvPr id="7" name="직선 연결선 6"/>
              <p:cNvCxnSpPr/>
              <p:nvPr/>
            </p:nvCxnSpPr>
            <p:spPr bwMode="auto">
              <a:xfrm>
                <a:off x="735496" y="1659499"/>
                <a:ext cx="2385391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" name="직선 연결선 7"/>
              <p:cNvCxnSpPr/>
              <p:nvPr/>
            </p:nvCxnSpPr>
            <p:spPr bwMode="auto">
              <a:xfrm>
                <a:off x="735496" y="2331452"/>
                <a:ext cx="2385391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TextBox 8"/>
              <p:cNvSpPr txBox="1"/>
              <p:nvPr/>
            </p:nvSpPr>
            <p:spPr>
              <a:xfrm>
                <a:off x="805070" y="1203909"/>
                <a:ext cx="1709531" cy="296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Timer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35496" y="1683892"/>
                <a:ext cx="2713382" cy="533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Tx/>
                  <a:buChar char="-"/>
                </a:pPr>
                <a:r>
                  <a:rPr lang="en-US" altLang="ko-KR" sz="1000" dirty="0" err="1" smtClean="0">
                    <a:latin typeface="Arial" pitchFamily="34" charset="0"/>
                    <a:cs typeface="Arial" pitchFamily="34" charset="0"/>
                  </a:rPr>
                  <a:t>wtd</a:t>
                </a:r>
                <a:r>
                  <a:rPr lang="en-US" altLang="ko-KR" sz="1000" dirty="0" smtClean="0">
                    <a:latin typeface="Arial" pitchFamily="34" charset="0"/>
                    <a:cs typeface="Arial" pitchFamily="34" charset="0"/>
                  </a:rPr>
                  <a:t> : </a:t>
                </a:r>
                <a:r>
                  <a:rPr lang="en-US" altLang="ko-KR" sz="1000" dirty="0" err="1" smtClean="0">
                    <a:latin typeface="Arial" pitchFamily="34" charset="0"/>
                    <a:cs typeface="Arial" pitchFamily="34" charset="0"/>
                  </a:rPr>
                  <a:t>WhatTodo</a:t>
                </a:r>
                <a:endParaRPr lang="en-US" altLang="ko-KR" sz="1000" dirty="0" smtClean="0">
                  <a:latin typeface="Arial" pitchFamily="34" charset="0"/>
                  <a:cs typeface="Arial" pitchFamily="34" charset="0"/>
                </a:endParaRPr>
              </a:p>
              <a:p>
                <a:pPr marL="171450" indent="-171450">
                  <a:buFontTx/>
                  <a:buChar char="-"/>
                </a:pPr>
                <a:r>
                  <a:rPr lang="en-US" altLang="ko-KR" sz="1000" dirty="0" err="1" smtClean="0">
                    <a:latin typeface="Arial" pitchFamily="34" charset="0"/>
                    <a:cs typeface="Arial" pitchFamily="34" charset="0"/>
                  </a:rPr>
                  <a:t>todoDate</a:t>
                </a:r>
                <a:r>
                  <a:rPr lang="en-US" altLang="ko-KR" sz="1000" dirty="0" smtClean="0">
                    <a:latin typeface="Arial" pitchFamily="34" charset="0"/>
                    <a:cs typeface="Arial" pitchFamily="34" charset="0"/>
                  </a:rPr>
                  <a:t> : Calendar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altLang="ko-KR" sz="1000" dirty="0">
                    <a:latin typeface="Arial" pitchFamily="34" charset="0"/>
                    <a:cs typeface="Arial" pitchFamily="34" charset="0"/>
                  </a:rPr>
                  <a:t>d</a:t>
                </a:r>
                <a:r>
                  <a:rPr lang="en-US" altLang="ko-KR" sz="1000" dirty="0" smtClean="0">
                    <a:latin typeface="Arial" pitchFamily="34" charset="0"/>
                    <a:cs typeface="Arial" pitchFamily="34" charset="0"/>
                  </a:rPr>
                  <a:t>ate : Date</a:t>
                </a:r>
                <a:endParaRPr lang="ko-KR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735496" y="2455971"/>
              <a:ext cx="1938129" cy="237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+ run();</a:t>
              </a:r>
              <a:endParaRPr lang="ko-KR" altLang="en-US" sz="10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87626" y="1083365"/>
            <a:ext cx="1818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&lt;Timer&gt;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306406" y="228601"/>
            <a:ext cx="2723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To do List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960110" y="413267"/>
            <a:ext cx="139999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v.1.0.1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6464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graphicFrame>
        <p:nvGraphicFramePr>
          <p:cNvPr id="8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202819"/>
              </p:ext>
            </p:extLst>
          </p:nvPr>
        </p:nvGraphicFramePr>
        <p:xfrm>
          <a:off x="10065929" y="2454822"/>
          <a:ext cx="1680637" cy="451029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6806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39792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What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Todo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22804"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latin typeface="Arial" pitchFamily="34" charset="0"/>
                          <a:cs typeface="Arial" pitchFamily="34" charset="0"/>
                        </a:rPr>
                        <a:t>- </a:t>
                      </a:r>
                      <a:r>
                        <a:rPr lang="en-US" sz="1000" dirty="0" err="1" smtClean="0">
                          <a:latin typeface="Arial" pitchFamily="34" charset="0"/>
                          <a:cs typeface="Arial" pitchFamily="34" charset="0"/>
                        </a:rPr>
                        <a:t>sName</a:t>
                      </a:r>
                      <a:r>
                        <a:rPr lang="en-US" sz="1000" baseline="0" dirty="0" smtClean="0">
                          <a:latin typeface="Arial" pitchFamily="34" charset="0"/>
                          <a:cs typeface="Arial" pitchFamily="34" charset="0"/>
                        </a:rPr>
                        <a:t> : String </a:t>
                      </a:r>
                    </a:p>
                    <a:p>
                      <a:r>
                        <a:rPr lang="en-US" altLang="ko-KR" sz="1000" dirty="0" smtClean="0">
                          <a:latin typeface="Arial" pitchFamily="34" charset="0"/>
                          <a:cs typeface="Arial" pitchFamily="34" charset="0"/>
                        </a:rPr>
                        <a:t>- </a:t>
                      </a:r>
                      <a:r>
                        <a:rPr lang="en-US" sz="1000" baseline="0" dirty="0" err="1" smtClean="0">
                          <a:latin typeface="Arial" pitchFamily="34" charset="0"/>
                          <a:cs typeface="Arial" pitchFamily="34" charset="0"/>
                        </a:rPr>
                        <a:t>sCalendar</a:t>
                      </a:r>
                      <a:r>
                        <a:rPr lang="en-US" sz="1000" baseline="0" dirty="0" smtClean="0">
                          <a:latin typeface="Arial" pitchFamily="34" charset="0"/>
                          <a:cs typeface="Arial" pitchFamily="34" charset="0"/>
                        </a:rPr>
                        <a:t> : Calendar</a:t>
                      </a:r>
                    </a:p>
                    <a:p>
                      <a:r>
                        <a:rPr lang="en-US" altLang="ko-KR" sz="1000" dirty="0" smtClean="0">
                          <a:latin typeface="Arial" pitchFamily="34" charset="0"/>
                          <a:cs typeface="Arial" pitchFamily="34" charset="0"/>
                        </a:rPr>
                        <a:t>- </a:t>
                      </a:r>
                      <a:r>
                        <a:rPr lang="en-US" sz="1000" baseline="0" dirty="0" err="1" smtClean="0">
                          <a:latin typeface="Arial" pitchFamily="34" charset="0"/>
                          <a:cs typeface="Arial" pitchFamily="34" charset="0"/>
                        </a:rPr>
                        <a:t>eCalendar</a:t>
                      </a:r>
                      <a:r>
                        <a:rPr lang="en-US" sz="1000" baseline="0" dirty="0" smtClean="0">
                          <a:latin typeface="Arial" pitchFamily="34" charset="0"/>
                          <a:cs typeface="Arial" pitchFamily="34" charset="0"/>
                        </a:rPr>
                        <a:t> : Calendar</a:t>
                      </a:r>
                    </a:p>
                    <a:p>
                      <a:r>
                        <a:rPr lang="en-US" altLang="ko-KR" sz="1000" dirty="0" smtClean="0">
                          <a:latin typeface="Arial" pitchFamily="34" charset="0"/>
                          <a:cs typeface="Arial" pitchFamily="34" charset="0"/>
                        </a:rPr>
                        <a:t>- </a:t>
                      </a:r>
                      <a:r>
                        <a:rPr lang="en-US" sz="1000" baseline="0" dirty="0" err="1" smtClean="0">
                          <a:latin typeface="Arial" pitchFamily="34" charset="0"/>
                          <a:cs typeface="Arial" pitchFamily="34" charset="0"/>
                        </a:rPr>
                        <a:t>rCalendar</a:t>
                      </a:r>
                      <a:r>
                        <a:rPr lang="en-US" sz="1000" baseline="0" dirty="0" smtClean="0">
                          <a:latin typeface="Arial" pitchFamily="34" charset="0"/>
                          <a:cs typeface="Arial" pitchFamily="34" charset="0"/>
                        </a:rPr>
                        <a:t> : Calendar</a:t>
                      </a:r>
                    </a:p>
                    <a:p>
                      <a:r>
                        <a:rPr lang="en-US" altLang="ko-KR" sz="1000" dirty="0" smtClean="0">
                          <a:latin typeface="Arial" pitchFamily="34" charset="0"/>
                          <a:cs typeface="Arial" pitchFamily="34" charset="0"/>
                        </a:rPr>
                        <a:t>- </a:t>
                      </a:r>
                      <a:r>
                        <a:rPr lang="en-US" sz="1000" baseline="0" dirty="0" smtClean="0">
                          <a:latin typeface="Arial" pitchFamily="34" charset="0"/>
                          <a:cs typeface="Arial" pitchFamily="34" charset="0"/>
                        </a:rPr>
                        <a:t>success : </a:t>
                      </a:r>
                      <a:r>
                        <a:rPr lang="en-US" sz="1000" baseline="0" dirty="0" err="1" smtClean="0">
                          <a:latin typeface="Arial" pitchFamily="34" charset="0"/>
                          <a:cs typeface="Arial" pitchFamily="34" charset="0"/>
                        </a:rPr>
                        <a:t>boolean</a:t>
                      </a:r>
                      <a:endParaRPr lang="en-US" sz="1000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en-US" altLang="ko-KR" sz="1000" dirty="0" smtClean="0">
                          <a:latin typeface="Arial" pitchFamily="34" charset="0"/>
                          <a:cs typeface="Arial" pitchFamily="34" charset="0"/>
                        </a:rPr>
                        <a:t>- </a:t>
                      </a:r>
                      <a:r>
                        <a:rPr lang="en-US" sz="1000" baseline="0" dirty="0" smtClean="0">
                          <a:latin typeface="Arial" pitchFamily="34" charset="0"/>
                          <a:cs typeface="Arial" pitchFamily="34" charset="0"/>
                        </a:rPr>
                        <a:t>important : </a:t>
                      </a:r>
                      <a:r>
                        <a:rPr lang="en-US" sz="1000" baseline="0" dirty="0" err="1" smtClean="0">
                          <a:latin typeface="Arial" pitchFamily="34" charset="0"/>
                          <a:cs typeface="Arial" pitchFamily="34" charset="0"/>
                        </a:rPr>
                        <a:t>boolean</a:t>
                      </a:r>
                      <a:endParaRPr lang="en-US" sz="1000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en-US" altLang="ko-KR" sz="1000" dirty="0" smtClean="0">
                          <a:latin typeface="Arial" pitchFamily="34" charset="0"/>
                          <a:cs typeface="Arial" pitchFamily="34" charset="0"/>
                        </a:rPr>
                        <a:t>- </a:t>
                      </a:r>
                      <a:r>
                        <a:rPr lang="en-US" sz="1000" baseline="0" dirty="0" smtClean="0">
                          <a:latin typeface="Arial" pitchFamily="34" charset="0"/>
                          <a:cs typeface="Arial" pitchFamily="34" charset="0"/>
                        </a:rPr>
                        <a:t>content : String</a:t>
                      </a:r>
                    </a:p>
                    <a:p>
                      <a:r>
                        <a:rPr lang="en-US" altLang="ko-KR" sz="1000" dirty="0" smtClean="0">
                          <a:latin typeface="Arial" pitchFamily="34" charset="0"/>
                          <a:cs typeface="Arial" pitchFamily="34" charset="0"/>
                        </a:rPr>
                        <a:t>- </a:t>
                      </a:r>
                      <a:r>
                        <a:rPr lang="en-US" sz="1000" baseline="0" dirty="0" err="1" smtClean="0">
                          <a:latin typeface="Arial" pitchFamily="34" charset="0"/>
                          <a:cs typeface="Arial" pitchFamily="34" charset="0"/>
                        </a:rPr>
                        <a:t>rowData</a:t>
                      </a:r>
                      <a:r>
                        <a:rPr lang="en-US" sz="1000" baseline="0" dirty="0" smtClean="0">
                          <a:latin typeface="Arial" pitchFamily="34" charset="0"/>
                          <a:cs typeface="Arial" pitchFamily="34" charset="0"/>
                        </a:rPr>
                        <a:t> : String[]</a:t>
                      </a:r>
                    </a:p>
                    <a:p>
                      <a:endParaRPr 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07467"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+ </a:t>
                      </a:r>
                      <a:r>
                        <a:rPr lang="en-US" sz="1000" dirty="0" err="1" smtClean="0">
                          <a:latin typeface="Arial" pitchFamily="34" charset="0"/>
                          <a:cs typeface="Arial" pitchFamily="34" charset="0"/>
                        </a:rPr>
                        <a:t>getsName</a:t>
                      </a:r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</a:p>
                    <a:p>
                      <a:r>
                        <a:rPr lang="en-US" altLang="ko-KR" sz="1000" dirty="0" smtClean="0"/>
                        <a:t>+ </a:t>
                      </a:r>
                      <a:r>
                        <a:rPr lang="en-US" sz="1000" dirty="0" err="1" smtClean="0">
                          <a:latin typeface="Arial" pitchFamily="34" charset="0"/>
                          <a:cs typeface="Arial" pitchFamily="34" charset="0"/>
                        </a:rPr>
                        <a:t>setsName</a:t>
                      </a:r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</a:p>
                    <a:p>
                      <a:r>
                        <a:rPr lang="en-US" altLang="ko-KR" sz="1000" dirty="0" smtClean="0"/>
                        <a:t>+ </a:t>
                      </a:r>
                      <a:r>
                        <a:rPr lang="en-US" sz="1000" dirty="0" err="1" smtClean="0">
                          <a:latin typeface="Arial" pitchFamily="34" charset="0"/>
                          <a:cs typeface="Arial" pitchFamily="34" charset="0"/>
                        </a:rPr>
                        <a:t>setRowData</a:t>
                      </a:r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</a:p>
                    <a:p>
                      <a:r>
                        <a:rPr lang="en-US" altLang="ko-KR" sz="1000" dirty="0" smtClean="0"/>
                        <a:t>+ </a:t>
                      </a:r>
                      <a:r>
                        <a:rPr lang="en-US" sz="1000" dirty="0" err="1" smtClean="0">
                          <a:latin typeface="Arial" pitchFamily="34" charset="0"/>
                          <a:cs typeface="Arial" pitchFamily="34" charset="0"/>
                        </a:rPr>
                        <a:t>getsCalendar</a:t>
                      </a:r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</a:p>
                    <a:p>
                      <a:r>
                        <a:rPr lang="en-US" altLang="ko-KR" sz="1000" dirty="0" smtClean="0"/>
                        <a:t>+ </a:t>
                      </a:r>
                      <a:r>
                        <a:rPr lang="en-US" sz="1000" dirty="0" err="1" smtClean="0">
                          <a:latin typeface="Arial" pitchFamily="34" charset="0"/>
                          <a:cs typeface="Arial" pitchFamily="34" charset="0"/>
                        </a:rPr>
                        <a:t>setsCalendar</a:t>
                      </a:r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</a:p>
                    <a:p>
                      <a:r>
                        <a:rPr lang="en-US" altLang="ko-KR" sz="1000" dirty="0" smtClean="0"/>
                        <a:t>+ </a:t>
                      </a:r>
                      <a:r>
                        <a:rPr lang="en-US" sz="1000" dirty="0" err="1" smtClean="0">
                          <a:latin typeface="Arial" pitchFamily="34" charset="0"/>
                          <a:cs typeface="Arial" pitchFamily="34" charset="0"/>
                        </a:rPr>
                        <a:t>geteCalendar</a:t>
                      </a:r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</a:p>
                    <a:p>
                      <a:r>
                        <a:rPr lang="en-US" altLang="ko-KR" sz="1000" dirty="0" smtClean="0"/>
                        <a:t>+ </a:t>
                      </a:r>
                      <a:r>
                        <a:rPr lang="en-US" sz="1000" dirty="0" err="1" smtClean="0">
                          <a:latin typeface="Arial" pitchFamily="34" charset="0"/>
                          <a:cs typeface="Arial" pitchFamily="34" charset="0"/>
                        </a:rPr>
                        <a:t>seteCalendar</a:t>
                      </a:r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</a:p>
                    <a:p>
                      <a:r>
                        <a:rPr lang="en-US" altLang="ko-KR" sz="1000" dirty="0" smtClean="0"/>
                        <a:t>+ </a:t>
                      </a:r>
                      <a:r>
                        <a:rPr lang="en-US" sz="1000" dirty="0" err="1" smtClean="0">
                          <a:latin typeface="Arial" pitchFamily="34" charset="0"/>
                          <a:cs typeface="Arial" pitchFamily="34" charset="0"/>
                        </a:rPr>
                        <a:t>getrCalendar</a:t>
                      </a:r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</a:p>
                    <a:p>
                      <a:r>
                        <a:rPr lang="en-US" altLang="ko-KR" sz="1000" dirty="0" smtClean="0"/>
                        <a:t>+ </a:t>
                      </a:r>
                      <a:r>
                        <a:rPr lang="en-US" sz="1000" dirty="0" err="1" smtClean="0">
                          <a:latin typeface="Arial" pitchFamily="34" charset="0"/>
                          <a:cs typeface="Arial" pitchFamily="34" charset="0"/>
                        </a:rPr>
                        <a:t>setrCalendar</a:t>
                      </a:r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</a:p>
                    <a:p>
                      <a:r>
                        <a:rPr lang="en-US" altLang="ko-KR" sz="1000" dirty="0" smtClean="0"/>
                        <a:t>+ </a:t>
                      </a:r>
                      <a:r>
                        <a:rPr lang="en-US" sz="1000" dirty="0" err="1" smtClean="0">
                          <a:latin typeface="Arial" pitchFamily="34" charset="0"/>
                          <a:cs typeface="Arial" pitchFamily="34" charset="0"/>
                        </a:rPr>
                        <a:t>isSuccess</a:t>
                      </a:r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</a:p>
                    <a:p>
                      <a:r>
                        <a:rPr lang="en-US" altLang="ko-KR" sz="1000" dirty="0" smtClean="0"/>
                        <a:t>+ </a:t>
                      </a:r>
                      <a:r>
                        <a:rPr lang="en-US" sz="1000" dirty="0" err="1" smtClean="0">
                          <a:latin typeface="Arial" pitchFamily="34" charset="0"/>
                          <a:cs typeface="Arial" pitchFamily="34" charset="0"/>
                        </a:rPr>
                        <a:t>setSuccess</a:t>
                      </a:r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</a:p>
                    <a:p>
                      <a:r>
                        <a:rPr lang="en-US" altLang="ko-KR" sz="1000" dirty="0" smtClean="0"/>
                        <a:t>+ </a:t>
                      </a:r>
                      <a:r>
                        <a:rPr lang="en-US" sz="1000" dirty="0" err="1" smtClean="0">
                          <a:latin typeface="Arial" pitchFamily="34" charset="0"/>
                          <a:cs typeface="Arial" pitchFamily="34" charset="0"/>
                        </a:rPr>
                        <a:t>isImportant</a:t>
                      </a:r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</a:p>
                    <a:p>
                      <a:r>
                        <a:rPr lang="en-US" altLang="ko-KR" sz="1000" dirty="0" smtClean="0"/>
                        <a:t>+ </a:t>
                      </a:r>
                      <a:r>
                        <a:rPr lang="en-US" sz="1000" dirty="0" err="1" smtClean="0">
                          <a:latin typeface="Arial" pitchFamily="34" charset="0"/>
                          <a:cs typeface="Arial" pitchFamily="34" charset="0"/>
                        </a:rPr>
                        <a:t>setImportant</a:t>
                      </a:r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</a:p>
                    <a:p>
                      <a:r>
                        <a:rPr lang="en-US" altLang="ko-KR" sz="1000" dirty="0" smtClean="0"/>
                        <a:t>+ </a:t>
                      </a:r>
                      <a:r>
                        <a:rPr lang="en-US" sz="1000" dirty="0" err="1" smtClean="0">
                          <a:latin typeface="Arial" pitchFamily="34" charset="0"/>
                          <a:cs typeface="Arial" pitchFamily="34" charset="0"/>
                        </a:rPr>
                        <a:t>getContent</a:t>
                      </a:r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</a:p>
                    <a:p>
                      <a:r>
                        <a:rPr lang="en-US" altLang="ko-KR" sz="1000" dirty="0" smtClean="0"/>
                        <a:t>+ </a:t>
                      </a:r>
                      <a:r>
                        <a:rPr lang="en-US" sz="1000" dirty="0" err="1" smtClean="0">
                          <a:latin typeface="Arial" pitchFamily="34" charset="0"/>
                          <a:cs typeface="Arial" pitchFamily="34" charset="0"/>
                        </a:rPr>
                        <a:t>setContent</a:t>
                      </a:r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</a:p>
                    <a:p>
                      <a:r>
                        <a:rPr lang="en-US" altLang="ko-KR" sz="1000" dirty="0" smtClean="0"/>
                        <a:t>+ </a:t>
                      </a:r>
                      <a:r>
                        <a:rPr lang="en-US" sz="1000" dirty="0" err="1" smtClean="0">
                          <a:latin typeface="Arial" pitchFamily="34" charset="0"/>
                          <a:cs typeface="Arial" pitchFamily="34" charset="0"/>
                        </a:rPr>
                        <a:t>getRowData</a:t>
                      </a:r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</a:p>
                    <a:p>
                      <a:r>
                        <a:rPr lang="en-US" altLang="ko-KR" sz="1000" dirty="0" smtClean="0"/>
                        <a:t>+ </a:t>
                      </a:r>
                      <a:r>
                        <a:rPr lang="en-US" sz="1000" dirty="0" err="1" smtClean="0">
                          <a:latin typeface="Arial" pitchFamily="34" charset="0"/>
                          <a:cs typeface="Arial" pitchFamily="34" charset="0"/>
                        </a:rPr>
                        <a:t>setRowdata</a:t>
                      </a:r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790644"/>
              </p:ext>
            </p:extLst>
          </p:nvPr>
        </p:nvGraphicFramePr>
        <p:xfrm>
          <a:off x="1335239" y="3239377"/>
          <a:ext cx="1575941" cy="1834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9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25568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InputSubject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400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- </a:t>
                      </a:r>
                      <a:r>
                        <a:rPr lang="en-US" sz="1000" dirty="0" err="1" smtClean="0">
                          <a:latin typeface="Arial" pitchFamily="34" charset="0"/>
                          <a:cs typeface="Arial" pitchFamily="34" charset="0"/>
                        </a:rPr>
                        <a:t>contentPane</a:t>
                      </a:r>
                      <a:r>
                        <a:rPr lang="en-US" sz="1000" baseline="0" dirty="0" smtClean="0">
                          <a:latin typeface="Arial" pitchFamily="34" charset="0"/>
                          <a:cs typeface="Arial" pitchFamily="34" charset="0"/>
                        </a:rPr>
                        <a:t> : </a:t>
                      </a:r>
                      <a:r>
                        <a:rPr lang="en-US" sz="1000" baseline="0" dirty="0" err="1" smtClean="0">
                          <a:latin typeface="Arial" pitchFamily="34" charset="0"/>
                          <a:cs typeface="Arial" pitchFamily="34" charset="0"/>
                        </a:rPr>
                        <a:t>Jdialog</a:t>
                      </a:r>
                      <a:endParaRPr lang="en-US" sz="1000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en-US" altLang="ko-KR" sz="1000" dirty="0" smtClean="0">
                          <a:latin typeface="Arial" pitchFamily="34" charset="0"/>
                          <a:cs typeface="Arial" pitchFamily="34" charset="0"/>
                        </a:rPr>
                        <a:t>- </a:t>
                      </a:r>
                      <a:r>
                        <a:rPr lang="en-US" sz="1000" dirty="0" err="1" smtClean="0">
                          <a:latin typeface="Arial" pitchFamily="34" charset="0"/>
                          <a:cs typeface="Arial" pitchFamily="34" charset="0"/>
                        </a:rPr>
                        <a:t>textField</a:t>
                      </a:r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 : </a:t>
                      </a:r>
                      <a:r>
                        <a:rPr lang="en-US" sz="1000" dirty="0" err="1" smtClean="0">
                          <a:latin typeface="Arial" pitchFamily="34" charset="0"/>
                          <a:cs typeface="Arial" pitchFamily="34" charset="0"/>
                        </a:rPr>
                        <a:t>JTextField</a:t>
                      </a:r>
                      <a:endParaRPr lang="en-US" sz="10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en-US" altLang="ko-KR" sz="1000" dirty="0" smtClean="0">
                          <a:latin typeface="Arial" pitchFamily="34" charset="0"/>
                          <a:cs typeface="Arial" pitchFamily="34" charset="0"/>
                        </a:rPr>
                        <a:t>- </a:t>
                      </a:r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textField_1</a:t>
                      </a:r>
                      <a:r>
                        <a:rPr lang="en-US" sz="1000" baseline="0" dirty="0" smtClean="0">
                          <a:latin typeface="Arial" pitchFamily="34" charset="0"/>
                          <a:cs typeface="Arial" pitchFamily="34" charset="0"/>
                        </a:rPr>
                        <a:t> : </a:t>
                      </a:r>
                      <a:r>
                        <a:rPr lang="en-US" sz="1000" baseline="0" dirty="0" err="1" smtClean="0">
                          <a:latin typeface="Arial" pitchFamily="34" charset="0"/>
                          <a:cs typeface="Arial" pitchFamily="34" charset="0"/>
                        </a:rPr>
                        <a:t>JTextField</a:t>
                      </a:r>
                      <a:endParaRPr lang="en-US" sz="1000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en-US" altLang="ko-KR" sz="1000" dirty="0" smtClean="0">
                          <a:latin typeface="Arial" pitchFamily="34" charset="0"/>
                          <a:cs typeface="Arial" pitchFamily="34" charset="0"/>
                        </a:rPr>
                        <a:t>- </a:t>
                      </a:r>
                      <a:r>
                        <a:rPr lang="en-US" sz="1000" baseline="0" dirty="0" smtClean="0">
                          <a:latin typeface="Arial" pitchFamily="34" charset="0"/>
                          <a:cs typeface="Arial" pitchFamily="34" charset="0"/>
                        </a:rPr>
                        <a:t>subject : Subject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07692"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Arial" pitchFamily="34" charset="0"/>
                          <a:cs typeface="Arial" pitchFamily="34" charset="0"/>
                        </a:rPr>
                        <a:t>InputSubject</a:t>
                      </a:r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</a:p>
                    <a:p>
                      <a:r>
                        <a:rPr lang="en-US" sz="1000" dirty="0" err="1" smtClean="0">
                          <a:latin typeface="Arial" pitchFamily="34" charset="0"/>
                          <a:cs typeface="Arial" pitchFamily="34" charset="0"/>
                        </a:rPr>
                        <a:t>getSubject</a:t>
                      </a:r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</a:p>
                    <a:p>
                      <a:r>
                        <a:rPr lang="en-US" sz="1000" dirty="0" err="1" smtClean="0">
                          <a:latin typeface="Arial" pitchFamily="34" charset="0"/>
                          <a:cs typeface="Arial" pitchFamily="34" charset="0"/>
                        </a:rPr>
                        <a:t>setSubject</a:t>
                      </a:r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</a:p>
                    <a:p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Spinner_1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-1232186" y="3636057"/>
            <a:ext cx="2173355" cy="4463300"/>
            <a:chOff x="735496" y="1113184"/>
            <a:chExt cx="2713382" cy="4301248"/>
          </a:xfrm>
        </p:grpSpPr>
        <p:grpSp>
          <p:nvGrpSpPr>
            <p:cNvPr id="6" name="그룹 5"/>
            <p:cNvGrpSpPr/>
            <p:nvPr/>
          </p:nvGrpSpPr>
          <p:grpSpPr>
            <a:xfrm>
              <a:off x="735496" y="1113184"/>
              <a:ext cx="2713382" cy="4301248"/>
              <a:chOff x="735496" y="1113184"/>
              <a:chExt cx="2713382" cy="4301248"/>
            </a:xfrm>
          </p:grpSpPr>
          <p:sp>
            <p:nvSpPr>
              <p:cNvPr id="10" name="직사각형 9"/>
              <p:cNvSpPr/>
              <p:nvPr/>
            </p:nvSpPr>
            <p:spPr bwMode="auto">
              <a:xfrm>
                <a:off x="735496" y="1113184"/>
                <a:ext cx="2385391" cy="430124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cxnSp>
            <p:nvCxnSpPr>
              <p:cNvPr id="11" name="직선 연결선 10"/>
              <p:cNvCxnSpPr/>
              <p:nvPr/>
            </p:nvCxnSpPr>
            <p:spPr bwMode="auto">
              <a:xfrm>
                <a:off x="735496" y="1659499"/>
                <a:ext cx="2385391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" name="직선 연결선 11"/>
              <p:cNvCxnSpPr/>
              <p:nvPr/>
            </p:nvCxnSpPr>
            <p:spPr bwMode="auto">
              <a:xfrm>
                <a:off x="735496" y="3250966"/>
                <a:ext cx="2385391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3" name="TextBox 12"/>
              <p:cNvSpPr txBox="1"/>
              <p:nvPr/>
            </p:nvSpPr>
            <p:spPr>
              <a:xfrm>
                <a:off x="805070" y="1203909"/>
                <a:ext cx="1709531" cy="296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Subject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35496" y="1683892"/>
                <a:ext cx="2713382" cy="1423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Arial" pitchFamily="34" charset="0"/>
                    <a:cs typeface="Arial" pitchFamily="34" charset="0"/>
                  </a:rPr>
                  <a:t>- </a:t>
                </a:r>
                <a:r>
                  <a:rPr lang="en-US" altLang="ko-KR" sz="1000" dirty="0" err="1">
                    <a:latin typeface="Arial" pitchFamily="34" charset="0"/>
                    <a:cs typeface="Arial" pitchFamily="34" charset="0"/>
                  </a:rPr>
                  <a:t>subjectName</a:t>
                </a:r>
                <a:r>
                  <a:rPr lang="en-US" altLang="ko-KR" sz="10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String</a:t>
                </a:r>
              </a:p>
              <a:p>
                <a:r>
                  <a:rPr lang="en-US" altLang="ko-K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- </a:t>
                </a:r>
                <a:r>
                  <a:rPr lang="en-US" altLang="ko-KR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professorName</a:t>
                </a:r>
                <a:r>
                  <a:rPr lang="en-US" altLang="ko-K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String</a:t>
                </a:r>
              </a:p>
              <a:p>
                <a:r>
                  <a:rPr lang="en-US" altLang="ko-K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- </a:t>
                </a:r>
                <a:r>
                  <a:rPr lang="en-US" altLang="ko-KR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dayOfWeek</a:t>
                </a:r>
                <a:r>
                  <a:rPr lang="ko-KR" altLang="en-US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String</a:t>
                </a:r>
              </a:p>
              <a:p>
                <a:r>
                  <a:rPr lang="en-US" altLang="ko-K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- </a:t>
                </a:r>
                <a:r>
                  <a:rPr lang="en-US" altLang="ko-KR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sHour</a:t>
                </a:r>
                <a:r>
                  <a:rPr lang="en-US" altLang="ko-K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n-US" altLang="ko-KR" sz="1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int</a:t>
                </a:r>
                <a:endParaRPr lang="en-US" altLang="ko-KR" sz="1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- </a:t>
                </a:r>
                <a:r>
                  <a:rPr lang="en-US" altLang="ko-KR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eHour</a:t>
                </a:r>
                <a:r>
                  <a:rPr lang="en-US" altLang="ko-K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n-US" altLang="ko-KR" sz="1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int</a:t>
                </a:r>
                <a:endParaRPr lang="en-US" altLang="ko-KR" sz="1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- year </a:t>
                </a:r>
                <a:r>
                  <a:rPr lang="en-US" altLang="ko-KR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n-US" altLang="ko-KR" sz="1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int</a:t>
                </a:r>
                <a:endParaRPr lang="en-US" altLang="ko-KR" sz="1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- Semester </a:t>
                </a:r>
                <a:r>
                  <a:rPr lang="en-US" altLang="ko-KR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n-US" altLang="ko-KR" sz="1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int</a:t>
                </a:r>
                <a:endParaRPr lang="en-US" altLang="ko-KR" sz="1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- WTD</a:t>
                </a:r>
                <a:r>
                  <a:rPr lang="en-US" altLang="ko-KR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n-US" altLang="ko-KR" sz="1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ArrayList</a:t>
                </a:r>
                <a:r>
                  <a:rPr lang="en-US" altLang="ko-KR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&lt;</a:t>
                </a:r>
                <a:r>
                  <a:rPr lang="en-US" altLang="ko-KR" sz="1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WhatTodo</a:t>
                </a:r>
                <a:r>
                  <a:rPr lang="en-US" altLang="ko-KR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&gt;</a:t>
                </a:r>
              </a:p>
              <a:p>
                <a:r>
                  <a:rPr lang="en-US" altLang="ko-K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- </a:t>
                </a:r>
                <a:r>
                  <a:rPr lang="en-US" altLang="ko-KR" sz="1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rowData</a:t>
                </a:r>
                <a:r>
                  <a:rPr lang="en-US" altLang="ko-KR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String[]</a:t>
                </a:r>
                <a:endParaRPr lang="ko-KR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746420" y="3250966"/>
              <a:ext cx="1938129" cy="2016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+ </a:t>
              </a:r>
              <a:r>
                <a:rPr lang="en-US" altLang="ko-KR" sz="1000" dirty="0" err="1" smtClean="0"/>
                <a:t>getSubjectName</a:t>
              </a:r>
              <a:r>
                <a:rPr lang="en-US" altLang="ko-KR" sz="1000" dirty="0"/>
                <a:t>() </a:t>
              </a:r>
              <a:endParaRPr lang="ko-KR" altLang="en-US" sz="1000" dirty="0"/>
            </a:p>
            <a:p>
              <a:r>
                <a:rPr lang="en-US" altLang="ko-KR" sz="1000" dirty="0"/>
                <a:t>+ </a:t>
              </a:r>
              <a:r>
                <a:rPr lang="en-US" altLang="ko-KR" sz="1000" dirty="0" err="1"/>
                <a:t>setSubjectName</a:t>
              </a:r>
              <a:r>
                <a:rPr lang="en-US" altLang="ko-KR" sz="1000" dirty="0" smtClean="0"/>
                <a:t>()</a:t>
              </a:r>
              <a:endParaRPr lang="ko-KR" altLang="en-US" sz="1000" dirty="0"/>
            </a:p>
            <a:p>
              <a:r>
                <a:rPr lang="en-US" altLang="ko-KR" sz="1000" dirty="0"/>
                <a:t>+ </a:t>
              </a:r>
              <a:r>
                <a:rPr lang="en-US" altLang="ko-KR" sz="1000" dirty="0" err="1"/>
                <a:t>setProfessorName</a:t>
              </a:r>
              <a:r>
                <a:rPr lang="en-US" altLang="ko-KR" sz="1000" dirty="0" smtClean="0"/>
                <a:t>()</a:t>
              </a:r>
              <a:endParaRPr lang="ko-KR" altLang="en-US" sz="1000" dirty="0"/>
            </a:p>
            <a:p>
              <a:r>
                <a:rPr lang="en-US" altLang="ko-KR" sz="1000" dirty="0"/>
                <a:t>+ </a:t>
              </a:r>
              <a:r>
                <a:rPr lang="en-US" altLang="ko-KR" sz="1000" dirty="0" err="1"/>
                <a:t>getDayOfWeek</a:t>
              </a:r>
              <a:r>
                <a:rPr lang="en-US" altLang="ko-KR" sz="1000" dirty="0" smtClean="0"/>
                <a:t>()</a:t>
              </a:r>
              <a:endParaRPr lang="ko-KR" altLang="en-US" sz="1000" dirty="0"/>
            </a:p>
            <a:p>
              <a:r>
                <a:rPr lang="en-US" altLang="ko-KR" sz="1000" dirty="0"/>
                <a:t>+ </a:t>
              </a:r>
              <a:r>
                <a:rPr lang="en-US" altLang="ko-KR" sz="1000" dirty="0" err="1"/>
                <a:t>setDayOfWeek</a:t>
              </a:r>
              <a:r>
                <a:rPr lang="en-US" altLang="ko-KR" sz="1000" dirty="0" smtClean="0"/>
                <a:t>()</a:t>
              </a:r>
              <a:endParaRPr lang="ko-KR" altLang="en-US" sz="1000" dirty="0"/>
            </a:p>
            <a:p>
              <a:r>
                <a:rPr lang="en-US" altLang="ko-KR" sz="1000" dirty="0"/>
                <a:t>+ </a:t>
              </a:r>
              <a:r>
                <a:rPr lang="en-US" altLang="ko-KR" sz="1000" dirty="0" err="1"/>
                <a:t>getsHour</a:t>
              </a:r>
              <a:r>
                <a:rPr lang="en-US" altLang="ko-KR" sz="1000" dirty="0" smtClean="0"/>
                <a:t>()</a:t>
              </a:r>
              <a:endParaRPr lang="ko-KR" altLang="en-US" sz="1000" dirty="0"/>
            </a:p>
            <a:p>
              <a:r>
                <a:rPr lang="en-US" altLang="ko-KR" sz="1000" dirty="0"/>
                <a:t>+ </a:t>
              </a:r>
              <a:r>
                <a:rPr lang="en-US" altLang="ko-KR" sz="1000" dirty="0" err="1"/>
                <a:t>setsHour</a:t>
              </a:r>
              <a:r>
                <a:rPr lang="en-US" altLang="ko-KR" sz="1000" dirty="0" smtClean="0"/>
                <a:t>()</a:t>
              </a:r>
              <a:endParaRPr lang="ko-KR" altLang="en-US" sz="1000" dirty="0"/>
            </a:p>
            <a:p>
              <a:r>
                <a:rPr lang="en-US" altLang="ko-KR" sz="1000" dirty="0"/>
                <a:t>+ </a:t>
              </a:r>
              <a:r>
                <a:rPr lang="en-US" altLang="ko-KR" sz="1000" dirty="0" err="1"/>
                <a:t>geteHour</a:t>
              </a:r>
              <a:r>
                <a:rPr lang="en-US" altLang="ko-KR" sz="1000" dirty="0" smtClean="0"/>
                <a:t>()</a:t>
              </a:r>
              <a:endParaRPr lang="ko-KR" altLang="en-US" sz="1000" dirty="0"/>
            </a:p>
            <a:p>
              <a:r>
                <a:rPr lang="en-US" altLang="ko-KR" sz="1000" dirty="0"/>
                <a:t>+ </a:t>
              </a:r>
              <a:r>
                <a:rPr lang="en-US" altLang="ko-KR" sz="1000" dirty="0" err="1"/>
                <a:t>seteHour</a:t>
              </a:r>
              <a:r>
                <a:rPr lang="en-US" altLang="ko-KR" sz="1000" dirty="0" smtClean="0"/>
                <a:t>()</a:t>
              </a:r>
              <a:endParaRPr lang="ko-KR" altLang="en-US" sz="1000" dirty="0"/>
            </a:p>
            <a:p>
              <a:r>
                <a:rPr lang="en-US" altLang="ko-KR" sz="1000" dirty="0"/>
                <a:t>+ </a:t>
              </a:r>
              <a:r>
                <a:rPr lang="en-US" altLang="ko-KR" sz="1000" dirty="0" err="1"/>
                <a:t>getWTD</a:t>
              </a:r>
              <a:r>
                <a:rPr lang="en-US" altLang="ko-KR" sz="1000" dirty="0" smtClean="0"/>
                <a:t>()</a:t>
              </a:r>
              <a:endParaRPr lang="ko-KR" altLang="en-US" sz="1000" dirty="0"/>
            </a:p>
            <a:p>
              <a:r>
                <a:rPr lang="en-US" altLang="ko-KR" sz="1000" dirty="0"/>
                <a:t>+ </a:t>
              </a:r>
              <a:r>
                <a:rPr lang="en-US" altLang="ko-KR" sz="1000" dirty="0" err="1"/>
                <a:t>setWTD</a:t>
              </a:r>
              <a:r>
                <a:rPr lang="en-US" altLang="ko-KR" sz="1000" dirty="0" smtClean="0"/>
                <a:t>()</a:t>
              </a:r>
              <a:endParaRPr lang="ko-KR" altLang="en-US" sz="1000" dirty="0"/>
            </a:p>
            <a:p>
              <a:r>
                <a:rPr lang="en-US" altLang="ko-KR" sz="1000" dirty="0"/>
                <a:t>+ </a:t>
              </a:r>
              <a:r>
                <a:rPr lang="en-US" altLang="ko-KR" sz="1000" dirty="0" err="1"/>
                <a:t>getRowData</a:t>
              </a:r>
              <a:r>
                <a:rPr lang="en-US" altLang="ko-KR" sz="1000" dirty="0" smtClean="0"/>
                <a:t>()</a:t>
              </a:r>
              <a:endParaRPr lang="ko-KR" altLang="en-US" sz="1000" dirty="0"/>
            </a:p>
            <a:p>
              <a:r>
                <a:rPr lang="en-US" altLang="ko-KR" sz="1000" dirty="0"/>
                <a:t>+ </a:t>
              </a:r>
              <a:r>
                <a:rPr lang="en-US" altLang="ko-KR" sz="1000" dirty="0" err="1"/>
                <a:t>setRowData</a:t>
              </a:r>
              <a:r>
                <a:rPr lang="en-US" altLang="ko-KR" sz="1000" dirty="0" smtClean="0"/>
                <a:t>()</a:t>
              </a:r>
              <a:endParaRPr lang="ko-KR" altLang="en-US" sz="1000" dirty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3362271" y="1000380"/>
            <a:ext cx="2970674" cy="3463894"/>
            <a:chOff x="735496" y="1113183"/>
            <a:chExt cx="3647659" cy="3932785"/>
          </a:xfrm>
        </p:grpSpPr>
        <p:grpSp>
          <p:nvGrpSpPr>
            <p:cNvPr id="16" name="그룹 15"/>
            <p:cNvGrpSpPr/>
            <p:nvPr/>
          </p:nvGrpSpPr>
          <p:grpSpPr>
            <a:xfrm>
              <a:off x="735496" y="1113183"/>
              <a:ext cx="3647659" cy="3932785"/>
              <a:chOff x="735496" y="1113183"/>
              <a:chExt cx="3647659" cy="3932785"/>
            </a:xfrm>
          </p:grpSpPr>
          <p:sp>
            <p:nvSpPr>
              <p:cNvPr id="18" name="직사각형 17"/>
              <p:cNvSpPr/>
              <p:nvPr/>
            </p:nvSpPr>
            <p:spPr bwMode="auto">
              <a:xfrm>
                <a:off x="735496" y="1113183"/>
                <a:ext cx="3647659" cy="3932785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cxnSp>
            <p:nvCxnSpPr>
              <p:cNvPr id="19" name="직선 연결선 18"/>
              <p:cNvCxnSpPr/>
              <p:nvPr/>
            </p:nvCxnSpPr>
            <p:spPr bwMode="auto">
              <a:xfrm>
                <a:off x="735496" y="1659499"/>
                <a:ext cx="3647659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직선 연결선 19"/>
              <p:cNvCxnSpPr/>
              <p:nvPr/>
            </p:nvCxnSpPr>
            <p:spPr bwMode="auto">
              <a:xfrm>
                <a:off x="735496" y="4105639"/>
                <a:ext cx="3647659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1" name="TextBox 20"/>
              <p:cNvSpPr txBox="1"/>
              <p:nvPr/>
            </p:nvSpPr>
            <p:spPr>
              <a:xfrm>
                <a:off x="805070" y="1196268"/>
                <a:ext cx="1709531" cy="349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ToFrame</a:t>
                </a:r>
                <a:endParaRPr lang="en-US" altLang="ko-KR" dirty="0" smtClean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35496" y="1813101"/>
                <a:ext cx="3478694" cy="2201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Arial" pitchFamily="34" charset="0"/>
                    <a:cs typeface="Arial" pitchFamily="34" charset="0"/>
                  </a:rPr>
                  <a:t>- </a:t>
                </a:r>
                <a:r>
                  <a:rPr lang="en-US" altLang="ko-KR" sz="1000" dirty="0" err="1">
                    <a:latin typeface="Arial" pitchFamily="34" charset="0"/>
                    <a:cs typeface="Arial" pitchFamily="34" charset="0"/>
                  </a:rPr>
                  <a:t>contentPane</a:t>
                </a:r>
                <a:r>
                  <a:rPr lang="en-US" altLang="ko-KR" sz="10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n-US" altLang="ko-KR" sz="1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JPanel</a:t>
                </a:r>
                <a:endParaRPr lang="en-US" altLang="ko-KR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- table </a:t>
                </a:r>
                <a:r>
                  <a:rPr lang="en-US" altLang="ko-KR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n-US" altLang="ko-KR" sz="1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Jtable</a:t>
                </a:r>
                <a:endParaRPr lang="en-US" altLang="ko-KR" sz="1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- table2 </a:t>
                </a:r>
                <a:r>
                  <a:rPr lang="en-US" altLang="ko-KR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n-US" altLang="ko-KR" sz="1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JTable</a:t>
                </a:r>
                <a:endParaRPr lang="en-US" altLang="ko-KR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- </a:t>
                </a:r>
                <a:r>
                  <a:rPr lang="en-US" altLang="ko-KR" sz="1000" dirty="0" err="1">
                    <a:latin typeface="Arial" pitchFamily="34" charset="0"/>
                    <a:cs typeface="Arial" pitchFamily="34" charset="0"/>
                  </a:rPr>
                  <a:t>arrSubject</a:t>
                </a:r>
                <a:r>
                  <a:rPr lang="en-US" altLang="ko-KR" sz="1000" dirty="0">
                    <a:latin typeface="Arial" pitchFamily="34" charset="0"/>
                    <a:cs typeface="Arial" pitchFamily="34" charset="0"/>
                  </a:rPr>
                  <a:t>  </a:t>
                </a:r>
                <a:r>
                  <a:rPr lang="en-US" altLang="ko-KR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n-US" altLang="ko-KR" sz="1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ArrayList</a:t>
                </a:r>
                <a:r>
                  <a:rPr lang="en-US" altLang="ko-KR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&lt;Subject&gt;</a:t>
                </a:r>
                <a:endParaRPr lang="en-US" altLang="ko-KR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- WTD  </a:t>
                </a:r>
                <a:r>
                  <a:rPr lang="en-US" altLang="ko-KR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n-US" altLang="ko-KR" sz="1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ArrayList</a:t>
                </a:r>
                <a:r>
                  <a:rPr lang="en-US" altLang="ko-KR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&lt;</a:t>
                </a:r>
                <a:r>
                  <a:rPr lang="en-US" altLang="ko-KR" sz="1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WhatTodo</a:t>
                </a:r>
                <a:r>
                  <a:rPr lang="en-US" altLang="ko-KR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&gt;</a:t>
                </a:r>
                <a:endParaRPr lang="ko-KR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sz="1000" dirty="0">
                    <a:latin typeface="Arial" pitchFamily="34" charset="0"/>
                    <a:cs typeface="Arial" pitchFamily="34" charset="0"/>
                  </a:rPr>
                  <a:t>- </a:t>
                </a:r>
                <a:r>
                  <a:rPr lang="en-US" altLang="ko-KR" sz="1000" dirty="0" err="1">
                    <a:latin typeface="Arial" pitchFamily="34" charset="0"/>
                    <a:cs typeface="Arial" pitchFamily="34" charset="0"/>
                  </a:rPr>
                  <a:t>Tsorter</a:t>
                </a:r>
                <a:r>
                  <a:rPr lang="en-US" altLang="ko-KR" sz="10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n-US" altLang="ko-KR" sz="1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TableRowSorter</a:t>
                </a:r>
                <a:endParaRPr lang="en-US" altLang="ko-KR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- </a:t>
                </a:r>
                <a:r>
                  <a:rPr lang="en-US" altLang="ko-KR" sz="1000" dirty="0" err="1">
                    <a:latin typeface="Arial" pitchFamily="34" charset="0"/>
                    <a:cs typeface="Arial" pitchFamily="34" charset="0"/>
                  </a:rPr>
                  <a:t>columnNames</a:t>
                </a:r>
                <a:r>
                  <a:rPr lang="en-US" altLang="ko-KR" sz="10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String[]</a:t>
                </a:r>
                <a:endParaRPr lang="en-US" altLang="ko-KR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- </a:t>
                </a:r>
                <a:r>
                  <a:rPr lang="en-US" altLang="ko-KR" sz="1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rowData</a:t>
                </a:r>
                <a:r>
                  <a:rPr lang="en-US" altLang="ko-KR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: String[][]</a:t>
                </a:r>
                <a:endParaRPr lang="en-US" altLang="ko-KR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- </a:t>
                </a:r>
                <a:r>
                  <a:rPr lang="en-US" altLang="ko-KR" sz="1000" dirty="0" err="1">
                    <a:latin typeface="Arial" pitchFamily="34" charset="0"/>
                    <a:cs typeface="Arial" pitchFamily="34" charset="0"/>
                  </a:rPr>
                  <a:t>defaultTableModel</a:t>
                </a:r>
                <a:r>
                  <a:rPr lang="en-US" altLang="ko-KR" sz="1000" dirty="0">
                    <a:latin typeface="Arial" pitchFamily="34" charset="0"/>
                    <a:cs typeface="Arial" pitchFamily="34" charset="0"/>
                  </a:rPr>
                  <a:t> = </a:t>
                </a:r>
                <a:r>
                  <a:rPr lang="en-US" altLang="ko-KR" sz="1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DefaultTableModel</a:t>
                </a:r>
                <a:endParaRPr lang="ko-KR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- columnNames2 </a:t>
                </a:r>
                <a:r>
                  <a:rPr lang="en-US" altLang="ko-KR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String[]</a:t>
                </a:r>
              </a:p>
              <a:p>
                <a:r>
                  <a:rPr lang="en-US" altLang="ko-K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- rowData2 </a:t>
                </a:r>
                <a:r>
                  <a:rPr lang="en-US" altLang="ko-KR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String</a:t>
                </a:r>
                <a:endParaRPr lang="en-US" altLang="ko-KR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- defaultTableModel2 </a:t>
                </a:r>
                <a:r>
                  <a:rPr lang="en-US" altLang="ko-KR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n-US" altLang="ko-KR" sz="1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DefaultTableModel</a:t>
                </a:r>
                <a:endParaRPr lang="ko-KR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805069" y="4242292"/>
              <a:ext cx="1938130" cy="4542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+ </a:t>
              </a:r>
              <a:r>
                <a:rPr lang="en-US" altLang="ko-KR" sz="1000" dirty="0" err="1"/>
                <a:t>UpdateTable</a:t>
              </a:r>
              <a:r>
                <a:rPr lang="en-US" altLang="ko-KR" sz="1000" dirty="0" smtClean="0"/>
                <a:t>()</a:t>
              </a:r>
            </a:p>
            <a:p>
              <a:r>
                <a:rPr lang="en-US" altLang="ko-KR" sz="1000" dirty="0"/>
                <a:t>+ UpdateTable1</a:t>
              </a:r>
              <a:r>
                <a:rPr lang="en-US" altLang="ko-KR" sz="1000" dirty="0" smtClean="0"/>
                <a:t>()</a:t>
              </a:r>
              <a:endParaRPr lang="ko-KR" altLang="en-US" sz="1000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6960110" y="2255847"/>
            <a:ext cx="3313046" cy="8246585"/>
            <a:chOff x="768624" y="1020845"/>
            <a:chExt cx="4376534" cy="8243605"/>
          </a:xfrm>
        </p:grpSpPr>
        <p:grpSp>
          <p:nvGrpSpPr>
            <p:cNvPr id="24" name="그룹 23"/>
            <p:cNvGrpSpPr/>
            <p:nvPr/>
          </p:nvGrpSpPr>
          <p:grpSpPr>
            <a:xfrm>
              <a:off x="768624" y="1020845"/>
              <a:ext cx="3551585" cy="8243605"/>
              <a:chOff x="768624" y="1020845"/>
              <a:chExt cx="3551585" cy="8243605"/>
            </a:xfrm>
          </p:grpSpPr>
          <p:sp>
            <p:nvSpPr>
              <p:cNvPr id="26" name="직사각형 25"/>
              <p:cNvSpPr/>
              <p:nvPr/>
            </p:nvSpPr>
            <p:spPr bwMode="auto">
              <a:xfrm>
                <a:off x="768624" y="1020845"/>
                <a:ext cx="2696821" cy="8243605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cxnSp>
            <p:nvCxnSpPr>
              <p:cNvPr id="27" name="직선 연결선 26"/>
              <p:cNvCxnSpPr/>
              <p:nvPr/>
            </p:nvCxnSpPr>
            <p:spPr bwMode="auto">
              <a:xfrm>
                <a:off x="768624" y="1659499"/>
                <a:ext cx="2696821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직선 연결선 27"/>
              <p:cNvCxnSpPr/>
              <p:nvPr/>
            </p:nvCxnSpPr>
            <p:spPr bwMode="auto">
              <a:xfrm>
                <a:off x="768624" y="5591644"/>
                <a:ext cx="2696821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9" name="TextBox 28"/>
              <p:cNvSpPr txBox="1"/>
              <p:nvPr/>
            </p:nvSpPr>
            <p:spPr>
              <a:xfrm>
                <a:off x="805070" y="1196268"/>
                <a:ext cx="1709531" cy="307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TodoInput</a:t>
                </a:r>
                <a:endParaRPr lang="en-US" altLang="ko-KR" dirty="0" smtClean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805070" y="1897971"/>
                <a:ext cx="3515139" cy="3630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Arial" pitchFamily="34" charset="0"/>
                    <a:cs typeface="Arial" pitchFamily="34" charset="0"/>
                  </a:rPr>
                  <a:t>- </a:t>
                </a:r>
                <a:r>
                  <a:rPr lang="en-US" altLang="ko-KR" sz="1000" dirty="0" err="1" smtClean="0"/>
                  <a:t>contentPanel</a:t>
                </a:r>
                <a:r>
                  <a:rPr lang="en-US" altLang="ko-KR" sz="1000" dirty="0" smtClean="0"/>
                  <a:t> : </a:t>
                </a:r>
                <a:r>
                  <a:rPr lang="en-US" altLang="ko-KR" sz="1000" dirty="0" err="1" smtClean="0"/>
                  <a:t>Jpanel</a:t>
                </a:r>
                <a:endParaRPr lang="en-US" altLang="ko-KR" sz="1000" dirty="0" smtClean="0"/>
              </a:p>
              <a:p>
                <a:r>
                  <a:rPr lang="en-US" altLang="ko-KR" sz="1000" dirty="0">
                    <a:latin typeface="Arial" pitchFamily="34" charset="0"/>
                    <a:cs typeface="Arial" pitchFamily="34" charset="0"/>
                  </a:rPr>
                  <a:t>- </a:t>
                </a:r>
                <a:r>
                  <a:rPr lang="en-US" altLang="ko-KR" sz="1000" dirty="0" err="1" smtClean="0"/>
                  <a:t>whatTodo</a:t>
                </a:r>
                <a:r>
                  <a:rPr lang="en-US" altLang="ko-KR" sz="1000" dirty="0" smtClean="0"/>
                  <a:t> : </a:t>
                </a:r>
                <a:r>
                  <a:rPr lang="en-US" altLang="ko-KR" sz="1000" dirty="0" err="1" smtClean="0"/>
                  <a:t>WhatTodo</a:t>
                </a:r>
                <a:endParaRPr lang="en-US" altLang="ko-KR" sz="1000" dirty="0" smtClean="0"/>
              </a:p>
              <a:p>
                <a:r>
                  <a:rPr lang="en-US" altLang="ko-KR" sz="1000" dirty="0">
                    <a:latin typeface="Arial" pitchFamily="34" charset="0"/>
                    <a:cs typeface="Arial" pitchFamily="34" charset="0"/>
                  </a:rPr>
                  <a:t>- </a:t>
                </a:r>
                <a:r>
                  <a:rPr lang="en-US" altLang="ko-KR" sz="1000" dirty="0" err="1" smtClean="0"/>
                  <a:t>selectedSubject</a:t>
                </a:r>
                <a:r>
                  <a:rPr lang="en-US" altLang="ko-KR" sz="1000" dirty="0" smtClean="0"/>
                  <a:t> : </a:t>
                </a:r>
                <a:r>
                  <a:rPr lang="en-US" altLang="ko-KR" sz="1000" dirty="0" err="1" smtClean="0"/>
                  <a:t>int</a:t>
                </a:r>
                <a:endParaRPr lang="en-US" altLang="ko-KR" sz="1000" dirty="0" smtClean="0"/>
              </a:p>
              <a:p>
                <a:r>
                  <a:rPr lang="en-US" altLang="ko-KR" sz="1000" dirty="0">
                    <a:latin typeface="Arial" pitchFamily="34" charset="0"/>
                    <a:cs typeface="Arial" pitchFamily="34" charset="0"/>
                  </a:rPr>
                  <a:t>- </a:t>
                </a:r>
                <a:r>
                  <a:rPr lang="en-US" altLang="ko-KR" sz="1000" dirty="0" err="1" smtClean="0"/>
                  <a:t>comboSubject</a:t>
                </a:r>
                <a:r>
                  <a:rPr lang="en-US" altLang="ko-KR" sz="1000" dirty="0" smtClean="0"/>
                  <a:t> : </a:t>
                </a:r>
                <a:r>
                  <a:rPr lang="en-US" altLang="ko-KR" sz="1000" dirty="0" err="1" smtClean="0"/>
                  <a:t>JComboBox</a:t>
                </a:r>
                <a:endParaRPr lang="en-US" altLang="ko-KR" sz="1000" dirty="0" smtClean="0"/>
              </a:p>
              <a:p>
                <a:r>
                  <a:rPr lang="en-US" altLang="ko-KR" sz="1000" dirty="0">
                    <a:latin typeface="Arial" pitchFamily="34" charset="0"/>
                    <a:cs typeface="Arial" pitchFamily="34" charset="0"/>
                  </a:rPr>
                  <a:t>- </a:t>
                </a:r>
                <a:r>
                  <a:rPr lang="en-US" altLang="ko-KR" sz="1000" dirty="0" err="1" smtClean="0"/>
                  <a:t>eDateChooser</a:t>
                </a:r>
                <a:r>
                  <a:rPr lang="en-US" altLang="ko-KR" sz="1000" dirty="0" smtClean="0"/>
                  <a:t> : </a:t>
                </a:r>
                <a:r>
                  <a:rPr lang="en-US" altLang="ko-KR" sz="1000" dirty="0" err="1" smtClean="0"/>
                  <a:t>JDateChooser</a:t>
                </a:r>
                <a:endParaRPr lang="en-US" altLang="ko-KR" sz="1000" dirty="0" smtClean="0"/>
              </a:p>
              <a:p>
                <a:r>
                  <a:rPr lang="en-US" altLang="ko-KR" sz="1000" dirty="0">
                    <a:latin typeface="Arial" pitchFamily="34" charset="0"/>
                    <a:cs typeface="Arial" pitchFamily="34" charset="0"/>
                  </a:rPr>
                  <a:t>- </a:t>
                </a:r>
                <a:r>
                  <a:rPr lang="en-US" altLang="ko-KR" sz="1000" dirty="0" err="1" smtClean="0"/>
                  <a:t>rDateChooser</a:t>
                </a:r>
                <a:r>
                  <a:rPr lang="en-US" altLang="ko-KR" sz="1000" dirty="0" smtClean="0"/>
                  <a:t> : </a:t>
                </a:r>
                <a:r>
                  <a:rPr lang="en-US" altLang="ko-KR" sz="1000" dirty="0" err="1" smtClean="0"/>
                  <a:t>JDateChooser</a:t>
                </a:r>
                <a:endParaRPr lang="en-US" altLang="ko-KR" sz="1000" dirty="0" smtClean="0"/>
              </a:p>
              <a:p>
                <a:r>
                  <a:rPr lang="en-US" altLang="ko-KR" sz="1000" dirty="0">
                    <a:latin typeface="Arial" pitchFamily="34" charset="0"/>
                    <a:cs typeface="Arial" pitchFamily="34" charset="0"/>
                  </a:rPr>
                  <a:t>- </a:t>
                </a:r>
                <a:r>
                  <a:rPr lang="en-US" altLang="ko-KR" sz="1000" dirty="0" err="1" smtClean="0"/>
                  <a:t>eDate</a:t>
                </a:r>
                <a:r>
                  <a:rPr lang="en-US" altLang="ko-KR" sz="1000" dirty="0" smtClean="0"/>
                  <a:t> : Calendar</a:t>
                </a:r>
              </a:p>
              <a:p>
                <a:r>
                  <a:rPr lang="en-US" altLang="ko-KR" sz="1000" dirty="0">
                    <a:latin typeface="Arial" pitchFamily="34" charset="0"/>
                    <a:cs typeface="Arial" pitchFamily="34" charset="0"/>
                  </a:rPr>
                  <a:t>- </a:t>
                </a:r>
                <a:r>
                  <a:rPr lang="en-US" altLang="ko-KR" sz="1000" dirty="0" err="1" smtClean="0"/>
                  <a:t>rDate</a:t>
                </a:r>
                <a:r>
                  <a:rPr lang="en-US" altLang="ko-KR" sz="1000" dirty="0" smtClean="0"/>
                  <a:t> : Calendar</a:t>
                </a:r>
              </a:p>
              <a:p>
                <a:r>
                  <a:rPr lang="en-US" altLang="ko-KR" sz="1000" dirty="0">
                    <a:latin typeface="Arial" pitchFamily="34" charset="0"/>
                    <a:cs typeface="Arial" pitchFamily="34" charset="0"/>
                  </a:rPr>
                  <a:t>- </a:t>
                </a:r>
                <a:r>
                  <a:rPr lang="en-US" altLang="ko-KR" sz="1000" dirty="0" err="1" smtClean="0"/>
                  <a:t>subjectLabel</a:t>
                </a:r>
                <a:r>
                  <a:rPr lang="en-US" altLang="ko-KR" sz="1000" dirty="0" smtClean="0"/>
                  <a:t> : </a:t>
                </a:r>
                <a:r>
                  <a:rPr lang="en-US" altLang="ko-KR" sz="1000" dirty="0" err="1" smtClean="0"/>
                  <a:t>JLabel</a:t>
                </a:r>
                <a:endParaRPr lang="en-US" altLang="ko-KR" sz="1000" dirty="0" smtClean="0"/>
              </a:p>
              <a:p>
                <a:r>
                  <a:rPr lang="en-US" altLang="ko-KR" sz="1000" dirty="0">
                    <a:latin typeface="Arial" pitchFamily="34" charset="0"/>
                    <a:cs typeface="Arial" pitchFamily="34" charset="0"/>
                  </a:rPr>
                  <a:t>- </a:t>
                </a:r>
                <a:r>
                  <a:rPr lang="en-US" altLang="ko-KR" sz="1000" dirty="0" err="1" smtClean="0"/>
                  <a:t>dateLabel</a:t>
                </a:r>
                <a:r>
                  <a:rPr lang="en-US" altLang="ko-KR" sz="1000" dirty="0" smtClean="0"/>
                  <a:t> : </a:t>
                </a:r>
                <a:r>
                  <a:rPr lang="en-US" altLang="ko-KR" sz="1000" dirty="0" err="1" smtClean="0"/>
                  <a:t>JLabel</a:t>
                </a:r>
                <a:endParaRPr lang="en-US" altLang="ko-KR" sz="1000" dirty="0" smtClean="0"/>
              </a:p>
              <a:p>
                <a:r>
                  <a:rPr lang="en-US" altLang="ko-KR" sz="1000" dirty="0">
                    <a:latin typeface="Arial" pitchFamily="34" charset="0"/>
                    <a:cs typeface="Arial" pitchFamily="34" charset="0"/>
                  </a:rPr>
                  <a:t>- </a:t>
                </a:r>
                <a:r>
                  <a:rPr lang="en-US" altLang="ko-KR" sz="1000" dirty="0" err="1" smtClean="0"/>
                  <a:t>rDateLabel</a:t>
                </a:r>
                <a:r>
                  <a:rPr lang="en-US" altLang="ko-KR" sz="1000" dirty="0" smtClean="0"/>
                  <a:t> : </a:t>
                </a:r>
                <a:r>
                  <a:rPr lang="en-US" altLang="ko-KR" sz="1000" dirty="0" err="1" smtClean="0"/>
                  <a:t>Jlabel</a:t>
                </a:r>
                <a:endParaRPr lang="en-US" altLang="ko-KR" sz="1000" dirty="0" smtClean="0"/>
              </a:p>
              <a:p>
                <a:r>
                  <a:rPr lang="en-US" altLang="ko-KR" sz="1000" dirty="0">
                    <a:latin typeface="Arial" pitchFamily="34" charset="0"/>
                    <a:cs typeface="Arial" pitchFamily="34" charset="0"/>
                  </a:rPr>
                  <a:t>- </a:t>
                </a:r>
                <a:r>
                  <a:rPr lang="en-US" altLang="ko-KR" sz="1000" dirty="0" err="1" smtClean="0"/>
                  <a:t>toDoLabel</a:t>
                </a:r>
                <a:r>
                  <a:rPr lang="en-US" altLang="ko-KR" sz="1000" dirty="0" smtClean="0"/>
                  <a:t> : </a:t>
                </a:r>
                <a:r>
                  <a:rPr lang="en-US" altLang="ko-KR" sz="1000" dirty="0" err="1" smtClean="0"/>
                  <a:t>Jlabel</a:t>
                </a:r>
                <a:endParaRPr lang="en-US" altLang="ko-KR" sz="1000" dirty="0" smtClean="0"/>
              </a:p>
              <a:p>
                <a:r>
                  <a:rPr lang="en-US" altLang="ko-KR" sz="1000" dirty="0">
                    <a:latin typeface="Arial" pitchFamily="34" charset="0"/>
                    <a:cs typeface="Arial" pitchFamily="34" charset="0"/>
                  </a:rPr>
                  <a:t>- </a:t>
                </a:r>
                <a:r>
                  <a:rPr lang="en-US" altLang="ko-KR" sz="1000" dirty="0" smtClean="0"/>
                  <a:t>label : </a:t>
                </a:r>
                <a:r>
                  <a:rPr lang="en-US" altLang="ko-KR" sz="1000" dirty="0" err="1" smtClean="0"/>
                  <a:t>Jlabel</a:t>
                </a:r>
                <a:endParaRPr lang="en-US" altLang="ko-KR" sz="1000" dirty="0" smtClean="0"/>
              </a:p>
              <a:p>
                <a:r>
                  <a:rPr lang="en-US" altLang="ko-KR" sz="1000" dirty="0">
                    <a:latin typeface="Arial" pitchFamily="34" charset="0"/>
                    <a:cs typeface="Arial" pitchFamily="34" charset="0"/>
                  </a:rPr>
                  <a:t>- </a:t>
                </a:r>
                <a:r>
                  <a:rPr lang="en-US" altLang="ko-KR" sz="1000" dirty="0" err="1" smtClean="0"/>
                  <a:t>scrollPane</a:t>
                </a:r>
                <a:r>
                  <a:rPr lang="en-US" altLang="ko-KR" sz="1000" dirty="0" smtClean="0"/>
                  <a:t> : </a:t>
                </a:r>
                <a:r>
                  <a:rPr lang="en-US" altLang="ko-KR" sz="1000" dirty="0" err="1" smtClean="0"/>
                  <a:t>JScrollPane</a:t>
                </a:r>
                <a:endParaRPr lang="en-US" altLang="ko-KR" sz="1000" dirty="0" smtClean="0"/>
              </a:p>
              <a:p>
                <a:r>
                  <a:rPr lang="en-US" altLang="ko-KR" sz="1000" dirty="0">
                    <a:latin typeface="Arial" pitchFamily="34" charset="0"/>
                    <a:cs typeface="Arial" pitchFamily="34" charset="0"/>
                  </a:rPr>
                  <a:t>- </a:t>
                </a:r>
                <a:r>
                  <a:rPr lang="en-US" altLang="ko-KR" sz="1000" dirty="0" err="1" smtClean="0"/>
                  <a:t>textArea</a:t>
                </a:r>
                <a:r>
                  <a:rPr lang="en-US" altLang="ko-KR" sz="1000" dirty="0" smtClean="0"/>
                  <a:t> : </a:t>
                </a:r>
                <a:r>
                  <a:rPr lang="en-US" altLang="ko-KR" sz="1000" dirty="0" err="1" smtClean="0"/>
                  <a:t>JTextArea</a:t>
                </a:r>
                <a:endParaRPr lang="en-US" altLang="ko-KR" sz="1000" dirty="0" smtClean="0"/>
              </a:p>
              <a:p>
                <a:r>
                  <a:rPr lang="en-US" altLang="ko-KR" sz="1000" dirty="0">
                    <a:latin typeface="Arial" pitchFamily="34" charset="0"/>
                    <a:cs typeface="Arial" pitchFamily="34" charset="0"/>
                  </a:rPr>
                  <a:t>- </a:t>
                </a:r>
                <a:r>
                  <a:rPr lang="en-US" altLang="ko-KR" sz="1000" dirty="0" err="1" smtClean="0"/>
                  <a:t>chkImportant</a:t>
                </a:r>
                <a:r>
                  <a:rPr lang="en-US" altLang="ko-KR" sz="1000" dirty="0" smtClean="0"/>
                  <a:t> : </a:t>
                </a:r>
                <a:r>
                  <a:rPr lang="en-US" altLang="ko-KR" sz="1000" dirty="0" err="1" smtClean="0"/>
                  <a:t>JCheckBox</a:t>
                </a:r>
                <a:endParaRPr lang="en-US" altLang="ko-KR" sz="1000" dirty="0" smtClean="0"/>
              </a:p>
              <a:p>
                <a:r>
                  <a:rPr lang="en-US" altLang="ko-KR" sz="1000" dirty="0">
                    <a:latin typeface="Arial" pitchFamily="34" charset="0"/>
                    <a:cs typeface="Arial" pitchFamily="34" charset="0"/>
                  </a:rPr>
                  <a:t>- </a:t>
                </a:r>
                <a:r>
                  <a:rPr lang="en-US" altLang="ko-KR" sz="1000" dirty="0" err="1" smtClean="0"/>
                  <a:t>chkFinish</a:t>
                </a:r>
                <a:r>
                  <a:rPr lang="en-US" altLang="ko-KR" sz="1000" dirty="0" smtClean="0"/>
                  <a:t> : </a:t>
                </a:r>
                <a:r>
                  <a:rPr lang="en-US" altLang="ko-KR" sz="1000" dirty="0" err="1" smtClean="0"/>
                  <a:t>JCheckBox</a:t>
                </a:r>
                <a:endParaRPr lang="en-US" altLang="ko-KR" sz="1000" dirty="0" smtClean="0"/>
              </a:p>
              <a:p>
                <a:r>
                  <a:rPr lang="en-US" altLang="ko-KR" sz="1000" dirty="0">
                    <a:latin typeface="Arial" pitchFamily="34" charset="0"/>
                    <a:cs typeface="Arial" pitchFamily="34" charset="0"/>
                  </a:rPr>
                  <a:t>- </a:t>
                </a:r>
                <a:r>
                  <a:rPr lang="en-US" altLang="ko-KR" sz="1000" dirty="0" err="1" smtClean="0"/>
                  <a:t>okButton</a:t>
                </a:r>
                <a:r>
                  <a:rPr lang="en-US" altLang="ko-KR" sz="1000" dirty="0" smtClean="0"/>
                  <a:t> : </a:t>
                </a:r>
                <a:r>
                  <a:rPr lang="en-US" altLang="ko-KR" sz="1000" dirty="0" err="1" smtClean="0"/>
                  <a:t>Jbutton</a:t>
                </a:r>
                <a:endParaRPr lang="en-US" altLang="ko-KR" sz="1000" dirty="0" smtClean="0"/>
              </a:p>
              <a:p>
                <a:r>
                  <a:rPr lang="en-US" altLang="ko-KR" sz="1000" dirty="0">
                    <a:latin typeface="Arial" pitchFamily="34" charset="0"/>
                    <a:cs typeface="Arial" pitchFamily="34" charset="0"/>
                  </a:rPr>
                  <a:t>- </a:t>
                </a:r>
                <a:r>
                  <a:rPr lang="en-US" altLang="ko-KR" sz="1000" dirty="0" smtClean="0"/>
                  <a:t>lblNewLabel_1 : </a:t>
                </a:r>
                <a:r>
                  <a:rPr lang="en-US" altLang="ko-KR" sz="1000" dirty="0" err="1" smtClean="0"/>
                  <a:t>JLabel</a:t>
                </a:r>
                <a:endParaRPr lang="en-US" altLang="ko-KR" sz="1000" dirty="0" smtClean="0"/>
              </a:p>
              <a:p>
                <a:r>
                  <a:rPr lang="en-US" altLang="ko-KR" sz="1000" dirty="0">
                    <a:latin typeface="Arial" pitchFamily="34" charset="0"/>
                    <a:cs typeface="Arial" pitchFamily="34" charset="0"/>
                  </a:rPr>
                  <a:t>- </a:t>
                </a:r>
                <a:r>
                  <a:rPr lang="en-US" altLang="ko-KR" sz="1000" dirty="0" smtClean="0"/>
                  <a:t>spinner_2 : </a:t>
                </a:r>
                <a:r>
                  <a:rPr lang="en-US" altLang="ko-KR" sz="1000" dirty="0" err="1" smtClean="0"/>
                  <a:t>JSpinner</a:t>
                </a:r>
                <a:endParaRPr lang="en-US" altLang="ko-KR" sz="1000" dirty="0"/>
              </a:p>
              <a:p>
                <a:r>
                  <a:rPr lang="en-US" altLang="ko-KR" sz="1000" dirty="0">
                    <a:latin typeface="Arial" pitchFamily="34" charset="0"/>
                    <a:cs typeface="Arial" pitchFamily="34" charset="0"/>
                  </a:rPr>
                  <a:t>- </a:t>
                </a:r>
                <a:r>
                  <a:rPr lang="en-US" altLang="ko-KR" sz="1000" dirty="0" smtClean="0"/>
                  <a:t>label_1 : </a:t>
                </a:r>
                <a:r>
                  <a:rPr lang="en-US" altLang="ko-KR" sz="1000" dirty="0" err="1" smtClean="0"/>
                  <a:t>JLabel</a:t>
                </a:r>
                <a:endParaRPr lang="en-US" altLang="ko-KR" sz="1000" dirty="0" smtClean="0"/>
              </a:p>
              <a:p>
                <a:r>
                  <a:rPr lang="en-US" altLang="ko-KR" sz="1000" dirty="0">
                    <a:latin typeface="Arial" pitchFamily="34" charset="0"/>
                    <a:cs typeface="Arial" pitchFamily="34" charset="0"/>
                  </a:rPr>
                  <a:t>- </a:t>
                </a:r>
                <a:r>
                  <a:rPr lang="en-US" altLang="ko-KR" sz="1000" dirty="0" smtClean="0"/>
                  <a:t>spineer_3 : </a:t>
                </a:r>
                <a:r>
                  <a:rPr lang="en-US" altLang="ko-KR" sz="1000" dirty="0" err="1" smtClean="0"/>
                  <a:t>JSpinner</a:t>
                </a:r>
                <a:endParaRPr lang="en-US" altLang="ko-KR" sz="1000" dirty="0" smtClean="0"/>
              </a:p>
              <a:p>
                <a:r>
                  <a:rPr lang="en-US" altLang="ko-KR" sz="1000" dirty="0">
                    <a:latin typeface="Arial" pitchFamily="34" charset="0"/>
                    <a:cs typeface="Arial" pitchFamily="34" charset="0"/>
                  </a:rPr>
                  <a:t>- </a:t>
                </a:r>
                <a:r>
                  <a:rPr lang="en-US" altLang="ko-KR" sz="1000" dirty="0" smtClean="0"/>
                  <a:t>label_2 : </a:t>
                </a:r>
                <a:r>
                  <a:rPr lang="en-US" altLang="ko-KR" sz="1000" dirty="0" err="1" smtClean="0"/>
                  <a:t>JLabel</a:t>
                </a:r>
                <a:endParaRPr lang="en-US" altLang="ko-KR" sz="1000" dirty="0" smtClean="0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805070" y="5661193"/>
              <a:ext cx="4340088" cy="34766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+ </a:t>
              </a:r>
              <a:r>
                <a:rPr lang="en-US" altLang="ko-KR" sz="1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setWhatTodo</a:t>
              </a:r>
              <a:r>
                <a:rPr lang="en-US" altLang="ko-KR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r>
                <a:rPr lang="en-US" altLang="ko-KR" sz="1000" dirty="0"/>
                <a:t>+ </a:t>
              </a:r>
              <a:r>
                <a:rPr lang="en-US" altLang="ko-KR" sz="1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getSelectedSubject</a:t>
              </a:r>
              <a:r>
                <a:rPr lang="en-US" altLang="ko-KR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r>
                <a:rPr lang="en-US" altLang="ko-KR" sz="1000" dirty="0"/>
                <a:t>+ </a:t>
              </a:r>
              <a:r>
                <a:rPr lang="en-US" altLang="ko-KR" sz="1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setSelectedSubject</a:t>
              </a:r>
              <a:r>
                <a:rPr lang="en-US" altLang="ko-KR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r>
                <a:rPr lang="en-US" altLang="ko-KR" sz="1000" dirty="0"/>
                <a:t>+ </a:t>
              </a:r>
              <a:r>
                <a:rPr lang="en-US" altLang="ko-KR" sz="1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getContentPanel</a:t>
              </a:r>
              <a:r>
                <a:rPr lang="en-US" altLang="ko-KR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r>
                <a:rPr lang="en-US" altLang="ko-KR" sz="1000" dirty="0"/>
                <a:t>+ </a:t>
              </a:r>
              <a:r>
                <a:rPr lang="en-US" altLang="ko-KR" sz="1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getComboSubject</a:t>
              </a:r>
              <a:r>
                <a:rPr lang="en-US" altLang="ko-KR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() </a:t>
              </a:r>
            </a:p>
            <a:p>
              <a:r>
                <a:rPr lang="en-US" altLang="ko-KR" sz="1000" dirty="0"/>
                <a:t>+ </a:t>
              </a:r>
              <a:r>
                <a:rPr lang="en-US" altLang="ko-KR" sz="1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setComboSubject</a:t>
              </a:r>
              <a:r>
                <a:rPr lang="en-US" altLang="ko-KR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r>
                <a:rPr lang="en-US" altLang="ko-KR" sz="1000" dirty="0"/>
                <a:t>+ </a:t>
              </a:r>
              <a:r>
                <a:rPr lang="en-US" altLang="ko-KR" sz="1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getsDateChooser</a:t>
              </a:r>
              <a:r>
                <a:rPr lang="en-US" altLang="ko-KR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() </a:t>
              </a:r>
            </a:p>
            <a:p>
              <a:r>
                <a:rPr lang="en-US" altLang="ko-KR" sz="1000" dirty="0"/>
                <a:t>+ </a:t>
              </a:r>
              <a:r>
                <a:rPr lang="en-US" altLang="ko-KR" sz="1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setsDateChooser</a:t>
              </a:r>
              <a:r>
                <a:rPr lang="en-US" altLang="ko-KR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r>
                <a:rPr lang="en-US" altLang="ko-KR" sz="1000" dirty="0"/>
                <a:t>+ </a:t>
              </a:r>
              <a:r>
                <a:rPr lang="en-US" altLang="ko-KR" sz="1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geteDateChooser</a:t>
              </a:r>
              <a:r>
                <a:rPr lang="en-US" altLang="ko-KR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() </a:t>
              </a:r>
            </a:p>
            <a:p>
              <a:r>
                <a:rPr lang="en-US" altLang="ko-KR" sz="1000" dirty="0"/>
                <a:t>+ </a:t>
              </a:r>
              <a:r>
                <a:rPr lang="en-US" altLang="ko-KR" sz="1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seteDateChooser</a:t>
              </a:r>
              <a:r>
                <a:rPr lang="en-US" altLang="ko-KR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r>
                <a:rPr lang="en-US" altLang="ko-KR" sz="1000" dirty="0"/>
                <a:t>+ </a:t>
              </a:r>
              <a:r>
                <a:rPr lang="en-US" altLang="ko-KR" sz="1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getrDateChooser</a:t>
              </a:r>
              <a:r>
                <a:rPr lang="en-US" altLang="ko-KR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r>
                <a:rPr lang="en-US" altLang="ko-KR" sz="1000" dirty="0"/>
                <a:t>+ </a:t>
              </a:r>
              <a:r>
                <a:rPr lang="en-US" altLang="ko-KR" sz="1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setrDateChooser</a:t>
              </a:r>
              <a:r>
                <a:rPr lang="en-US" altLang="ko-KR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r>
                <a:rPr lang="en-US" altLang="ko-KR" sz="1000" dirty="0"/>
                <a:t>+ </a:t>
              </a:r>
              <a:r>
                <a:rPr lang="en-US" altLang="ko-KR" sz="1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getTextArea</a:t>
              </a:r>
              <a:r>
                <a:rPr lang="en-US" altLang="ko-KR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r>
                <a:rPr lang="en-US" altLang="ko-KR" sz="1000" dirty="0"/>
                <a:t>+ </a:t>
              </a:r>
              <a:r>
                <a:rPr lang="en-US" altLang="ko-KR" sz="1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setTextArea</a:t>
              </a:r>
              <a:r>
                <a:rPr lang="en-US" altLang="ko-KR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r>
                <a:rPr lang="en-US" altLang="ko-KR" sz="1000" dirty="0"/>
                <a:t>+ </a:t>
              </a:r>
              <a:r>
                <a:rPr lang="en-US" altLang="ko-KR" sz="1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getChkImportant</a:t>
              </a:r>
              <a:r>
                <a:rPr lang="en-US" altLang="ko-KR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() </a:t>
              </a:r>
            </a:p>
            <a:p>
              <a:r>
                <a:rPr lang="en-US" altLang="ko-KR" sz="1000" dirty="0"/>
                <a:t>+ </a:t>
              </a:r>
              <a:r>
                <a:rPr lang="en-US" altLang="ko-KR" sz="1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setChkImportant</a:t>
              </a:r>
              <a:r>
                <a:rPr lang="en-US" altLang="ko-KR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r>
                <a:rPr lang="en-US" altLang="ko-KR" sz="1000" dirty="0"/>
                <a:t>+ </a:t>
              </a:r>
              <a:r>
                <a:rPr lang="en-US" altLang="ko-KR" sz="1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getChkFinish</a:t>
              </a:r>
              <a:r>
                <a:rPr lang="en-US" altLang="ko-KR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r>
                <a:rPr lang="en-US" altLang="ko-KR" sz="1000" dirty="0"/>
                <a:t>+ </a:t>
              </a:r>
              <a:r>
                <a:rPr lang="en-US" altLang="ko-KR" sz="1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setChkFinish</a:t>
              </a:r>
              <a:r>
                <a:rPr lang="en-US" altLang="ko-KR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  <a:endParaRPr lang="en-US" altLang="ko-KR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ko-KR" sz="1000" dirty="0"/>
                <a:t>+ </a:t>
              </a:r>
              <a:r>
                <a:rPr lang="en-US" altLang="ko-KR" sz="1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geteDate</a:t>
              </a:r>
              <a:r>
                <a:rPr lang="en-US" altLang="ko-KR" sz="1000" dirty="0">
                  <a:latin typeface="Arial" panose="020B0604020202020204" pitchFamily="34" charset="0"/>
                  <a:cs typeface="Arial" panose="020B0604020202020204" pitchFamily="34" charset="0"/>
                </a:rPr>
                <a:t>() </a:t>
              </a:r>
            </a:p>
            <a:p>
              <a:r>
                <a:rPr lang="en-US" altLang="ko-KR" sz="1000" dirty="0"/>
                <a:t>+ </a:t>
              </a:r>
              <a:r>
                <a:rPr lang="en-US" altLang="ko-KR" sz="1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seteDate</a:t>
              </a:r>
              <a:r>
                <a:rPr lang="en-US" altLang="ko-KR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r>
                <a:rPr lang="en-US" altLang="ko-KR" sz="1000" dirty="0"/>
                <a:t>+ </a:t>
              </a:r>
              <a:r>
                <a:rPr lang="en-US" altLang="ko-KR" sz="1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getrDate</a:t>
              </a:r>
              <a:r>
                <a:rPr lang="en-US" altLang="ko-KR" sz="1000" dirty="0">
                  <a:latin typeface="Arial" panose="020B0604020202020204" pitchFamily="34" charset="0"/>
                  <a:cs typeface="Arial" panose="020B0604020202020204" pitchFamily="34" charset="0"/>
                </a:rPr>
                <a:t>() </a:t>
              </a:r>
              <a:endPara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ko-KR" sz="1000" dirty="0"/>
                <a:t>+ </a:t>
              </a:r>
              <a:r>
                <a:rPr lang="en-US" altLang="ko-KR" sz="1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setrDate</a:t>
              </a:r>
              <a:r>
                <a:rPr lang="en-US" altLang="ko-KR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  <a:endParaRPr lang="en-US" altLang="ko-KR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306406" y="228601"/>
            <a:ext cx="2723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To do List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60110" y="413267"/>
            <a:ext cx="139999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v.1.0.1</a:t>
            </a:r>
            <a:endParaRPr lang="ko-KR" alt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198783" y="919670"/>
            <a:ext cx="2454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&lt;</a:t>
            </a:r>
            <a:r>
              <a:rPr lang="ko-KR" altLang="en-US" b="1" dirty="0" smtClean="0"/>
              <a:t>최종 순서</a:t>
            </a:r>
            <a:r>
              <a:rPr lang="en-US" altLang="ko-KR" b="1" dirty="0" smtClean="0"/>
              <a:t>&gt;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081623" y="3848750"/>
            <a:ext cx="280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48" name="직선 화살표 연결선 47"/>
          <p:cNvCxnSpPr>
            <a:stCxn id="22" idx="1"/>
            <a:endCxn id="9" idx="3"/>
          </p:cNvCxnSpPr>
          <p:nvPr/>
        </p:nvCxnSpPr>
        <p:spPr bwMode="auto">
          <a:xfrm flipH="1">
            <a:off x="2911180" y="2586345"/>
            <a:ext cx="451091" cy="157018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직선 화살표 연결선 49"/>
          <p:cNvCxnSpPr>
            <a:stCxn id="18" idx="3"/>
          </p:cNvCxnSpPr>
          <p:nvPr/>
        </p:nvCxnSpPr>
        <p:spPr bwMode="auto">
          <a:xfrm>
            <a:off x="6332945" y="2732327"/>
            <a:ext cx="627165" cy="13023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직선 화살표 연결선 51"/>
          <p:cNvCxnSpPr>
            <a:stCxn id="8" idx="1"/>
          </p:cNvCxnSpPr>
          <p:nvPr/>
        </p:nvCxnSpPr>
        <p:spPr bwMode="auto">
          <a:xfrm flipH="1">
            <a:off x="9001610" y="4709971"/>
            <a:ext cx="1064319" cy="109260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직선 화살표 연결선 54"/>
          <p:cNvCxnSpPr>
            <a:stCxn id="9" idx="1"/>
            <a:endCxn id="10" idx="3"/>
          </p:cNvCxnSpPr>
          <p:nvPr/>
        </p:nvCxnSpPr>
        <p:spPr bwMode="auto">
          <a:xfrm flipH="1">
            <a:off x="678456" y="4156527"/>
            <a:ext cx="656783" cy="171118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1240228" y="5235678"/>
            <a:ext cx="420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156770" y="5543455"/>
            <a:ext cx="1549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버튼이벤트발생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041873" y="2255847"/>
            <a:ext cx="396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61" name="꺾인 연결선 60"/>
          <p:cNvCxnSpPr>
            <a:stCxn id="10" idx="0"/>
            <a:endCxn id="22" idx="1"/>
          </p:cNvCxnSpPr>
          <p:nvPr/>
        </p:nvCxnSpPr>
        <p:spPr bwMode="auto">
          <a:xfrm rot="5400000" flipH="1" flipV="1">
            <a:off x="1017847" y="1291633"/>
            <a:ext cx="1049712" cy="3639136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꺾인 연결선 64"/>
          <p:cNvCxnSpPr>
            <a:stCxn id="8" idx="0"/>
          </p:cNvCxnSpPr>
          <p:nvPr/>
        </p:nvCxnSpPr>
        <p:spPr bwMode="auto">
          <a:xfrm rot="16200000" flipV="1">
            <a:off x="8321494" y="-129931"/>
            <a:ext cx="596205" cy="4573302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6521053" y="2965646"/>
            <a:ext cx="396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9344360" y="4532760"/>
            <a:ext cx="396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8163048" y="1327672"/>
            <a:ext cx="396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</a:t>
            </a:r>
            <a:endParaRPr lang="ko-KR" altLang="en-US" dirty="0"/>
          </a:p>
        </p:txBody>
      </p:sp>
      <p:grpSp>
        <p:nvGrpSpPr>
          <p:cNvPr id="45" name="그룹 44"/>
          <p:cNvGrpSpPr/>
          <p:nvPr/>
        </p:nvGrpSpPr>
        <p:grpSpPr>
          <a:xfrm>
            <a:off x="3888390" y="5235678"/>
            <a:ext cx="2173355" cy="1794328"/>
            <a:chOff x="735496" y="1113184"/>
            <a:chExt cx="2713382" cy="1729180"/>
          </a:xfrm>
        </p:grpSpPr>
        <p:grpSp>
          <p:nvGrpSpPr>
            <p:cNvPr id="46" name="그룹 45"/>
            <p:cNvGrpSpPr/>
            <p:nvPr/>
          </p:nvGrpSpPr>
          <p:grpSpPr>
            <a:xfrm>
              <a:off x="735496" y="1113184"/>
              <a:ext cx="2713382" cy="1729180"/>
              <a:chOff x="735496" y="1113184"/>
              <a:chExt cx="2713382" cy="1729180"/>
            </a:xfrm>
          </p:grpSpPr>
          <p:sp>
            <p:nvSpPr>
              <p:cNvPr id="49" name="직사각형 48"/>
              <p:cNvSpPr/>
              <p:nvPr/>
            </p:nvSpPr>
            <p:spPr bwMode="auto">
              <a:xfrm>
                <a:off x="735496" y="1113184"/>
                <a:ext cx="2385391" cy="172918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cxnSp>
            <p:nvCxnSpPr>
              <p:cNvPr id="51" name="직선 연결선 50"/>
              <p:cNvCxnSpPr/>
              <p:nvPr/>
            </p:nvCxnSpPr>
            <p:spPr bwMode="auto">
              <a:xfrm>
                <a:off x="735496" y="1659499"/>
                <a:ext cx="2385391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3" name="직선 연결선 52"/>
              <p:cNvCxnSpPr/>
              <p:nvPr/>
            </p:nvCxnSpPr>
            <p:spPr bwMode="auto">
              <a:xfrm>
                <a:off x="735496" y="2331452"/>
                <a:ext cx="2385391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54" name="TextBox 53"/>
              <p:cNvSpPr txBox="1"/>
              <p:nvPr/>
            </p:nvSpPr>
            <p:spPr>
              <a:xfrm>
                <a:off x="805070" y="1203909"/>
                <a:ext cx="1709531" cy="296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Timer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735496" y="1683892"/>
                <a:ext cx="2713382" cy="533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Tx/>
                  <a:buChar char="-"/>
                </a:pPr>
                <a:r>
                  <a:rPr lang="en-US" altLang="ko-KR" sz="1000" dirty="0" err="1" smtClean="0">
                    <a:latin typeface="Arial" pitchFamily="34" charset="0"/>
                    <a:cs typeface="Arial" pitchFamily="34" charset="0"/>
                  </a:rPr>
                  <a:t>wtd</a:t>
                </a:r>
                <a:r>
                  <a:rPr lang="en-US" altLang="ko-KR" sz="1000" dirty="0" smtClean="0">
                    <a:latin typeface="Arial" pitchFamily="34" charset="0"/>
                    <a:cs typeface="Arial" pitchFamily="34" charset="0"/>
                  </a:rPr>
                  <a:t> : </a:t>
                </a:r>
                <a:r>
                  <a:rPr lang="en-US" altLang="ko-KR" sz="1000" dirty="0" err="1" smtClean="0">
                    <a:latin typeface="Arial" pitchFamily="34" charset="0"/>
                    <a:cs typeface="Arial" pitchFamily="34" charset="0"/>
                  </a:rPr>
                  <a:t>WhatTodo</a:t>
                </a:r>
                <a:endParaRPr lang="en-US" altLang="ko-KR" sz="1000" dirty="0" smtClean="0">
                  <a:latin typeface="Arial" pitchFamily="34" charset="0"/>
                  <a:cs typeface="Arial" pitchFamily="34" charset="0"/>
                </a:endParaRPr>
              </a:p>
              <a:p>
                <a:pPr marL="171450" indent="-171450">
                  <a:buFontTx/>
                  <a:buChar char="-"/>
                </a:pPr>
                <a:r>
                  <a:rPr lang="en-US" altLang="ko-KR" sz="1000" dirty="0" err="1" smtClean="0">
                    <a:latin typeface="Arial" pitchFamily="34" charset="0"/>
                    <a:cs typeface="Arial" pitchFamily="34" charset="0"/>
                  </a:rPr>
                  <a:t>todoDate</a:t>
                </a:r>
                <a:r>
                  <a:rPr lang="en-US" altLang="ko-KR" sz="1000" dirty="0" smtClean="0">
                    <a:latin typeface="Arial" pitchFamily="34" charset="0"/>
                    <a:cs typeface="Arial" pitchFamily="34" charset="0"/>
                  </a:rPr>
                  <a:t> : Calendar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altLang="ko-KR" sz="1000" dirty="0">
                    <a:latin typeface="Arial" pitchFamily="34" charset="0"/>
                    <a:cs typeface="Arial" pitchFamily="34" charset="0"/>
                  </a:rPr>
                  <a:t>d</a:t>
                </a:r>
                <a:r>
                  <a:rPr lang="en-US" altLang="ko-KR" sz="1000" dirty="0" smtClean="0">
                    <a:latin typeface="Arial" pitchFamily="34" charset="0"/>
                    <a:cs typeface="Arial" pitchFamily="34" charset="0"/>
                  </a:rPr>
                  <a:t>ate : Date</a:t>
                </a:r>
                <a:endParaRPr lang="ko-KR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735496" y="2455971"/>
              <a:ext cx="1938129" cy="237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+ run();</a:t>
              </a:r>
              <a:endParaRPr lang="ko-KR" altLang="en-US" sz="1000" dirty="0"/>
            </a:p>
          </p:txBody>
        </p:sp>
      </p:grpSp>
      <p:cxnSp>
        <p:nvCxnSpPr>
          <p:cNvPr id="32" name="직선 화살표 연결선 31"/>
          <p:cNvCxnSpPr>
            <a:stCxn id="30" idx="1"/>
          </p:cNvCxnSpPr>
          <p:nvPr/>
        </p:nvCxnSpPr>
        <p:spPr bwMode="auto">
          <a:xfrm flipH="1">
            <a:off x="5799032" y="4949172"/>
            <a:ext cx="1188668" cy="10609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6061745" y="5047689"/>
            <a:ext cx="396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5533</TotalTime>
  <Words>930</Words>
  <Application>Microsoft Office PowerPoint</Application>
  <PresentationFormat>화면 슬라이드 쇼(4:3)</PresentationFormat>
  <Paragraphs>300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jj</cp:lastModifiedBy>
  <cp:revision>509</cp:revision>
  <cp:lastPrinted>2001-07-23T08:42:52Z</cp:lastPrinted>
  <dcterms:created xsi:type="dcterms:W3CDTF">2011-02-22T01:37:12Z</dcterms:created>
  <dcterms:modified xsi:type="dcterms:W3CDTF">2016-05-27T10:17:40Z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