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268" r:id="rId2"/>
    <p:sldId id="269" r:id="rId3"/>
    <p:sldId id="270" r:id="rId4"/>
    <p:sldId id="295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91" r:id="rId18"/>
    <p:sldId id="292" r:id="rId19"/>
    <p:sldId id="293" r:id="rId20"/>
    <p:sldId id="294" r:id="rId21"/>
    <p:sldId id="296" r:id="rId22"/>
    <p:sldId id="297" r:id="rId23"/>
    <p:sldId id="298" r:id="rId24"/>
    <p:sldId id="299" r:id="rId2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A7FF"/>
    <a:srgbClr val="F98BEF"/>
    <a:srgbClr val="0081E2"/>
    <a:srgbClr val="CFBFD3"/>
    <a:srgbClr val="C0BED4"/>
    <a:srgbClr val="BFD5BD"/>
    <a:srgbClr val="333399"/>
    <a:srgbClr val="BCD6D3"/>
    <a:srgbClr val="BCCFD6"/>
    <a:srgbClr val="D6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472" y="5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fofo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8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rcRect t="24636" r="75053" b="23444"/>
          <a:stretch/>
        </p:blipFill>
        <p:spPr>
          <a:xfrm>
            <a:off x="101602" y="1151653"/>
            <a:ext cx="4420702" cy="511112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038639"/>
              </p:ext>
            </p:extLst>
          </p:nvPr>
        </p:nvGraphicFramePr>
        <p:xfrm>
          <a:off x="4623752" y="1222736"/>
          <a:ext cx="4050032" cy="334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47025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81867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098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1183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42939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체크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1986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체크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50829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13228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988933" y="209298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988933" y="29731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988933" y="36280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708403" y="29601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354446" y="29703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3401906" y="36280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2708403" y="36280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988933" y="43072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Template_2016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등록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UC003,UC004,UC006,UC007,UC008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 bwMode="auto">
          <a:xfrm>
            <a:off x="3240157" y="5904967"/>
            <a:ext cx="1043608" cy="290899"/>
          </a:xfrm>
          <a:prstGeom prst="roundRect">
            <a:avLst/>
          </a:prstGeom>
          <a:solidFill>
            <a:schemeClr val="bg1">
              <a:alpha val="55000"/>
            </a:schemeClr>
          </a:solidFill>
          <a:ln w="12700" cap="flat" cmpd="dbl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3464780" y="5904968"/>
            <a:ext cx="719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2082799" y="5928796"/>
            <a:ext cx="189285" cy="283949"/>
          </a:xfrm>
          <a:prstGeom prst="roundRect">
            <a:avLst/>
          </a:prstGeom>
          <a:solidFill>
            <a:schemeClr val="bg1">
              <a:alpha val="55000"/>
            </a:schemeClr>
          </a:solidFill>
          <a:ln w="12700" cap="flat" cmpd="dbl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2560319" y="5928796"/>
            <a:ext cx="189285" cy="283949"/>
          </a:xfrm>
          <a:prstGeom prst="roundRect">
            <a:avLst/>
          </a:prstGeom>
          <a:solidFill>
            <a:schemeClr val="bg1">
              <a:alpha val="55000"/>
            </a:schemeClr>
          </a:solidFill>
          <a:ln w="12700" cap="flat" cmpd="dbl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0964" y="5900323"/>
            <a:ext cx="28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★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49604" y="5900323"/>
            <a:ext cx="61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완료</a:t>
            </a:r>
            <a:endParaRPr lang="ko-KR" altLang="en-US" dirty="0"/>
          </a:p>
        </p:txBody>
      </p:sp>
      <p:sp>
        <p:nvSpPr>
          <p:cNvPr id="36" name="타원 35"/>
          <p:cNvSpPr>
            <a:spLocks noChangeAspect="1"/>
          </p:cNvSpPr>
          <p:nvPr/>
        </p:nvSpPr>
        <p:spPr bwMode="auto">
          <a:xfrm>
            <a:off x="1977859" y="582385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 bwMode="auto">
          <a:xfrm>
            <a:off x="2489199" y="58000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 bwMode="auto">
          <a:xfrm>
            <a:off x="3140825" y="58108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05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과목에 대한 정보가 없이 입력 버튼을 누르면 확인메세지창을 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출력한다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4" y="1704898"/>
            <a:ext cx="4183815" cy="1690094"/>
            <a:chOff x="4614124" y="1719718"/>
            <a:chExt cx="4183815" cy="16900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1971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4" y="2066700"/>
              <a:ext cx="4183811" cy="13431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Cyan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윈도우 이름은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510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Template_2016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과목 등록 오류 메시지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614128" y="2148758"/>
            <a:ext cx="4572000" cy="4693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확인 버튼 혹은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창을 클릭 시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기존 과목 입력 화면을 보여준다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buFont typeface="Arial" pitchFamily="34" charset="0"/>
              <a:buChar char="•"/>
            </a:pP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1" y="1995212"/>
            <a:ext cx="4296076" cy="262903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10748" y="3087214"/>
            <a:ext cx="224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빈칸을 입력해주세요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9520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Template_2016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오류 메시지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1" y="1995212"/>
            <a:ext cx="4296076" cy="26290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10748" y="3087214"/>
            <a:ext cx="224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빈칸을 입력해주세요</a:t>
            </a:r>
            <a:endParaRPr lang="ko-KR" altLang="en-US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98046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타원 7"/>
          <p:cNvSpPr>
            <a:spLocks noChangeAspect="1"/>
          </p:cNvSpPr>
          <p:nvPr/>
        </p:nvSpPr>
        <p:spPr bwMode="auto">
          <a:xfrm>
            <a:off x="2049962" y="343508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22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과목에 대한 정보가 없이 저장 버튼을 누르면 확인메시지창을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출력한다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4" y="1704898"/>
            <a:ext cx="4183815" cy="1690094"/>
            <a:chOff x="4614124" y="1719718"/>
            <a:chExt cx="4183815" cy="16900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1971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4" y="2066700"/>
              <a:ext cx="4183811" cy="13431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1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Cyan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윈도우 이름은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738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Template_2016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 오류 메시지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1" y="1995212"/>
            <a:ext cx="4296076" cy="26290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00809" y="3087214"/>
            <a:ext cx="224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저장할 내용이 없습니다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614128" y="2148758"/>
            <a:ext cx="4572000" cy="4693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확인 버튼 혹은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창을 클릭 시 기존 메인 화면을 보여준다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buFont typeface="Arial" pitchFamily="34" charset="0"/>
              <a:buChar char="•"/>
            </a:pP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78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612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Template_2016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 오류 메시지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1" y="1995212"/>
            <a:ext cx="4296076" cy="26290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0809" y="3087214"/>
            <a:ext cx="224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저장할 내용이 없습니다</a:t>
            </a:r>
            <a:endParaRPr lang="ko-KR" altLang="en-US" dirty="0"/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2049962" y="343508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154896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03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4" y="1704898"/>
            <a:ext cx="4183815" cy="1690094"/>
            <a:chOff x="4614124" y="1719718"/>
            <a:chExt cx="4183815" cy="16900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1971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4" y="2066700"/>
              <a:ext cx="4183811" cy="13431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Cyan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윈도우 이름은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791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Template_2016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불러오기 오류 메시지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1" y="1995212"/>
            <a:ext cx="4296076" cy="26290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10748" y="3087214"/>
            <a:ext cx="224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저장된 내용이 없습니다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614128" y="2148758"/>
            <a:ext cx="4572000" cy="4693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확인 버튼 혹은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창을 클릭 시 기존 메인 화면을 보여준다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buFont typeface="Arial" pitchFamily="34" charset="0"/>
              <a:buChar char="•"/>
            </a:pP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과목에 대한 정보가 없이 불러오기 버튼을 누르면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메시지창을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출력한다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515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54506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Template_2016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불러오기 오류 메시지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1" y="1995212"/>
            <a:ext cx="4296076" cy="26290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10748" y="3087214"/>
            <a:ext cx="224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저장된 내용이 없습니다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타원 6"/>
          <p:cNvSpPr>
            <a:spLocks noChangeAspect="1"/>
          </p:cNvSpPr>
          <p:nvPr/>
        </p:nvSpPr>
        <p:spPr bwMode="auto">
          <a:xfrm>
            <a:off x="2049962" y="343508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988321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73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할 일 등록을 하지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않고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등록버튼을 눌렀을 때 메시지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창을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출력한다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4" y="1704898"/>
            <a:ext cx="4183815" cy="1690094"/>
            <a:chOff x="4614124" y="1719718"/>
            <a:chExt cx="4183815" cy="16900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1971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4" y="2066700"/>
              <a:ext cx="4183811" cy="13431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확인버튼 혹은 </a:t>
              </a:r>
              <a:r>
                <a:rPr kumimoji="0" lang="en-US" altLang="ko-KR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kumimoji="0" lang="ko-KR" altLang="en-US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눌러 메시지 창을 종료시킨다</a:t>
              </a:r>
              <a:r>
                <a:rPr kumimoji="0" lang="en-US" altLang="ko-KR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Cyan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윈도우 이름은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메시지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3263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Template_2016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등록 오류 메지시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" y="2114482"/>
            <a:ext cx="4296076" cy="26290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0322" y="2981739"/>
            <a:ext cx="246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86538" y="3182488"/>
            <a:ext cx="224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과목을 먼저 입력해주세요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92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4158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Template_2016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등록 오류 메지시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6" y="2100720"/>
            <a:ext cx="4296076" cy="26290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22471" y="3169275"/>
            <a:ext cx="224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과목을 먼저 입력해주세요</a:t>
            </a:r>
            <a:endParaRPr lang="ko-KR" altLang="en-US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561196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2137795" y="35275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821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512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수정할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열을 선택하지 않고 수정버튼을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눌렀을 때 메시지 창을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출력한다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4" y="1704898"/>
            <a:ext cx="4183815" cy="1690094"/>
            <a:chOff x="4614124" y="1719718"/>
            <a:chExt cx="4183815" cy="16900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1971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4" y="2066700"/>
              <a:ext cx="4183811" cy="13431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확인버튼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혹은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눌러 메시지 창을 종료시킨다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Cyan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윈도우 이름은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Arial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2289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Template_2016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오류 메시지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" y="2114482"/>
            <a:ext cx="4296076" cy="26290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0322" y="2981739"/>
            <a:ext cx="246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3430" y="3194211"/>
            <a:ext cx="224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수정할 열을 선택해주세요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96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9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49732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김소현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메시지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창 디자인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윤지환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메시지 창 디자인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이정재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16.06.06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및 요구사항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김대룡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3527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Template_2016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오류 메시지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4" y="2135888"/>
            <a:ext cx="4296076" cy="26290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45917" y="3192721"/>
            <a:ext cx="224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수정할 열을 선택해주세요</a:t>
            </a:r>
            <a:endParaRPr lang="ko-KR" altLang="en-US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838360"/>
              </p:ext>
            </p:extLst>
          </p:nvPr>
        </p:nvGraphicFramePr>
        <p:xfrm>
          <a:off x="4623752" y="1222514"/>
          <a:ext cx="4050032" cy="827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88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2137795" y="35275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800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삭제할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열 선택을 요구하는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674418"/>
            <a:ext cx="4183816" cy="1708145"/>
            <a:chOff x="4614123" y="1719718"/>
            <a:chExt cx="4183816" cy="170814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1971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3" y="2084751"/>
              <a:ext cx="4183811" cy="13431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확인버튼 혹은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눌러 메시지 창을 종료시킨다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Cyan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윈도우 이름은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메시지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Arial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311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Template_2016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오류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" y="2114482"/>
            <a:ext cx="4296076" cy="26290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0322" y="2981739"/>
            <a:ext cx="246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0322" y="3241103"/>
            <a:ext cx="246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삭제할 열을 선택해주세요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632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295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Template_2016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오류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1" y="1995212"/>
            <a:ext cx="4296076" cy="26290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10748" y="3087214"/>
            <a:ext cx="224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삭제할 열을 선택해주세요</a:t>
            </a:r>
            <a:endParaRPr lang="ko-KR" altLang="en-US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805817"/>
              </p:ext>
            </p:extLst>
          </p:nvPr>
        </p:nvGraphicFramePr>
        <p:xfrm>
          <a:off x="4623752" y="1222514"/>
          <a:ext cx="4050032" cy="827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88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 bwMode="auto">
          <a:xfrm>
            <a:off x="2032855" y="33949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612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199911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작성한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전체 내용의 저장을 묻는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4" y="1704898"/>
            <a:ext cx="4183815" cy="1690094"/>
            <a:chOff x="4614124" y="1719718"/>
            <a:chExt cx="4183815" cy="16900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1971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4" y="2066700"/>
              <a:ext cx="4183811" cy="13431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예 또는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아니오 버튼을 누르면 기존 메인 화면을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보여준다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예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아니오는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Cyan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윈도우 이름은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메시지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Arial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75397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Template_2016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내용 저장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0322" y="2981739"/>
            <a:ext cx="246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9" y="2146234"/>
            <a:ext cx="3818682" cy="25655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50504" y="2907027"/>
            <a:ext cx="1779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저장하시겠습니까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036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4665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Template_2016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내용 저장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9" y="2146234"/>
            <a:ext cx="3818682" cy="25655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0504" y="2907027"/>
            <a:ext cx="1779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저장하시겠습니까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897504"/>
              </p:ext>
            </p:extLst>
          </p:nvPr>
        </p:nvGraphicFramePr>
        <p:xfrm>
          <a:off x="4623752" y="1222514"/>
          <a:ext cx="4050032" cy="1334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9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아니오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75113"/>
                  </a:ext>
                </a:extLst>
              </a:tr>
            </a:tbl>
          </a:graphicData>
        </a:graphic>
      </p:graphicFrame>
      <p:sp>
        <p:nvSpPr>
          <p:cNvPr id="8" name="타원 7"/>
          <p:cNvSpPr>
            <a:spLocks noChangeAspect="1"/>
          </p:cNvSpPr>
          <p:nvPr/>
        </p:nvSpPr>
        <p:spPr bwMode="auto">
          <a:xfrm>
            <a:off x="1660717" y="3324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2266111" y="3324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1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191" y="950848"/>
            <a:ext cx="4865618" cy="532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5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4606643" cy="365311"/>
          </a:xfrm>
          <a:noFill/>
        </p:spPr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242269" y="1059939"/>
            <a:ext cx="866215" cy="700606"/>
          </a:xfrm>
          <a:prstGeom prst="roundRect">
            <a:avLst/>
          </a:prstGeom>
          <a:solidFill>
            <a:srgbClr val="D6B0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025608" y="4250748"/>
            <a:ext cx="866215" cy="700606"/>
          </a:xfrm>
          <a:prstGeom prst="roundRect">
            <a:avLst/>
          </a:prstGeom>
          <a:solidFill>
            <a:srgbClr val="D6B0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232265" y="3181757"/>
            <a:ext cx="866215" cy="700606"/>
          </a:xfrm>
          <a:prstGeom prst="roundRect">
            <a:avLst/>
          </a:prstGeom>
          <a:solidFill>
            <a:srgbClr val="D6B0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작성</a:t>
            </a: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404572" y="4250748"/>
            <a:ext cx="866215" cy="700606"/>
          </a:xfrm>
          <a:prstGeom prst="roundRect">
            <a:avLst/>
          </a:prstGeom>
          <a:solidFill>
            <a:srgbClr val="D6B0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정렬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4237227" y="2110849"/>
            <a:ext cx="866215" cy="700606"/>
          </a:xfrm>
          <a:prstGeom prst="roundRect">
            <a:avLst/>
          </a:prstGeom>
          <a:solidFill>
            <a:srgbClr val="D6B0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과목등록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1243453" y="5463999"/>
            <a:ext cx="866215" cy="700606"/>
          </a:xfrm>
          <a:prstGeom prst="roundRect">
            <a:avLst/>
          </a:prstGeom>
          <a:solidFill>
            <a:srgbClr val="D6B0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중요도 정렬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7890159" y="5421431"/>
            <a:ext cx="866215" cy="700606"/>
          </a:xfrm>
          <a:prstGeom prst="roundRect">
            <a:avLst/>
          </a:prstGeom>
          <a:solidFill>
            <a:srgbClr val="D6B0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변경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2355036" y="5467945"/>
            <a:ext cx="866215" cy="700606"/>
          </a:xfrm>
          <a:prstGeom prst="roundRect">
            <a:avLst/>
          </a:prstGeom>
          <a:solidFill>
            <a:srgbClr val="D6B0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완료여부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정렬</a:t>
            </a: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4482880" y="5438620"/>
            <a:ext cx="866215" cy="700606"/>
          </a:xfrm>
          <a:prstGeom prst="roundRect">
            <a:avLst/>
          </a:prstGeom>
          <a:solidFill>
            <a:srgbClr val="D6B0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실제 마감일 </a:t>
            </a: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정렬</a:t>
            </a: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5749045" y="5423400"/>
            <a:ext cx="866215" cy="700606"/>
          </a:xfrm>
          <a:prstGeom prst="roundRect">
            <a:avLst/>
          </a:prstGeom>
          <a:solidFill>
            <a:srgbClr val="D6B0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3425593" y="5463999"/>
            <a:ext cx="866215" cy="700606"/>
          </a:xfrm>
          <a:prstGeom prst="roundRect">
            <a:avLst/>
          </a:prstGeom>
          <a:solidFill>
            <a:srgbClr val="D6B0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과목 정렬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29209" y="5445131"/>
            <a:ext cx="866215" cy="700606"/>
          </a:xfrm>
          <a:prstGeom prst="roundRect">
            <a:avLst/>
          </a:prstGeom>
          <a:solidFill>
            <a:srgbClr val="D6B0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마감기한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정렬</a:t>
            </a: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6806332" y="5425239"/>
            <a:ext cx="866215" cy="700606"/>
          </a:xfrm>
          <a:prstGeom prst="roundRect">
            <a:avLst/>
          </a:prstGeom>
          <a:solidFill>
            <a:srgbClr val="D6B0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직선 화살표 연결선 25"/>
          <p:cNvCxnSpPr>
            <a:stCxn id="7" idx="2"/>
            <a:endCxn id="13" idx="0"/>
          </p:cNvCxnSpPr>
          <p:nvPr/>
        </p:nvCxnSpPr>
        <p:spPr bwMode="auto">
          <a:xfrm flipH="1">
            <a:off x="4670335" y="1760545"/>
            <a:ext cx="5042" cy="3503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stCxn id="13" idx="2"/>
            <a:endCxn id="10" idx="0"/>
          </p:cNvCxnSpPr>
          <p:nvPr/>
        </p:nvCxnSpPr>
        <p:spPr bwMode="auto">
          <a:xfrm flipH="1">
            <a:off x="4665373" y="2811455"/>
            <a:ext cx="4962" cy="3703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/>
          <p:cNvCxnSpPr>
            <a:stCxn id="10" idx="2"/>
            <a:endCxn id="12" idx="0"/>
          </p:cNvCxnSpPr>
          <p:nvPr/>
        </p:nvCxnSpPr>
        <p:spPr bwMode="auto">
          <a:xfrm flipH="1">
            <a:off x="2837680" y="3882363"/>
            <a:ext cx="1827693" cy="3683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/>
          <p:cNvCxnSpPr>
            <a:stCxn id="10" idx="2"/>
            <a:endCxn id="9" idx="0"/>
          </p:cNvCxnSpPr>
          <p:nvPr/>
        </p:nvCxnSpPr>
        <p:spPr bwMode="auto">
          <a:xfrm>
            <a:off x="4665373" y="3882363"/>
            <a:ext cx="1793343" cy="3683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/>
          <p:cNvCxnSpPr>
            <a:stCxn id="12" idx="2"/>
            <a:endCxn id="23" idx="0"/>
          </p:cNvCxnSpPr>
          <p:nvPr/>
        </p:nvCxnSpPr>
        <p:spPr bwMode="auto">
          <a:xfrm>
            <a:off x="2837680" y="4951354"/>
            <a:ext cx="1021021" cy="5126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/>
          <p:cNvCxnSpPr>
            <a:stCxn id="12" idx="2"/>
            <a:endCxn id="21" idx="0"/>
          </p:cNvCxnSpPr>
          <p:nvPr/>
        </p:nvCxnSpPr>
        <p:spPr bwMode="auto">
          <a:xfrm>
            <a:off x="2837680" y="4951354"/>
            <a:ext cx="2078308" cy="4872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/>
          <p:cNvCxnSpPr>
            <a:stCxn id="9" idx="2"/>
            <a:endCxn id="22" idx="0"/>
          </p:cNvCxnSpPr>
          <p:nvPr/>
        </p:nvCxnSpPr>
        <p:spPr bwMode="auto">
          <a:xfrm flipH="1">
            <a:off x="6182153" y="4951355"/>
            <a:ext cx="276563" cy="472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>
            <a:stCxn id="9" idx="2"/>
            <a:endCxn id="15" idx="0"/>
          </p:cNvCxnSpPr>
          <p:nvPr/>
        </p:nvCxnSpPr>
        <p:spPr bwMode="auto">
          <a:xfrm>
            <a:off x="6458716" y="4951355"/>
            <a:ext cx="1864551" cy="4700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/>
          <p:cNvCxnSpPr>
            <a:stCxn id="9" idx="2"/>
            <a:endCxn id="25" idx="0"/>
          </p:cNvCxnSpPr>
          <p:nvPr/>
        </p:nvCxnSpPr>
        <p:spPr bwMode="auto">
          <a:xfrm>
            <a:off x="6458716" y="4951354"/>
            <a:ext cx="780724" cy="4738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직선 화살표 연결선 51"/>
          <p:cNvCxnSpPr>
            <a:stCxn id="12" idx="2"/>
            <a:endCxn id="24" idx="0"/>
          </p:cNvCxnSpPr>
          <p:nvPr/>
        </p:nvCxnSpPr>
        <p:spPr bwMode="auto">
          <a:xfrm flipH="1">
            <a:off x="562317" y="4951354"/>
            <a:ext cx="2275363" cy="49377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직선 화살표 연결선 52"/>
          <p:cNvCxnSpPr>
            <a:stCxn id="12" idx="2"/>
            <a:endCxn id="18" idx="0"/>
          </p:cNvCxnSpPr>
          <p:nvPr/>
        </p:nvCxnSpPr>
        <p:spPr bwMode="auto">
          <a:xfrm flipH="1">
            <a:off x="2788144" y="4951354"/>
            <a:ext cx="49536" cy="5165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/>
          <p:cNvCxnSpPr>
            <a:stCxn id="12" idx="2"/>
            <a:endCxn id="14" idx="0"/>
          </p:cNvCxnSpPr>
          <p:nvPr/>
        </p:nvCxnSpPr>
        <p:spPr bwMode="auto">
          <a:xfrm flipH="1">
            <a:off x="1676561" y="4951354"/>
            <a:ext cx="1161119" cy="5126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모서리가 둥근 직사각형 30"/>
          <p:cNvSpPr/>
          <p:nvPr/>
        </p:nvSpPr>
        <p:spPr bwMode="auto">
          <a:xfrm>
            <a:off x="6016289" y="3181757"/>
            <a:ext cx="866215" cy="700606"/>
          </a:xfrm>
          <a:prstGeom prst="roundRect">
            <a:avLst/>
          </a:prstGeom>
          <a:solidFill>
            <a:srgbClr val="D6B0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불러오기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2371871" y="3209273"/>
            <a:ext cx="866215" cy="700606"/>
          </a:xfrm>
          <a:prstGeom prst="roundRect">
            <a:avLst/>
          </a:prstGeom>
          <a:solidFill>
            <a:srgbClr val="D6B0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저장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화살표 연결선 32"/>
          <p:cNvCxnSpPr>
            <a:stCxn id="13" idx="2"/>
            <a:endCxn id="32" idx="0"/>
          </p:cNvCxnSpPr>
          <p:nvPr/>
        </p:nvCxnSpPr>
        <p:spPr bwMode="auto">
          <a:xfrm flipH="1">
            <a:off x="2804979" y="2811455"/>
            <a:ext cx="1865356" cy="3978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>
            <a:stCxn id="13" idx="2"/>
            <a:endCxn id="31" idx="0"/>
          </p:cNvCxnSpPr>
          <p:nvPr/>
        </p:nvCxnSpPr>
        <p:spPr bwMode="auto">
          <a:xfrm>
            <a:off x="4670335" y="2811455"/>
            <a:ext cx="1779062" cy="3703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447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메인화면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으로 과목과 할 일을 표시한다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4" y="1704898"/>
            <a:ext cx="4183815" cy="1690094"/>
            <a:chOff x="4614124" y="1719718"/>
            <a:chExt cx="4183815" cy="16900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1971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4" y="2066700"/>
              <a:ext cx="4183811" cy="13431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과목등록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버튼을 누르고 과목 정보를 입력한다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 받은 과목이 위의 테이블에 표시된다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할일등록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버튼을 누르고 할 일 정보를 입력한다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받은 할 일 정보가 아래 테이블에 표시된다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아래의 테이블에서 열을 선택하고 수정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눌러 수정한다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아래의 테이블에서 열을 선택하고 삭제 버튼을 눌러 삭제한다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불러오기 버튼을 눌러 테이블의 정보를 저장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불러올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이미지버튼으로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불러오기는 이미지버튼으로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과목등록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할일등록은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이미지버튼으로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정보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일 정보는 테이블로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하얀색으로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Template_2016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UC004, UC005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23848" y="1211259"/>
            <a:ext cx="4440582" cy="5169664"/>
            <a:chOff x="-1" y="-1"/>
            <a:chExt cx="8706679" cy="4880113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/>
            <a:srcRect l="5702" t="9376" r="69242" b="61960"/>
            <a:stretch/>
          </p:blipFill>
          <p:spPr>
            <a:xfrm>
              <a:off x="-1" y="-1"/>
              <a:ext cx="8706679" cy="4880113"/>
            </a:xfrm>
            <a:prstGeom prst="rect">
              <a:avLst/>
            </a:prstGeom>
          </p:spPr>
        </p:pic>
        <p:sp>
          <p:nvSpPr>
            <p:cNvPr id="36" name="Rectangle 3"/>
            <p:cNvSpPr/>
            <p:nvPr/>
          </p:nvSpPr>
          <p:spPr>
            <a:xfrm>
              <a:off x="-1" y="705829"/>
              <a:ext cx="8706679" cy="4174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/>
            <a:srcRect l="2528" t="29850" r="57753" b="54070"/>
            <a:stretch/>
          </p:blipFill>
          <p:spPr>
            <a:xfrm>
              <a:off x="596553" y="1568703"/>
              <a:ext cx="7568552" cy="729190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08"/>
            <a:stretch/>
          </p:blipFill>
          <p:spPr>
            <a:xfrm>
              <a:off x="596555" y="3241951"/>
              <a:ext cx="7568550" cy="1255411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683886" y="2321972"/>
            <a:ext cx="1302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 do List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185" y="2470991"/>
            <a:ext cx="317516" cy="3175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4" y="2470991"/>
            <a:ext cx="317516" cy="3175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01" y="2470991"/>
            <a:ext cx="317516" cy="3175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20" y="4184642"/>
            <a:ext cx="317516" cy="3175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36" y="4184642"/>
            <a:ext cx="317516" cy="31751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4" y="4184642"/>
            <a:ext cx="317516" cy="3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3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01602" y="1148135"/>
            <a:ext cx="4440582" cy="5169664"/>
            <a:chOff x="-1" y="-1"/>
            <a:chExt cx="8706679" cy="4880113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/>
            <a:srcRect l="5702" t="9376" r="69242" b="61960"/>
            <a:stretch/>
          </p:blipFill>
          <p:spPr>
            <a:xfrm>
              <a:off x="-1" y="-1"/>
              <a:ext cx="8706679" cy="4880113"/>
            </a:xfrm>
            <a:prstGeom prst="rect">
              <a:avLst/>
            </a:prstGeom>
          </p:spPr>
        </p:pic>
        <p:sp>
          <p:nvSpPr>
            <p:cNvPr id="34" name="Rectangle 3"/>
            <p:cNvSpPr/>
            <p:nvPr/>
          </p:nvSpPr>
          <p:spPr>
            <a:xfrm>
              <a:off x="-1" y="705829"/>
              <a:ext cx="8706679" cy="4174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</a:t>
              </a: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3"/>
            <a:srcRect l="2528" t="29850" r="57753" b="54070"/>
            <a:stretch/>
          </p:blipFill>
          <p:spPr>
            <a:xfrm>
              <a:off x="596553" y="1568703"/>
              <a:ext cx="7568552" cy="72919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08"/>
            <a:stretch/>
          </p:blipFill>
          <p:spPr>
            <a:xfrm>
              <a:off x="596555" y="3241951"/>
              <a:ext cx="7568550" cy="1255411"/>
            </a:xfrm>
            <a:prstGeom prst="rect">
              <a:avLst/>
            </a:prstGeom>
          </p:spPr>
        </p:pic>
      </p:grp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과목정보표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할일정보표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00918" y="2662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>
            <a:spLocks noChangeAspect="1"/>
          </p:cNvSpPr>
          <p:nvPr/>
        </p:nvSpPr>
        <p:spPr bwMode="auto">
          <a:xfrm>
            <a:off x="300918" y="44775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Template_2016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UC004, UC005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83886" y="2321972"/>
            <a:ext cx="1302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 do List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185" y="2470991"/>
            <a:ext cx="317516" cy="31751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4" y="2470991"/>
            <a:ext cx="317516" cy="31751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01" y="2470991"/>
            <a:ext cx="317516" cy="31751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20" y="4184642"/>
            <a:ext cx="317516" cy="31751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36" y="4184642"/>
            <a:ext cx="317516" cy="31751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4" y="4184642"/>
            <a:ext cx="317516" cy="3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1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과목에 대한 정보를 입력한다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4" y="1704898"/>
            <a:ext cx="4183815" cy="1690094"/>
            <a:chOff x="4614124" y="1719718"/>
            <a:chExt cx="4183815" cy="16900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1971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4" y="2066700"/>
              <a:ext cx="4183811" cy="13431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교수명을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입력한다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시간을 입력한다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입력 버튼을 누른다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956112"/>
            <a:chOff x="4614124" y="3394992"/>
            <a:chExt cx="4183813" cy="2956112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60913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굴림을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정보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일 정보는 테이블로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교수님은 텍스트 필드로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스피너로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하얀색으로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" y="1123122"/>
            <a:ext cx="4512526" cy="513965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 bwMode="auto">
          <a:xfrm>
            <a:off x="3240157" y="4979504"/>
            <a:ext cx="1043608" cy="457200"/>
          </a:xfrm>
          <a:prstGeom prst="roundRect">
            <a:avLst/>
          </a:prstGeom>
          <a:solidFill>
            <a:schemeClr val="bg1">
              <a:alpha val="55000"/>
            </a:schemeClr>
          </a:solidFill>
          <a:ln w="12700" cap="flat" cmpd="dbl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3464780" y="5078896"/>
            <a:ext cx="719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graphicFrame>
        <p:nvGraphicFramePr>
          <p:cNvPr id="4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Template_2016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 bwMode="auto">
          <a:xfrm>
            <a:off x="1292087" y="5078896"/>
            <a:ext cx="1858617" cy="467139"/>
          </a:xfrm>
          <a:prstGeom prst="rect">
            <a:avLst/>
          </a:prstGeom>
          <a:solidFill>
            <a:schemeClr val="bg1">
              <a:alpha val="55000"/>
            </a:schemeClr>
          </a:solidFill>
          <a:ln w="3175" cap="flat" cmpd="dbl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078" y="4979504"/>
            <a:ext cx="71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" y="1123122"/>
            <a:ext cx="4512526" cy="513965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265998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89011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8279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 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6052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 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8220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52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25428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247351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192676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192676" y="37329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002725" y="37329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192676" y="43877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2473177" y="43877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1944737" y="43877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3240157" y="4979504"/>
            <a:ext cx="1043608" cy="457200"/>
          </a:xfrm>
          <a:prstGeom prst="roundRect">
            <a:avLst/>
          </a:prstGeom>
          <a:solidFill>
            <a:schemeClr val="bg1">
              <a:alpha val="55000"/>
            </a:schemeClr>
          </a:solidFill>
          <a:ln w="12700" cap="flat" cmpd="dbl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3464780" y="5078896"/>
            <a:ext cx="719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graphicFrame>
        <p:nvGraphicFramePr>
          <p:cNvPr id="34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Template_2016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214873" y="49025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92087" y="5078896"/>
            <a:ext cx="1858617" cy="467139"/>
          </a:xfrm>
          <a:prstGeom prst="rect">
            <a:avLst/>
          </a:prstGeom>
          <a:solidFill>
            <a:schemeClr val="bg1">
              <a:alpha val="55000"/>
            </a:schemeClr>
          </a:solidFill>
          <a:ln w="3175" cap="flat" cmpd="dbl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078" y="4979504"/>
            <a:ext cx="71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비고</a:t>
            </a:r>
            <a:endParaRPr lang="ko-KR" altLang="en-US" dirty="0"/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1198814" y="500746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6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24636" r="75053" b="23444"/>
          <a:stretch/>
        </p:blipFill>
        <p:spPr>
          <a:xfrm>
            <a:off x="101602" y="1151653"/>
            <a:ext cx="4420702" cy="511112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51015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18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과목에 대한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작성한다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4" y="1704898"/>
            <a:ext cx="4183815" cy="1690094"/>
            <a:chOff x="4614124" y="1719718"/>
            <a:chExt cx="4183815" cy="16900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1971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4" y="2066700"/>
              <a:ext cx="4183811" cy="13431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원하는 과목을 선택한다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마감기간을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선택한다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실제마감기간을 선택한다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항목을 작성한다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버튼을 누른다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입력은 콤보 필드로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마감기간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실제마감일은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스피너로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작성칸은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텍스트 필드로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하얀색으로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여부는 체크 박스로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글씨체는 굴림으로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Template_2016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등록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UC003,UC004,UC006,UC007,UC008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 bwMode="auto">
          <a:xfrm>
            <a:off x="3240157" y="5904967"/>
            <a:ext cx="1043608" cy="290899"/>
          </a:xfrm>
          <a:prstGeom prst="roundRect">
            <a:avLst/>
          </a:prstGeom>
          <a:solidFill>
            <a:schemeClr val="bg1">
              <a:alpha val="55000"/>
            </a:schemeClr>
          </a:solidFill>
          <a:ln w="12700" cap="flat" cmpd="dbl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3464780" y="5904968"/>
            <a:ext cx="719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2082799" y="5928796"/>
            <a:ext cx="189285" cy="283949"/>
          </a:xfrm>
          <a:prstGeom prst="roundRect">
            <a:avLst/>
          </a:prstGeom>
          <a:solidFill>
            <a:schemeClr val="bg1">
              <a:alpha val="55000"/>
            </a:schemeClr>
          </a:solidFill>
          <a:ln w="12700" cap="flat" cmpd="dbl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2560319" y="5928796"/>
            <a:ext cx="189285" cy="283949"/>
          </a:xfrm>
          <a:prstGeom prst="roundRect">
            <a:avLst/>
          </a:prstGeom>
          <a:solidFill>
            <a:schemeClr val="bg1">
              <a:alpha val="55000"/>
            </a:schemeClr>
          </a:solidFill>
          <a:ln w="12700" cap="flat" cmpd="dbl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0964" y="5900323"/>
            <a:ext cx="28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★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49604" y="5900323"/>
            <a:ext cx="61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1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5673</TotalTime>
  <Words>1674</Words>
  <Application>Microsoft Office PowerPoint</Application>
  <PresentationFormat>화면 슬라이드 쇼(4:3)</PresentationFormat>
  <Paragraphs>720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KimDaeRyong</cp:lastModifiedBy>
  <cp:revision>531</cp:revision>
  <cp:lastPrinted>2001-07-23T08:42:52Z</cp:lastPrinted>
  <dcterms:created xsi:type="dcterms:W3CDTF">2011-02-22T01:37:12Z</dcterms:created>
  <dcterms:modified xsi:type="dcterms:W3CDTF">2016-06-09T06:19:28Z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