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2174c3c2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2174c3c2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2174c3c2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12174c3c2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2174c3c2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12174c3c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2174c3c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2174c3c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2174c3c2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2174c3c2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2174c3c2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2174c3c2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2174c3c2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2174c3c2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2174c3c2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2174c3c2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2174c3c2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2174c3c2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2174c3c2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2174c3c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2174c3c2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12174c3c2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hyperlink" Target="https://comicvine.gamespot.com/winslow-mortimer/4040-32572/" TargetMode="External"/><Relationship Id="rId11" Type="http://schemas.openxmlformats.org/officeDocument/2006/relationships/hyperlink" Target="https://comicvine.gamespot.com/api/person/4040-38494/" TargetMode="External"/><Relationship Id="rId10" Type="http://schemas.openxmlformats.org/officeDocument/2006/relationships/hyperlink" Target="https://comicvine.gamespot.com/bob-kane/4040-19137/" TargetMode="External"/><Relationship Id="rId13" Type="http://schemas.openxmlformats.org/officeDocument/2006/relationships/hyperlink" Target="https://comicvine.gamespot.com/api/person/4040-47799/" TargetMode="External"/><Relationship Id="rId12" Type="http://schemas.openxmlformats.org/officeDocument/2006/relationships/hyperlink" Target="https://comicvine.gamespot.com/charles-paris/4040-38494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hyperlink" Target="https://comicvine.gamespot.com/api/person/4040-19137/" TargetMode="External"/><Relationship Id="rId15" Type="http://schemas.openxmlformats.org/officeDocument/2006/relationships/hyperlink" Target="https://comicvine.gamespot.com/api/person/4040-60917/" TargetMode="External"/><Relationship Id="rId14" Type="http://schemas.openxmlformats.org/officeDocument/2006/relationships/hyperlink" Target="https://comicvine.gamespot.com/dick-sprang/4040-47799/" TargetMode="External"/><Relationship Id="rId17" Type="http://schemas.openxmlformats.org/officeDocument/2006/relationships/hyperlink" Target="https://comicvine.gamespot.com/api/person/4040-62244/" TargetMode="External"/><Relationship Id="rId16" Type="http://schemas.openxmlformats.org/officeDocument/2006/relationships/hyperlink" Target="https://comicvine.gamespot.com/lew-sayre-schwartz/4040-60917/" TargetMode="External"/><Relationship Id="rId5" Type="http://schemas.openxmlformats.org/officeDocument/2006/relationships/hyperlink" Target="https://comicvine.gamespot.com/api/person/4040-46732/" TargetMode="External"/><Relationship Id="rId19" Type="http://schemas.openxmlformats.org/officeDocument/2006/relationships/hyperlink" Target="https://comicvine.gamespot.com/api/person/4040-32572/" TargetMode="External"/><Relationship Id="rId6" Type="http://schemas.openxmlformats.org/officeDocument/2006/relationships/hyperlink" Target="https://comicvine.gamespot.com/alvin-schwartz/4040-46732/" TargetMode="External"/><Relationship Id="rId18" Type="http://schemas.openxmlformats.org/officeDocument/2006/relationships/hyperlink" Target="https://comicvine.gamespot.com/pat-gordon/4040-62244/" TargetMode="External"/><Relationship Id="rId7" Type="http://schemas.openxmlformats.org/officeDocument/2006/relationships/hyperlink" Target="https://comicvine.gamespot.com/api/person/4040-43591/" TargetMode="External"/><Relationship Id="rId8" Type="http://schemas.openxmlformats.org/officeDocument/2006/relationships/hyperlink" Target="https://comicvine.gamespot.com/bill-finger/4040-43591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 Book Recommendation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Kelly Dong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25" y="2834137"/>
            <a:ext cx="2549325" cy="1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0569" y="2834137"/>
            <a:ext cx="2901729" cy="163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 &amp; Evaluation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225" y="1130125"/>
            <a:ext cx="7067550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 &amp; Evaluation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738" y="1017725"/>
            <a:ext cx="5966525" cy="389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Steps…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to collect data for our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to clean our collected data and find a way to resolve errors in the json strings.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off of our baseline model. Add our other features into the NLP model and create custom tokens for these features.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other Vectorization methods.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simple R SHINY application for ease of use of model.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comic book industry is a behemoth mess with an enormous amount of volumes and issues. It is a constant challenge to search through the large backlog for a story that will interest you.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Using natural language processing and feature engineering, we will create a model that takes in an issue name that you have read before and output recommendations that are similar to your input.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resulting product will save the user time and energy as they </a:t>
            </a:r>
            <a:r>
              <a:rPr lang="en"/>
              <a:t>browse for their next comic book.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 &amp; Preprocessing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350" y="1017725"/>
            <a:ext cx="2540100" cy="40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350" y="1384875"/>
            <a:ext cx="2622900" cy="33026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4100450" y="2760275"/>
            <a:ext cx="676200" cy="28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 &amp; Preprocessing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3909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250" y="1017725"/>
            <a:ext cx="34956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5">
            <a:alphaModFix/>
          </a:blip>
          <a:srcRect b="81096" l="0" r="0" t="0"/>
          <a:stretch/>
        </p:blipFill>
        <p:spPr>
          <a:xfrm>
            <a:off x="4203250" y="2631413"/>
            <a:ext cx="4380676" cy="4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1821" y="3162925"/>
            <a:ext cx="3692104" cy="18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843525"/>
            <a:ext cx="3280481" cy="15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8">
            <a:alphaModFix/>
          </a:blip>
          <a:srcRect b="7691" l="0" r="0" t="48928"/>
          <a:stretch/>
        </p:blipFill>
        <p:spPr>
          <a:xfrm>
            <a:off x="343313" y="3536700"/>
            <a:ext cx="3327675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9">
            <a:alphaModFix/>
          </a:blip>
          <a:srcRect b="0" l="0" r="62128" t="0"/>
          <a:stretch/>
        </p:blipFill>
        <p:spPr>
          <a:xfrm>
            <a:off x="343325" y="4364450"/>
            <a:ext cx="3280475" cy="36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3936625" cy="37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512125"/>
            <a:ext cx="4167474" cy="424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4800" y="1017725"/>
            <a:ext cx="5519725" cy="34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86425"/>
            <a:ext cx="2837613" cy="16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4223" l="0" r="0" t="0"/>
          <a:stretch/>
        </p:blipFill>
        <p:spPr>
          <a:xfrm>
            <a:off x="5348600" y="0"/>
            <a:ext cx="3570000" cy="345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00" y="1237824"/>
            <a:ext cx="3512125" cy="16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43400" y="3286500"/>
            <a:ext cx="86889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"[{'api_detail_url': '</a:t>
            </a:r>
            <a:r>
              <a:rPr b="1" lang="en" sz="800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https://comicvine.gamespot.com/api/person/4040-46732/</a:t>
            </a:r>
            <a:r>
              <a:rPr b="1" lang="en" sz="800">
                <a:solidFill>
                  <a:schemeClr val="dk1"/>
                </a:solidFill>
              </a:rPr>
              <a:t>', 'id': 46732, 'name': 'Alvin Schwartz', 'site_detail_url': '</a:t>
            </a:r>
            <a:r>
              <a:rPr b="1" lang="en" sz="800">
                <a:solidFill>
                  <a:schemeClr val="hlink"/>
                </a:solidFill>
                <a:uFill>
                  <a:noFill/>
                </a:uFill>
                <a:hlinkClick r:id="rId6"/>
              </a:rPr>
              <a:t>https://comicvine.gamespot.com/alvin-schwartz/4040-46732/</a:t>
            </a:r>
            <a:r>
              <a:rPr b="1" lang="en" sz="800">
                <a:solidFill>
                  <a:schemeClr val="dk1"/>
                </a:solidFill>
              </a:rPr>
              <a:t>', '</a:t>
            </a:r>
            <a:r>
              <a:rPr b="1" lang="en" sz="800">
                <a:solidFill>
                  <a:schemeClr val="dk1"/>
                </a:solidFill>
                <a:highlight>
                  <a:srgbClr val="FFFF00"/>
                </a:highlight>
              </a:rPr>
              <a:t>role': 'writer'</a:t>
            </a:r>
            <a:r>
              <a:rPr b="1" lang="en" sz="800">
                <a:solidFill>
                  <a:schemeClr val="dk1"/>
                </a:solidFill>
              </a:rPr>
              <a:t>}, {'api_detail_url': '</a:t>
            </a:r>
            <a:r>
              <a:rPr b="1" lang="en" sz="800">
                <a:solidFill>
                  <a:schemeClr val="hlink"/>
                </a:solidFill>
                <a:uFill>
                  <a:noFill/>
                </a:uFill>
                <a:hlinkClick r:id="rId7"/>
              </a:rPr>
              <a:t>https://comicvine.gamespot.com/api/person/4040-43591/</a:t>
            </a:r>
            <a:r>
              <a:rPr b="1" lang="en" sz="800">
                <a:solidFill>
                  <a:schemeClr val="dk1"/>
                </a:solidFill>
              </a:rPr>
              <a:t>', 'id': 43591, 'name': 'Bill Finger', 'site_detail_url': '</a:t>
            </a:r>
            <a:r>
              <a:rPr b="1" lang="en" sz="800">
                <a:solidFill>
                  <a:schemeClr val="hlink"/>
                </a:solidFill>
                <a:uFill>
                  <a:noFill/>
                </a:uFill>
                <a:hlinkClick r:id="rId8"/>
              </a:rPr>
              <a:t>https://comicvine.gamespot.com/bill-finger/4040-43591/</a:t>
            </a:r>
            <a:r>
              <a:rPr b="1" lang="en" sz="800">
                <a:solidFill>
                  <a:schemeClr val="dk1"/>
                </a:solidFill>
              </a:rPr>
              <a:t>',</a:t>
            </a:r>
            <a:r>
              <a:rPr b="1" lang="en" sz="800">
                <a:solidFill>
                  <a:schemeClr val="dk1"/>
                </a:solidFill>
                <a:highlight>
                  <a:srgbClr val="FFFF00"/>
                </a:highlight>
              </a:rPr>
              <a:t> 'role': 'writer'</a:t>
            </a:r>
            <a:r>
              <a:rPr b="1" lang="en" sz="800">
                <a:solidFill>
                  <a:schemeClr val="dk1"/>
                </a:solidFill>
              </a:rPr>
              <a:t>}, {'api_detail_url': '</a:t>
            </a:r>
            <a:r>
              <a:rPr b="1" lang="en" sz="800">
                <a:solidFill>
                  <a:schemeClr val="hlink"/>
                </a:solidFill>
                <a:uFill>
                  <a:noFill/>
                </a:uFill>
                <a:hlinkClick r:id="rId9"/>
              </a:rPr>
              <a:t>https://comicvine.gamespot.com/api/person/4040-19137/</a:t>
            </a:r>
            <a:r>
              <a:rPr b="1" lang="en" sz="800">
                <a:solidFill>
                  <a:schemeClr val="dk1"/>
                </a:solidFill>
              </a:rPr>
              <a:t>', 'id': 19137, 'name': 'Bob Kane', 'site_detail_url': '</a:t>
            </a:r>
            <a:r>
              <a:rPr b="1" lang="en" sz="800">
                <a:solidFill>
                  <a:schemeClr val="hlink"/>
                </a:solidFill>
                <a:uFill>
                  <a:noFill/>
                </a:uFill>
                <a:hlinkClick r:id="rId10"/>
              </a:rPr>
              <a:t>https://comicvine.gamespot.com/bob-kane/4040-19137/</a:t>
            </a:r>
            <a:r>
              <a:rPr b="1" lang="en" sz="800">
                <a:solidFill>
                  <a:schemeClr val="dk1"/>
                </a:solidFill>
              </a:rPr>
              <a:t>', </a:t>
            </a:r>
            <a:r>
              <a:rPr b="1" lang="en" sz="800">
                <a:solidFill>
                  <a:schemeClr val="dk1"/>
                </a:solidFill>
                <a:highlight>
                  <a:srgbClr val="FFFF00"/>
                </a:highlight>
              </a:rPr>
              <a:t>'role': 'penciler'}</a:t>
            </a:r>
            <a:r>
              <a:rPr b="1" lang="en" sz="800">
                <a:solidFill>
                  <a:schemeClr val="dk1"/>
                </a:solidFill>
              </a:rPr>
              <a:t>, {'api_detail_url': '</a:t>
            </a:r>
            <a:r>
              <a:rPr b="1" lang="en" sz="800">
                <a:solidFill>
                  <a:schemeClr val="hlink"/>
                </a:solidFill>
                <a:uFill>
                  <a:noFill/>
                </a:uFill>
                <a:hlinkClick r:id="rId11"/>
              </a:rPr>
              <a:t>https://comicvine.gamespot.com/api/person/4040-38494/</a:t>
            </a:r>
            <a:r>
              <a:rPr b="1" lang="en" sz="800">
                <a:solidFill>
                  <a:schemeClr val="dk1"/>
                </a:solidFill>
              </a:rPr>
              <a:t>', 'id': 38494, 'name': 'Charles Paris', 'site_detail_url': '</a:t>
            </a:r>
            <a:r>
              <a:rPr b="1" lang="en" sz="800">
                <a:solidFill>
                  <a:schemeClr val="hlink"/>
                </a:solidFill>
                <a:uFill>
                  <a:noFill/>
                </a:uFill>
                <a:hlinkClick r:id="rId12"/>
              </a:rPr>
              <a:t>https://comicvine.gamespot.com/charles-paris/4040-38494/</a:t>
            </a:r>
            <a:r>
              <a:rPr b="1" lang="en" sz="800">
                <a:solidFill>
                  <a:schemeClr val="dk1"/>
                </a:solidFill>
              </a:rPr>
              <a:t>', </a:t>
            </a:r>
            <a:r>
              <a:rPr b="1" lang="en" sz="800">
                <a:solidFill>
                  <a:schemeClr val="dk1"/>
                </a:solidFill>
                <a:highlight>
                  <a:srgbClr val="FFFF00"/>
                </a:highlight>
              </a:rPr>
              <a:t>'role': 'inker'}</a:t>
            </a:r>
            <a:r>
              <a:rPr b="1" lang="en" sz="800">
                <a:solidFill>
                  <a:schemeClr val="dk1"/>
                </a:solidFill>
              </a:rPr>
              <a:t>, {'api_detail_url': '</a:t>
            </a:r>
            <a:r>
              <a:rPr b="1" lang="en" sz="800">
                <a:solidFill>
                  <a:schemeClr val="hlink"/>
                </a:solidFill>
                <a:uFill>
                  <a:noFill/>
                </a:uFill>
                <a:hlinkClick r:id="rId13"/>
              </a:rPr>
              <a:t>https://comicvine.gamespot.com/api/person/4040-47799/</a:t>
            </a:r>
            <a:r>
              <a:rPr b="1" lang="en" sz="800">
                <a:solidFill>
                  <a:schemeClr val="dk1"/>
                </a:solidFill>
              </a:rPr>
              <a:t>', 'id': 47799, 'name': 'Dick Sprang', 'site_detail_url': '</a:t>
            </a:r>
            <a:r>
              <a:rPr b="1" lang="en" sz="800">
                <a:solidFill>
                  <a:schemeClr val="hlink"/>
                </a:solidFill>
                <a:uFill>
                  <a:noFill/>
                </a:uFill>
                <a:hlinkClick r:id="rId14"/>
              </a:rPr>
              <a:t>https://comicvine.gamespot.com/dick-sprang/4040-47799/</a:t>
            </a:r>
            <a:r>
              <a:rPr b="1" lang="en" sz="800">
                <a:solidFill>
                  <a:schemeClr val="dk1"/>
                </a:solidFill>
              </a:rPr>
              <a:t>', </a:t>
            </a:r>
            <a:r>
              <a:rPr b="1" lang="en" sz="800">
                <a:solidFill>
                  <a:schemeClr val="dk1"/>
                </a:solidFill>
                <a:highlight>
                  <a:srgbClr val="FFFF00"/>
                </a:highlight>
              </a:rPr>
              <a:t>'role': 'penciler, inker'}</a:t>
            </a:r>
            <a:r>
              <a:rPr b="1" lang="en" sz="800">
                <a:solidFill>
                  <a:schemeClr val="dk1"/>
                </a:solidFill>
              </a:rPr>
              <a:t>, {'api_detail_url': '</a:t>
            </a:r>
            <a:r>
              <a:rPr b="1" lang="en" sz="800">
                <a:solidFill>
                  <a:schemeClr val="hlink"/>
                </a:solidFill>
                <a:uFill>
                  <a:noFill/>
                </a:uFill>
                <a:hlinkClick r:id="rId15"/>
              </a:rPr>
              <a:t>https://comicvine.gamespot.com/api/person/4040-60917/</a:t>
            </a:r>
            <a:r>
              <a:rPr b="1" lang="en" sz="800">
                <a:solidFill>
                  <a:schemeClr val="dk1"/>
                </a:solidFill>
              </a:rPr>
              <a:t>', 'id': 60917, 'name': 'Lew Sayre Schwartz', 'site_detail_url': '</a:t>
            </a:r>
            <a:r>
              <a:rPr b="1" lang="en" sz="800">
                <a:solidFill>
                  <a:schemeClr val="hlink"/>
                </a:solidFill>
                <a:uFill>
                  <a:noFill/>
                </a:uFill>
                <a:hlinkClick r:id="rId16"/>
              </a:rPr>
              <a:t>https://comicvine.gamespot.com/lew-sayre-schwartz/4040-60917/</a:t>
            </a:r>
            <a:r>
              <a:rPr b="1" lang="en" sz="800">
                <a:solidFill>
                  <a:schemeClr val="dk1"/>
                </a:solidFill>
              </a:rPr>
              <a:t>', </a:t>
            </a:r>
            <a:r>
              <a:rPr b="1" lang="en" sz="800">
                <a:solidFill>
                  <a:schemeClr val="dk1"/>
                </a:solidFill>
                <a:highlight>
                  <a:srgbClr val="FFFF00"/>
                </a:highlight>
              </a:rPr>
              <a:t>'role': 'penciler'}</a:t>
            </a:r>
            <a:r>
              <a:rPr b="1" lang="en" sz="800">
                <a:solidFill>
                  <a:schemeClr val="dk1"/>
                </a:solidFill>
              </a:rPr>
              <a:t>, {'api_detail_url': '</a:t>
            </a:r>
            <a:r>
              <a:rPr b="1" lang="en" sz="800">
                <a:solidFill>
                  <a:schemeClr val="hlink"/>
                </a:solidFill>
                <a:uFill>
                  <a:noFill/>
                </a:uFill>
                <a:hlinkClick r:id="rId17"/>
              </a:rPr>
              <a:t>https://comicvine.gamespot.com/api/person/4040-62244/</a:t>
            </a:r>
            <a:r>
              <a:rPr b="1" lang="en" sz="800">
                <a:solidFill>
                  <a:schemeClr val="dk1"/>
                </a:solidFill>
              </a:rPr>
              <a:t>', 'id': 62244, 'name': 'Pat Gordon', 'site_detail_url': '</a:t>
            </a:r>
            <a:r>
              <a:rPr b="1" lang="en" sz="800">
                <a:solidFill>
                  <a:schemeClr val="hlink"/>
                </a:solidFill>
                <a:uFill>
                  <a:noFill/>
                </a:uFill>
                <a:hlinkClick r:id="rId18"/>
              </a:rPr>
              <a:t>https://comicvine.gamespot.com/pat-gordon/4040-62244/</a:t>
            </a:r>
            <a:r>
              <a:rPr b="1" lang="en" sz="800">
                <a:solidFill>
                  <a:schemeClr val="dk1"/>
                </a:solidFill>
              </a:rPr>
              <a:t>'</a:t>
            </a:r>
            <a:r>
              <a:rPr b="1" lang="en" sz="800">
                <a:solidFill>
                  <a:schemeClr val="dk1"/>
                </a:solidFill>
                <a:highlight>
                  <a:srgbClr val="FFFF00"/>
                </a:highlight>
              </a:rPr>
              <a:t>, 'role': 'colorist'}</a:t>
            </a:r>
            <a:r>
              <a:rPr b="1" lang="en" sz="800">
                <a:solidFill>
                  <a:schemeClr val="dk1"/>
                </a:solidFill>
              </a:rPr>
              <a:t>, {'api_detail_url': '</a:t>
            </a:r>
            <a:r>
              <a:rPr b="1" lang="en" sz="800">
                <a:solidFill>
                  <a:schemeClr val="hlink"/>
                </a:solidFill>
                <a:uFill>
                  <a:noFill/>
                </a:uFill>
                <a:hlinkClick r:id="rId19"/>
              </a:rPr>
              <a:t>https://comicvine.gamespot.com/api/person/4040-32572/</a:t>
            </a:r>
            <a:r>
              <a:rPr b="1" lang="en" sz="800">
                <a:solidFill>
                  <a:schemeClr val="dk1"/>
                </a:solidFill>
              </a:rPr>
              <a:t>', 'id': 32572, 'name': 'Winslow Mortimer', 'site_detail_url': '</a:t>
            </a:r>
            <a:r>
              <a:rPr b="1" lang="en" sz="800">
                <a:solidFill>
                  <a:schemeClr val="hlink"/>
                </a:solidFill>
                <a:uFill>
                  <a:noFill/>
                </a:uFill>
                <a:hlinkClick r:id="rId20"/>
              </a:rPr>
              <a:t>https://comicvine.gamespot.com/winslow-mortimer/4040-32572/</a:t>
            </a:r>
            <a:r>
              <a:rPr b="1" lang="en" sz="800">
                <a:solidFill>
                  <a:schemeClr val="dk1"/>
                </a:solidFill>
              </a:rPr>
              <a:t>',</a:t>
            </a:r>
            <a:r>
              <a:rPr b="1" lang="en" sz="800">
                <a:solidFill>
                  <a:schemeClr val="dk1"/>
                </a:solidFill>
                <a:highlight>
                  <a:srgbClr val="FFFF00"/>
                </a:highlight>
              </a:rPr>
              <a:t> 'role': 'penciler, inker, cover'}</a:t>
            </a:r>
            <a:r>
              <a:rPr b="1" lang="en" sz="800">
                <a:solidFill>
                  <a:schemeClr val="dk1"/>
                </a:solidFill>
              </a:rPr>
              <a:t>]"</a:t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5200"/>
            <a:ext cx="528828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9989" y="1159875"/>
            <a:ext cx="25527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 &amp; Evaluation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975" y="1109925"/>
            <a:ext cx="6808040" cy="37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