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2" r:id="rId2"/>
    <p:sldId id="413" r:id="rId3"/>
    <p:sldId id="403" r:id="rId4"/>
    <p:sldId id="404" r:id="rId5"/>
    <p:sldId id="405" r:id="rId6"/>
    <p:sldId id="412" r:id="rId7"/>
    <p:sldId id="406" r:id="rId8"/>
    <p:sldId id="407" r:id="rId9"/>
    <p:sldId id="414" r:id="rId10"/>
    <p:sldId id="415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86">
          <p15:clr>
            <a:srgbClr val="A4A3A4"/>
          </p15:clr>
        </p15:guide>
        <p15:guide id="4" orient="horz" pos="1110">
          <p15:clr>
            <a:srgbClr val="A4A3A4"/>
          </p15:clr>
        </p15:guide>
        <p15:guide id="5" pos="366">
          <p15:clr>
            <a:srgbClr val="A4A3A4"/>
          </p15:clr>
        </p15:guide>
        <p15:guide id="6" pos="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3" autoAdjust="0"/>
    <p:restoredTop sz="94660"/>
  </p:normalViewPr>
  <p:slideViewPr>
    <p:cSldViewPr snapToGrid="0">
      <p:cViewPr>
        <p:scale>
          <a:sx n="120" d="100"/>
          <a:sy n="120" d="100"/>
        </p:scale>
        <p:origin x="-72" y="-72"/>
      </p:cViewPr>
      <p:guideLst>
        <p:guide orient="horz" pos="2160"/>
        <p:guide orient="horz" pos="786"/>
        <p:guide orient="horz" pos="1110"/>
        <p:guide pos="3840"/>
        <p:guide pos="366"/>
        <p:guide pos="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970F-6D66-4764-B324-DC4D988F38F7}" type="datetimeFigureOut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BC30-0205-43A0-8ECD-EBB3A3F7D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t>2021-03-05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176827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다음의 경우에는 웹 페이지의 내용이 동적으로 생성되는 </a:t>
            </a:r>
            <a:r>
              <a:rPr lang="ko-KR" altLang="en-US" sz="1200" dirty="0" smtClean="0">
                <a:latin typeface="+mn-ea"/>
              </a:rPr>
              <a:t>경우</a:t>
            </a:r>
            <a:r>
              <a:rPr lang="ko-KR" altLang="en-US" sz="1200" dirty="0">
                <a:latin typeface="+mn-ea"/>
              </a:rPr>
              <a:t>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지금까지의 방법으로 </a:t>
            </a:r>
            <a:r>
              <a:rPr lang="ko-KR" altLang="en-US" sz="1200" dirty="0" err="1" smtClean="0">
                <a:latin typeface="+mn-ea"/>
              </a:rPr>
              <a:t>스크래핑</a:t>
            </a:r>
            <a:r>
              <a:rPr lang="ko-KR" altLang="en-US" sz="1200" dirty="0" smtClean="0">
                <a:latin typeface="+mn-ea"/>
              </a:rPr>
              <a:t> 할 수 없다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사용자의 선택과 같은 이벤트에 의해서 자바스크립트의 수행 결과로 </a:t>
            </a:r>
            <a:r>
              <a:rPr lang="ko-KR" altLang="en-US" sz="1200" dirty="0" err="1" smtClean="0">
                <a:latin typeface="+mn-ea"/>
              </a:rPr>
              <a:t>컨텐츠를</a:t>
            </a:r>
            <a:r>
              <a:rPr lang="ko-KR" altLang="en-US" sz="1200" dirty="0" smtClean="0">
                <a:latin typeface="+mn-ea"/>
              </a:rPr>
              <a:t> 생성한다</a:t>
            </a:r>
            <a:r>
              <a:rPr lang="en-US" altLang="ko-KR" sz="1200" dirty="0">
                <a:latin typeface="+mn-ea"/>
              </a:rPr>
              <a:t>. 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페이지의 </a:t>
            </a:r>
            <a:r>
              <a:rPr lang="ko-KR" altLang="en-US" sz="1200" dirty="0" err="1" smtClean="0">
                <a:latin typeface="+mn-ea"/>
              </a:rPr>
              <a:t>랜더링을</a:t>
            </a:r>
            <a:r>
              <a:rPr lang="ko-KR" altLang="en-US" sz="1200" dirty="0" smtClean="0">
                <a:latin typeface="+mn-ea"/>
              </a:rPr>
              <a:t> 끝낸 후에 </a:t>
            </a:r>
            <a:r>
              <a:rPr lang="en-US" altLang="ko-KR" sz="1200" dirty="0" smtClean="0">
                <a:latin typeface="+mn-ea"/>
              </a:rPr>
              <a:t>Ajax </a:t>
            </a:r>
            <a:r>
              <a:rPr lang="ko-KR" altLang="en-US" sz="1200" dirty="0" smtClean="0">
                <a:latin typeface="+mn-ea"/>
              </a:rPr>
              <a:t>기술을 이용하여 서버로 부터 </a:t>
            </a:r>
            <a:r>
              <a:rPr lang="ko-KR" altLang="en-US" sz="1200" dirty="0" err="1" smtClean="0">
                <a:latin typeface="+mn-ea"/>
              </a:rPr>
              <a:t>컨텐트의</a:t>
            </a:r>
            <a:r>
              <a:rPr lang="ko-KR" altLang="en-US" sz="1200" dirty="0" smtClean="0">
                <a:latin typeface="+mn-ea"/>
              </a:rPr>
              <a:t> 일부를 </a:t>
            </a:r>
            <a:r>
              <a:rPr lang="ko-KR" altLang="en-US" sz="1200" dirty="0" err="1" smtClean="0">
                <a:latin typeface="+mn-ea"/>
              </a:rPr>
              <a:t>전송받아</a:t>
            </a:r>
            <a:r>
              <a:rPr lang="ko-KR" altLang="en-US" sz="1200" dirty="0" smtClean="0">
                <a:latin typeface="+mn-ea"/>
              </a:rPr>
              <a:t> 동적으로 구성한다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이러한 경우에는 </a:t>
            </a:r>
            <a:r>
              <a:rPr lang="en-US" altLang="ko-KR" sz="1200" dirty="0" smtClean="0">
                <a:latin typeface="+mn-ea"/>
              </a:rPr>
              <a:t>Selenium </a:t>
            </a:r>
            <a:r>
              <a:rPr lang="ko-KR" altLang="en-US" sz="1200" dirty="0">
                <a:latin typeface="+mn-ea"/>
              </a:rPr>
              <a:t>을 사용하면 </a:t>
            </a:r>
            <a:r>
              <a:rPr lang="ko-KR" altLang="en-US" sz="1200" dirty="0" smtClean="0">
                <a:latin typeface="+mn-ea"/>
              </a:rPr>
              <a:t>제어되는 브라우저에 페이지를 </a:t>
            </a:r>
            <a:r>
              <a:rPr lang="ko-KR" altLang="en-US" sz="1200" dirty="0" err="1">
                <a:latin typeface="+mn-ea"/>
              </a:rPr>
              <a:t>랜더링</a:t>
            </a:r>
            <a:r>
              <a:rPr lang="ko-KR" altLang="en-US" sz="1200" dirty="0">
                <a:latin typeface="+mn-ea"/>
              </a:rPr>
              <a:t> 해놓고 </a:t>
            </a:r>
            <a:r>
              <a:rPr lang="ko-KR" altLang="en-US" sz="1200" dirty="0" err="1">
                <a:latin typeface="+mn-ea"/>
              </a:rPr>
              <a:t>랜더링된</a:t>
            </a:r>
            <a:r>
              <a:rPr lang="ko-KR" altLang="en-US" sz="1200" dirty="0">
                <a:latin typeface="+mn-ea"/>
              </a:rPr>
              <a:t> 결과에서 </a:t>
            </a:r>
            <a:r>
              <a:rPr lang="ko-KR" altLang="en-US" sz="1200" dirty="0" err="1">
                <a:latin typeface="+mn-ea"/>
              </a:rPr>
              <a:t>컨텐츠를</a:t>
            </a:r>
            <a:r>
              <a:rPr lang="ko-KR" altLang="en-US" sz="1200" dirty="0">
                <a:latin typeface="+mn-ea"/>
              </a:rPr>
              <a:t> 읽어올 수 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뿐만 </a:t>
            </a:r>
            <a:r>
              <a:rPr lang="ko-KR" altLang="en-US" sz="1200" dirty="0">
                <a:latin typeface="+mn-ea"/>
              </a:rPr>
              <a:t>아니라 </a:t>
            </a:r>
            <a:r>
              <a:rPr lang="ko-KR" altLang="en-US" sz="1200" dirty="0" err="1">
                <a:latin typeface="+mn-ea"/>
              </a:rPr>
              <a:t>컨텐츠내에서</a:t>
            </a:r>
            <a:r>
              <a:rPr lang="ko-KR" altLang="en-US" sz="1200" dirty="0">
                <a:latin typeface="+mn-ea"/>
              </a:rPr>
              <a:t> 클릭이벤트를 발생할 수도 있으며 로그인과 같은 </a:t>
            </a:r>
            <a:r>
              <a:rPr lang="ko-KR" altLang="en-US" sz="1200" dirty="0" smtClean="0">
                <a:latin typeface="+mn-ea"/>
              </a:rPr>
              <a:t>데이터를 </a:t>
            </a:r>
            <a:r>
              <a:rPr lang="ko-KR" altLang="en-US" sz="1200" dirty="0">
                <a:latin typeface="+mn-ea"/>
              </a:rPr>
              <a:t>입력하는 것도 가능하다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[ Selenium </a:t>
            </a:r>
            <a:r>
              <a:rPr lang="ko-KR" altLang="en-US" sz="1200" dirty="0">
                <a:latin typeface="+mn-ea"/>
              </a:rPr>
              <a:t>서버 기동 과정 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chromedriver.exe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selenium-server-standalone-4.0.0-alpha-1.jar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ko-KR" altLang="en-US" sz="1200" dirty="0" err="1" smtClean="0">
                <a:latin typeface="+mn-ea"/>
              </a:rPr>
              <a:t>네이버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MYBOX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</a:t>
            </a:r>
            <a:r>
              <a:rPr lang="ko-KR" altLang="en-US" sz="1200" dirty="0" smtClean="0">
                <a:latin typeface="+mn-ea"/>
              </a:rPr>
              <a:t>에서 다운로드 하여 </a:t>
            </a:r>
            <a:r>
              <a:rPr lang="en-US" altLang="ko-KR" sz="1200" dirty="0" smtClean="0">
                <a:latin typeface="+mn-ea"/>
              </a:rPr>
              <a:t>c:\xxx\Rexam\selenium </a:t>
            </a:r>
            <a:r>
              <a:rPr lang="ko-KR" altLang="en-US" sz="1200" dirty="0" smtClean="0">
                <a:latin typeface="+mn-ea"/>
              </a:rPr>
              <a:t>폴더에 저장한다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   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(2) </a:t>
            </a:r>
            <a:r>
              <a:rPr lang="en-US" altLang="ko-KR" sz="1200" dirty="0" err="1" smtClean="0">
                <a:latin typeface="+mn-ea"/>
              </a:rPr>
              <a:t>cmd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창을 기동시키고 </a:t>
            </a:r>
            <a:r>
              <a:rPr lang="en-US" altLang="ko-KR" sz="1200" dirty="0" smtClean="0">
                <a:latin typeface="+mn-ea"/>
              </a:rPr>
              <a:t>c</a:t>
            </a:r>
            <a:r>
              <a:rPr lang="en-US" altLang="ko-KR" sz="1200" dirty="0">
                <a:latin typeface="+mn-ea"/>
              </a:rPr>
              <a:t>:\xxx\Rexam\selenium </a:t>
            </a:r>
            <a:r>
              <a:rPr lang="ko-KR" altLang="en-US" sz="1200" dirty="0" smtClean="0">
                <a:latin typeface="+mn-ea"/>
              </a:rPr>
              <a:t>로 옮겨가서 다음 명령을 수행시켜서 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Selenium </a:t>
            </a:r>
            <a:r>
              <a:rPr lang="ko-KR" altLang="en-US" sz="1200" dirty="0" smtClean="0">
                <a:latin typeface="+mn-ea"/>
              </a:rPr>
              <a:t>서버를 </a:t>
            </a:r>
            <a:r>
              <a:rPr lang="ko-KR" altLang="en-US" sz="1200" dirty="0">
                <a:latin typeface="+mn-ea"/>
              </a:rPr>
              <a:t>기동시킨다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dirty="0" smtClean="0">
                <a:latin typeface="+mn-ea"/>
              </a:rPr>
              <a:t> 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9456" y="5636595"/>
            <a:ext cx="85721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java -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Dwebdriver.chrome.driver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="chromedriver.exe" -jar selenium-server-standalone-4.0.0-alpha-1.jar -port 4445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설명선 1 3"/>
          <p:cNvSpPr/>
          <p:nvPr/>
        </p:nvSpPr>
        <p:spPr>
          <a:xfrm>
            <a:off x="7184186" y="3458795"/>
            <a:ext cx="2446921" cy="1743076"/>
          </a:xfrm>
          <a:prstGeom prst="borderCallout1">
            <a:avLst>
              <a:gd name="adj1" fmla="val 18750"/>
              <a:gd name="adj2" fmla="val -8333"/>
              <a:gd name="adj3" fmla="val 123524"/>
              <a:gd name="adj4" fmla="val -42111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네이버</a:t>
            </a:r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클라우드에서</a:t>
            </a:r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chromedriver.exe</a:t>
            </a:r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와 </a:t>
            </a:r>
            <a:r>
              <a:rPr lang="en-US" altLang="ko-KR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xxxx.jar </a:t>
            </a:r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파일을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다운로드하여</a:t>
            </a:r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C:/xxx/Rexam/selenium </a:t>
            </a:r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폴더에 저장한다</a:t>
            </a:r>
            <a:r>
              <a:rPr lang="en-US" altLang="ko-KR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</a:t>
            </a:r>
          </a:p>
          <a:p>
            <a:pPr algn="ctr"/>
            <a:r>
              <a:rPr lang="en-US" altLang="ko-KR" sz="1200" b="1" dirty="0" err="1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cmd</a:t>
            </a:r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창을</a:t>
            </a:r>
            <a:r>
              <a:rPr lang="en-US" altLang="ko-KR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기동하고 </a:t>
            </a:r>
            <a:endParaRPr lang="en-US" altLang="ko-KR" sz="1200" b="1" dirty="0" smtClean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C:/xxx/Rexam/selenium </a:t>
            </a:r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폴더로 옮겨 가서</a:t>
            </a:r>
            <a:endParaRPr lang="en-US" altLang="ko-KR" sz="1200" b="1" dirty="0" smtClean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다음 명령을 실행한다</a:t>
            </a:r>
            <a:r>
              <a:rPr lang="en-US" altLang="ko-KR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 </a:t>
            </a:r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만일 </a:t>
            </a:r>
            <a:r>
              <a:rPr lang="en-US" altLang="ko-KR" sz="1200" b="1" dirty="0" smtClean="0">
                <a:solidFill>
                  <a:srgbClr val="0000FF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java </a:t>
            </a:r>
            <a:r>
              <a:rPr lang="ko-KR" altLang="en-US" sz="1200" b="1" dirty="0" smtClean="0">
                <a:solidFill>
                  <a:srgbClr val="0000FF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명령을 찾지 못한다는 오류가 발생한다면 </a:t>
            </a:r>
            <a:endParaRPr lang="en-US" altLang="ko-KR" sz="1200" b="1" dirty="0">
              <a:solidFill>
                <a:srgbClr val="0000FF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환경 변수 설정에 문제가 있는 것이니 강사에게 꼭 알려서 해결해야 한다</a:t>
            </a:r>
            <a:r>
              <a:rPr lang="en-US" altLang="ko-KR" sz="1200" b="1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7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762640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#</a:t>
            </a:r>
            <a:r>
              <a:rPr lang="ko-KR" altLang="en-US" sz="1200" dirty="0" smtClean="0">
                <a:latin typeface="+mn-ea"/>
              </a:rPr>
              <a:t>이벤트 처리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"http://unico2013.dothome.co.kr/crawling/exercise_bs.html"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one&lt;-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selector','</a:t>
            </a:r>
            <a:r>
              <a:rPr lang="en-US" altLang="ko-KR" sz="1200" dirty="0" err="1">
                <a:latin typeface="+mn-ea"/>
              </a:rPr>
              <a:t>a:nth-of-type</a:t>
            </a:r>
            <a:r>
              <a:rPr lang="en-US" altLang="ko-KR" sz="1200" dirty="0">
                <a:latin typeface="+mn-ea"/>
              </a:rPr>
              <a:t>(4)')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one$getElementTagName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one$getElementText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one$clickElement</a:t>
            </a:r>
            <a:r>
              <a:rPr lang="en-US" altLang="ko-KR" sz="1200" b="1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"http://unico2013.dothome.co.kr/crawling/exercise_bs.html"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one&lt;-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selector','</a:t>
            </a:r>
            <a:r>
              <a:rPr lang="en-US" altLang="ko-KR" sz="1200" dirty="0" err="1">
                <a:latin typeface="+mn-ea"/>
              </a:rPr>
              <a:t>a:nth-of-type</a:t>
            </a:r>
            <a:r>
              <a:rPr lang="en-US" altLang="ko-KR" sz="1200" dirty="0">
                <a:latin typeface="+mn-ea"/>
              </a:rPr>
              <a:t>(3)')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one$getElementTagName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one$getElementText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latin typeface="+mn-ea"/>
              </a:rPr>
              <a:t>remDr$executeScript</a:t>
            </a:r>
            <a:r>
              <a:rPr lang="en-US" altLang="ko-KR" sz="1200" b="1" dirty="0" smtClean="0">
                <a:latin typeface="+mn-ea"/>
              </a:rPr>
              <a:t>("arguments[0].click();",list(one));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73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54" y="1584836"/>
            <a:ext cx="6083240" cy="275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49" y="4180488"/>
            <a:ext cx="7115911" cy="192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3501028"/>
            <a:ext cx="817682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install.packages</a:t>
            </a:r>
            <a:r>
              <a:rPr lang="en-US" altLang="ko-KR" sz="1200" dirty="0">
                <a:latin typeface="+mn-ea"/>
              </a:rPr>
              <a:t>("</a:t>
            </a:r>
            <a:r>
              <a:rPr lang="en-US" altLang="ko-KR" sz="1200" dirty="0" err="1">
                <a:latin typeface="+mn-ea"/>
              </a:rPr>
              <a:t>RSelenium</a:t>
            </a:r>
            <a:r>
              <a:rPr lang="en-US" altLang="ko-KR" sz="1200" dirty="0">
                <a:latin typeface="+mn-ea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library(</a:t>
            </a:r>
            <a:r>
              <a:rPr lang="en-US" altLang="ko-KR" sz="1200" dirty="0" err="1">
                <a:latin typeface="+mn-ea"/>
              </a:rPr>
              <a:t>RSelenium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remoteDriver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remoteServerAddr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"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localhost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" , </a:t>
            </a:r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           port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= 4445,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browserName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remDr$open</a:t>
            </a:r>
            <a:r>
              <a:rPr lang="en-US" altLang="ko-KR" sz="12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("http://</a:t>
            </a:r>
            <a:r>
              <a:rPr lang="en-US" altLang="ko-KR" sz="1200" dirty="0" smtClean="0">
                <a:latin typeface="+mn-ea"/>
              </a:rPr>
              <a:t>www.google.com/")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95" y="1239349"/>
            <a:ext cx="3288937" cy="248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70" y="3828054"/>
            <a:ext cx="3610684" cy="273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6" y="1563613"/>
            <a:ext cx="4567569" cy="193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 flipV="1">
            <a:off x="1975449" y="3010619"/>
            <a:ext cx="3781446" cy="1802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937916" y="4986068"/>
            <a:ext cx="1237454" cy="66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5" y="1852981"/>
            <a:ext cx="817682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webElem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 = "</a:t>
            </a:r>
            <a:r>
              <a:rPr lang="en-US" altLang="ko-KR" sz="1200" dirty="0" err="1" smtClean="0">
                <a:latin typeface="+mn-ea"/>
              </a:rPr>
              <a:t>css</a:t>
            </a:r>
            <a:r>
              <a:rPr lang="en-US" altLang="ko-KR" sz="1200" dirty="0" smtClean="0">
                <a:latin typeface="+mn-ea"/>
              </a:rPr>
              <a:t> selector", </a:t>
            </a:r>
            <a:r>
              <a:rPr lang="en-US" altLang="ko-KR" sz="1200" dirty="0">
                <a:latin typeface="+mn-ea"/>
              </a:rPr>
              <a:t>"[name = 'q']")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webElem$sendKeysToElement</a:t>
            </a:r>
            <a:r>
              <a:rPr lang="en-US" altLang="ko-KR" sz="1200" dirty="0">
                <a:latin typeface="+mn-ea"/>
              </a:rPr>
              <a:t>(list("JAVA", key = "enter</a:t>
            </a:r>
            <a:r>
              <a:rPr lang="en-US" altLang="ko-KR" sz="1200" dirty="0" smtClean="0">
                <a:latin typeface="+mn-ea"/>
              </a:rPr>
              <a:t>"))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73" y="2658474"/>
            <a:ext cx="4128859" cy="312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6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47466"/>
              </p:ext>
            </p:extLst>
          </p:nvPr>
        </p:nvGraphicFramePr>
        <p:xfrm>
          <a:off x="665684" y="2030818"/>
          <a:ext cx="8529310" cy="34727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026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66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25194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</a:t>
                      </a: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sz="1200" b="1" kern="100" dirty="0" err="1" smtClean="0">
                          <a:effectLst/>
                          <a:latin typeface="+mj-ea"/>
                          <a:ea typeface="+mj-ea"/>
                        </a:rPr>
                        <a:t>remoteDriver</a:t>
                      </a: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 smtClean="0">
                          <a:effectLst/>
                          <a:latin typeface="+mj-ea"/>
                          <a:ea typeface="+mj-ea"/>
                        </a:rPr>
                        <a:t>remoteServerAddr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="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localhost</a:t>
                      </a: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",   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                  port=4445,browserName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="chrome")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j-ea"/>
                          <a:ea typeface="+mj-ea"/>
                        </a:rPr>
                        <a:t>R 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</a:rPr>
                        <a:t>코드로 </a:t>
                      </a:r>
                      <a:r>
                        <a:rPr lang="en-US" sz="1200" kern="100" dirty="0" smtClean="0">
                          <a:effectLst/>
                          <a:latin typeface="+mj-ea"/>
                          <a:ea typeface="+mj-ea"/>
                        </a:rPr>
                        <a:t>Selenium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서버에 접속하고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+mj-ea"/>
                          <a:ea typeface="+mj-ea"/>
                        </a:rPr>
                        <a:t>remoteDriver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객체 리턴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860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remDr$open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j-ea"/>
                          <a:ea typeface="+mj-ea"/>
                        </a:rPr>
                        <a:t>브라우저 오픈</a:t>
                      </a:r>
                      <a:r>
                        <a:rPr lang="en-US" altLang="ko-KR" sz="1200" kern="100" dirty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</a:rPr>
                        <a:t>크롬</a:t>
                      </a:r>
                      <a:r>
                        <a:rPr lang="en-US" altLang="ko-KR" sz="1200" kern="100" dirty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81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remDr$navigate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url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j-ea"/>
                          <a:ea typeface="+mj-ea"/>
                        </a:rPr>
                        <a:t>url</a:t>
                      </a:r>
                      <a:r>
                        <a:rPr lang="en-US" altLang="ko-KR" sz="1200" kern="1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</a:rPr>
                        <a:t>에</a:t>
                      </a:r>
                      <a:r>
                        <a:rPr lang="ko-KR" altLang="en-US" sz="1200" kern="100" baseline="0" dirty="0" smtClean="0">
                          <a:effectLst/>
                          <a:latin typeface="+mj-ea"/>
                          <a:ea typeface="+mj-ea"/>
                        </a:rPr>
                        <a:t> 해당하는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j-ea"/>
                          <a:ea typeface="+mj-ea"/>
                        </a:rPr>
                        <a:t>웹</a:t>
                      </a:r>
                      <a:r>
                        <a:rPr lang="ko-KR" sz="1200" kern="100" dirty="0" err="1" smtClean="0">
                          <a:effectLst/>
                          <a:latin typeface="+mj-ea"/>
                          <a:ea typeface="+mj-ea"/>
                        </a:rPr>
                        <a:t>페이지</a:t>
                      </a:r>
                      <a:r>
                        <a:rPr lang="ko-KR" sz="1200" kern="1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sz="1200" kern="100" dirty="0" err="1">
                          <a:effectLst/>
                          <a:latin typeface="+mj-ea"/>
                          <a:ea typeface="+mj-ea"/>
                        </a:rPr>
                        <a:t>랜더링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955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one &lt;- </a:t>
                      </a:r>
                      <a:r>
                        <a:rPr lang="en-US" sz="1200" b="1" kern="100" dirty="0" err="1" smtClean="0">
                          <a:effectLst/>
                          <a:latin typeface="+mj-ea"/>
                          <a:ea typeface="+mj-ea"/>
                        </a:rPr>
                        <a:t>remDr$findElement</a:t>
                      </a: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(using='</a:t>
                      </a:r>
                      <a:r>
                        <a:rPr lang="en-US" sz="1200" b="1" kern="100" dirty="0" err="1" smtClean="0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kern="1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1" kern="100" baseline="0" dirty="0" smtClean="0">
                          <a:effectLst/>
                          <a:latin typeface="+mj-ea"/>
                          <a:ea typeface="+mj-ea"/>
                        </a:rPr>
                        <a:t>selector</a:t>
                      </a: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',‘</a:t>
                      </a:r>
                      <a:r>
                        <a:rPr lang="en-US" sz="1200" b="1" kern="100" dirty="0" err="1" smtClean="0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ko-KR" altLang="en-US" sz="1200" b="1" kern="100" dirty="0" err="1" smtClean="0">
                          <a:effectLst/>
                          <a:latin typeface="+mj-ea"/>
                          <a:ea typeface="+mj-ea"/>
                        </a:rPr>
                        <a:t>선택자</a:t>
                      </a: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')  </a:t>
                      </a:r>
                      <a:endParaRPr lang="en-US" altLang="ko-KR" sz="1200" b="1" kern="100" dirty="0" smtClean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j-ea"/>
                          <a:ea typeface="+mj-ea"/>
                        </a:rPr>
                        <a:t>태그 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</a:rPr>
                        <a:t>한</a:t>
                      </a:r>
                      <a:r>
                        <a:rPr lang="en-US" altLang="ko-KR" sz="1200" kern="1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</a:rPr>
                        <a:t>개 찾기</a:t>
                      </a:r>
                      <a:r>
                        <a:rPr lang="en-US" altLang="ko-KR" sz="1200" kern="100" dirty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kern="100" dirty="0" err="1" smtClean="0">
                          <a:effectLst/>
                          <a:latin typeface="+mj-ea"/>
                          <a:ea typeface="+mj-ea"/>
                        </a:rPr>
                        <a:t>webElement</a:t>
                      </a:r>
                      <a:r>
                        <a:rPr lang="en-US" altLang="ko-KR" sz="1200" kern="1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j-ea"/>
                          <a:ea typeface="+mj-ea"/>
                        </a:rPr>
                        <a:t>객체</a:t>
                      </a:r>
                      <a:r>
                        <a:rPr lang="en-US" altLang="ko-KR" sz="1200" kern="100" baseline="0" dirty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1200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태그가 없으면 </a:t>
                      </a:r>
                      <a:r>
                        <a:rPr lang="en-US" altLang="ko-KR" sz="1200" kern="100" dirty="0" err="1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NoSuchElement</a:t>
                      </a:r>
                      <a:r>
                        <a:rPr lang="en-US" altLang="ko-KR" sz="12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오류</a:t>
                      </a:r>
                      <a:r>
                        <a:rPr lang="en-US" altLang="ko-KR" sz="12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발생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55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one$getElementTagName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찾아진 </a:t>
                      </a:r>
                      <a:r>
                        <a:rPr lang="ko-KR" sz="1200" kern="100" dirty="0" smtClean="0">
                          <a:effectLst/>
                          <a:latin typeface="+mj-ea"/>
                          <a:ea typeface="+mj-ea"/>
                        </a:rPr>
                        <a:t>태그의 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</a:rPr>
                        <a:t>태그 명</a:t>
                      </a:r>
                      <a:r>
                        <a:rPr lang="ko-KR" sz="1200" kern="1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sz="1200" kern="100" dirty="0" smtClean="0">
                          <a:effectLst/>
                          <a:latin typeface="+mj-ea"/>
                          <a:ea typeface="+mj-ea"/>
                        </a:rPr>
                        <a:t>추출</a:t>
                      </a:r>
                      <a:r>
                        <a:rPr lang="en-US" altLang="ko-KR" sz="1200" kern="100" dirty="0" smtClean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kern="100" dirty="0" err="1" smtClean="0">
                          <a:effectLst/>
                          <a:latin typeface="+mj-ea"/>
                          <a:ea typeface="+mj-ea"/>
                        </a:rPr>
                        <a:t>webElement</a:t>
                      </a:r>
                      <a:r>
                        <a:rPr lang="en-US" altLang="ko-KR" sz="1200" kern="10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</a:rPr>
                        <a:t>객체가 제공</a:t>
                      </a:r>
                      <a:r>
                        <a:rPr lang="en-US" altLang="ko-KR" sz="1200" kern="100" dirty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230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one$getElementText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()</a:t>
                      </a:r>
                      <a:endParaRPr lang="ko-KR" altLang="ko-KR" sz="12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찾아진 태그의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태그 내용</a:t>
                      </a:r>
                      <a:r>
                        <a:rPr lang="ko-KR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추출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webElement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객체가 제공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3142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one$getElementAttribute</a:t>
                      </a:r>
                      <a:r>
                        <a:rPr 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Times New Roman"/>
                        </a:rPr>
                        <a:t>”</a:t>
                      </a:r>
                      <a:r>
                        <a:rPr lang="ko-KR" altLang="en-US" sz="1200" b="1" kern="10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속성명</a:t>
                      </a: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”</a:t>
                      </a:r>
                      <a:r>
                        <a:rPr 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찾아진 </a:t>
                      </a:r>
                      <a:r>
                        <a:rPr lang="ko-KR" sz="1200" kern="100" dirty="0" smtClean="0">
                          <a:effectLst/>
                          <a:latin typeface="+mj-ea"/>
                          <a:ea typeface="+mj-ea"/>
                        </a:rPr>
                        <a:t>태그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</a:rPr>
                        <a:t>의 속성 명에 대한 값 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</a:rPr>
                        <a:t>추출</a:t>
                      </a:r>
                      <a:endParaRPr lang="en-US" altLang="ko-KR" sz="1200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webElement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객체가 제공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25194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one$clickElement</a:t>
                      </a:r>
                      <a:r>
                        <a:rPr lang="en-US" altLang="ko-KR" sz="1200" b="1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()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찾아진 태그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에서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클릭이벤트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발생시키기</a:t>
                      </a:r>
                      <a:endParaRPr lang="en-US" altLang="ko-KR" sz="1200" kern="10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00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webElement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객체가 제공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8305" y="1597914"/>
            <a:ext cx="18085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[ API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소개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]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4058044" y="5658402"/>
            <a:ext cx="3074276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-489063"/>
              <a:gd name="adj6" fmla="val -6789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태그를</a:t>
            </a:r>
            <a:r>
              <a:rPr lang="en-US" altLang="ko-KR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한 개만 찾는 함수로서 </a:t>
            </a:r>
            <a:r>
              <a:rPr lang="en-US" altLang="ko-KR" sz="1200" dirty="0" err="1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webElement</a:t>
            </a:r>
            <a:r>
              <a:rPr lang="en-US" altLang="ko-KR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객체 리턴</a:t>
            </a:r>
            <a:endParaRPr lang="ko-KR" altLang="en-US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5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90112"/>
              </p:ext>
            </p:extLst>
          </p:nvPr>
        </p:nvGraphicFramePr>
        <p:xfrm>
          <a:off x="665684" y="2030818"/>
          <a:ext cx="8529310" cy="27589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5194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09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6353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doms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remDr$findElements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(using ="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selector", 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                                                    "</a:t>
                      </a:r>
                      <a:r>
                        <a:rPr lang="ko-KR" sz="1200" b="1" kern="100" dirty="0" err="1" smtClean="0">
                          <a:effectLst/>
                          <a:latin typeface="+mj-ea"/>
                          <a:ea typeface="+mj-ea"/>
                        </a:rPr>
                        <a:t>컨텐트를추출하려는태그의</a:t>
                      </a:r>
                      <a:r>
                        <a:rPr lang="en-US" altLang="ko-KR" sz="1200" b="1" kern="100" dirty="0" smtClean="0">
                          <a:effectLst/>
                          <a:latin typeface="+mj-ea"/>
                          <a:ea typeface="+mj-ea"/>
                        </a:rPr>
                        <a:t> CSS</a:t>
                      </a:r>
                      <a:r>
                        <a:rPr lang="ko-KR" sz="1200" b="1" kern="100" dirty="0" err="1" smtClean="0">
                          <a:effectLst/>
                          <a:latin typeface="+mj-ea"/>
                          <a:ea typeface="+mj-ea"/>
                        </a:rPr>
                        <a:t>선택자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j-ea"/>
                          <a:ea typeface="+mj-ea"/>
                        </a:rPr>
                        <a:t>태그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</a:rPr>
                        <a:t>들을 </a:t>
                      </a:r>
                      <a:r>
                        <a:rPr lang="ko-KR" sz="1200" kern="100" dirty="0" smtClean="0">
                          <a:effectLst/>
                          <a:latin typeface="+mj-ea"/>
                          <a:ea typeface="+mj-ea"/>
                        </a:rPr>
                        <a:t>찾</a:t>
                      </a: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</a:rPr>
                        <a:t>기</a:t>
                      </a:r>
                      <a:endParaRPr lang="en-US" altLang="ko-KR" sz="1200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존재하지 않으면 비어있는 리스트 리턴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2074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sapply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doms,function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(x){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x$getElementText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()})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찾아진 태그들의 </a:t>
                      </a:r>
                      <a:r>
                        <a:rPr lang="ko-KR" sz="1200" kern="100" dirty="0" err="1" smtClean="0">
                          <a:effectLst/>
                          <a:latin typeface="+mj-ea"/>
                          <a:ea typeface="+mj-ea"/>
                        </a:rPr>
                        <a:t>컨텐트</a:t>
                      </a:r>
                      <a:r>
                        <a:rPr lang="ko-KR" altLang="en-US" sz="1200" kern="100" dirty="0" err="1" smtClean="0">
                          <a:effectLst/>
                          <a:latin typeface="+mj-ea"/>
                          <a:ea typeface="+mj-ea"/>
                        </a:rPr>
                        <a:t>들의</a:t>
                      </a:r>
                      <a:r>
                        <a:rPr lang="ko-KR" sz="1200" kern="100" smtClean="0">
                          <a:effectLst/>
                          <a:latin typeface="+mj-ea"/>
                          <a:ea typeface="+mj-ea"/>
                        </a:rPr>
                        <a:t> 추출</a:t>
                      </a:r>
                      <a:r>
                        <a:rPr lang="ko-KR" altLang="en-US" sz="1200" kern="100" smtClean="0">
                          <a:effectLst/>
                          <a:latin typeface="+mj-ea"/>
                          <a:ea typeface="+mj-ea"/>
                        </a:rPr>
                        <a:t>하여 리스트로 리턴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6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err="1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sapply</a:t>
                      </a: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00" dirty="0" err="1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doms</a:t>
                      </a: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function(x){</a:t>
                      </a:r>
                      <a:r>
                        <a:rPr lang="en-US" altLang="ko-KR" sz="1200" b="1" kern="100" dirty="0" err="1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x$clickElement</a:t>
                      </a: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()})</a:t>
                      </a:r>
                      <a:endParaRPr lang="ko-KR" altLang="ko-KR" sz="1200" b="1" kern="100" dirty="0" smtClean="0">
                        <a:solidFill>
                          <a:srgbClr val="FF0000"/>
                        </a:solidFill>
                        <a:effectLst/>
                        <a:latin typeface="+mj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찾아진 태그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들</a:t>
                      </a:r>
                      <a:r>
                        <a:rPr lang="ko-KR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각각 </a:t>
                      </a:r>
                      <a:r>
                        <a:rPr lang="ko-KR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클릭 이벤트 발생</a:t>
                      </a:r>
                      <a:endParaRPr lang="ko-KR" altLang="ko-KR" sz="12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9615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remDr$executeScript</a:t>
                      </a: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("arguments[0].click();",</a:t>
                      </a:r>
                      <a:r>
                        <a:rPr lang="en-US" altLang="ko-KR" sz="1200" b="1" kern="100" dirty="0" err="1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nextPageLink</a:t>
                      </a: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200" b="1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가끔 </a:t>
                      </a:r>
                      <a:r>
                        <a:rPr lang="en-US" altLang="ko-KR" sz="1200" kern="100" dirty="0" err="1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clickElement</a:t>
                      </a:r>
                      <a:r>
                        <a:rPr lang="en-US" altLang="ko-KR" sz="1200" kern="10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()</a:t>
                      </a:r>
                      <a:r>
                        <a:rPr lang="en-US" altLang="ko-KR" sz="1200" kern="100" baseline="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가 일을 안 할 때가 있음</a:t>
                      </a:r>
                      <a:r>
                        <a:rPr lang="en-US" altLang="ko-KR" sz="1200" kern="100" baseline="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…</a:t>
                      </a:r>
                      <a:r>
                        <a:rPr lang="ko-KR" altLang="en-US" sz="1200" kern="100" baseline="0" dirty="0" err="1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ㅜ</a:t>
                      </a:r>
                      <a:r>
                        <a:rPr lang="ko-KR" altLang="en-US" sz="1200" kern="100" baseline="0" dirty="0" smtClean="0">
                          <a:effectLst/>
                          <a:latin typeface="+mj-ea"/>
                          <a:ea typeface="+mj-ea"/>
                          <a:cs typeface="Times New Roman"/>
                        </a:rPr>
                        <a:t> 이 때 사용하면 좋음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74529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webElem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&lt;-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remDr$findElement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("</a:t>
                      </a:r>
                      <a:r>
                        <a:rPr lang="en-US" sz="1200" b="1" kern="100" dirty="0" err="1" smtClean="0">
                          <a:effectLst/>
                          <a:latin typeface="+mj-ea"/>
                          <a:ea typeface="+mj-ea"/>
                        </a:rPr>
                        <a:t>css</a:t>
                      </a: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 selector", 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"body")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remDr$executeScript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("</a:t>
                      </a:r>
                      <a:r>
                        <a:rPr lang="en-US" sz="1200" b="1" kern="100" dirty="0" err="1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scrollTo</a:t>
                      </a:r>
                      <a:r>
                        <a:rPr lang="en-US" sz="1200" b="1" kern="100" dirty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(0, </a:t>
                      </a:r>
                      <a:r>
                        <a:rPr lang="en-US" sz="1200" b="1" kern="100" dirty="0" err="1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document.body.scrollHeight</a:t>
                      </a:r>
                      <a:r>
                        <a:rPr lang="en-US" sz="1200" b="1" kern="100" dirty="0">
                          <a:solidFill>
                            <a:srgbClr val="0000FF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", </a:t>
                      </a:r>
                      <a:r>
                        <a:rPr lang="en-US" sz="1200" b="1" kern="100" dirty="0" err="1">
                          <a:effectLst/>
                          <a:latin typeface="+mj-ea"/>
                          <a:ea typeface="+mj-ea"/>
                        </a:rPr>
                        <a:t>args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 = </a:t>
                      </a:r>
                      <a:endParaRPr lang="en-US" sz="1200" b="1" kern="10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effectLst/>
                          <a:latin typeface="+mj-ea"/>
                          <a:ea typeface="+mj-ea"/>
                        </a:rPr>
                        <a:t>                                                                                                list(</a:t>
                      </a:r>
                      <a:r>
                        <a:rPr lang="en-US" sz="1200" b="1" kern="100" dirty="0" err="1" smtClean="0">
                          <a:effectLst/>
                          <a:latin typeface="+mj-ea"/>
                          <a:ea typeface="+mj-ea"/>
                        </a:rPr>
                        <a:t>webElem</a:t>
                      </a: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</a:rPr>
                        <a:t>))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페이지를 아래로 내리는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스크롤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 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효과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8305" y="1597914"/>
            <a:ext cx="18085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[ API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소개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  <a:cs typeface="Times New Roman" pitchFamily="18" charset="0"/>
              </a:rPr>
              <a:t>]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4058043" y="5658402"/>
            <a:ext cx="3471841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-823194"/>
              <a:gd name="adj6" fmla="val -6065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태그를</a:t>
            </a:r>
            <a:r>
              <a:rPr lang="en-US" altLang="ko-KR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0</a:t>
            </a:r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개 이상 찾는 함수로서 </a:t>
            </a:r>
            <a:r>
              <a:rPr lang="en-US" altLang="ko-KR" sz="1200" dirty="0" err="1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webElement</a:t>
            </a:r>
            <a:r>
              <a:rPr lang="en-US" altLang="ko-KR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객체들의 리스트 리턴</a:t>
            </a:r>
            <a:endParaRPr lang="ko-KR" altLang="en-US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3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5" y="1608433"/>
            <a:ext cx="8176827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latin typeface="+mn-ea"/>
              </a:rPr>
              <a:t>remDr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&lt;- </a:t>
            </a:r>
            <a:r>
              <a:rPr lang="en-US" altLang="ko-KR" sz="1200" b="1" dirty="0" err="1">
                <a:latin typeface="+mn-ea"/>
              </a:rPr>
              <a:t>remoteDriver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remoteServerAddr</a:t>
            </a:r>
            <a:r>
              <a:rPr lang="en-US" altLang="ko-KR" sz="1200" b="1" dirty="0">
                <a:latin typeface="+mn-ea"/>
              </a:rPr>
              <a:t> = "</a:t>
            </a:r>
            <a:r>
              <a:rPr lang="en-US" altLang="ko-KR" sz="1200" b="1" dirty="0" err="1">
                <a:latin typeface="+mn-ea"/>
              </a:rPr>
              <a:t>localhost</a:t>
            </a:r>
            <a:r>
              <a:rPr lang="en-US" altLang="ko-KR" sz="1200" b="1" dirty="0">
                <a:latin typeface="+mn-ea"/>
              </a:rPr>
              <a:t>" , port = 4445, </a:t>
            </a:r>
            <a:r>
              <a:rPr lang="en-US" altLang="ko-KR" sz="1200" b="1" dirty="0" err="1">
                <a:latin typeface="+mn-ea"/>
              </a:rPr>
              <a:t>browserName</a:t>
            </a:r>
            <a:r>
              <a:rPr lang="en-US" altLang="ko-KR" sz="1200" b="1" dirty="0">
                <a:latin typeface="+mn-ea"/>
              </a:rPr>
              <a:t> = "chrome")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remDr$open</a:t>
            </a:r>
            <a:r>
              <a:rPr lang="en-US" altLang="ko-KR" sz="1200" b="1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("http://www.google.com/")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 = "</a:t>
            </a:r>
            <a:r>
              <a:rPr lang="en-US" altLang="ko-KR" sz="1200" dirty="0" err="1" smtClean="0">
                <a:latin typeface="+mn-ea"/>
              </a:rPr>
              <a:t>css</a:t>
            </a:r>
            <a:r>
              <a:rPr lang="en-US" altLang="ko-KR" sz="1200" dirty="0" smtClean="0">
                <a:latin typeface="+mn-ea"/>
              </a:rPr>
              <a:t> selector", </a:t>
            </a:r>
            <a:r>
              <a:rPr lang="en-US" altLang="ko-KR" sz="1200" dirty="0">
                <a:latin typeface="+mn-ea"/>
              </a:rPr>
              <a:t>"[name = 'q']")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webElem$sendKeysToElement</a:t>
            </a:r>
            <a:r>
              <a:rPr lang="en-US" altLang="ko-KR" sz="1200" dirty="0">
                <a:latin typeface="+mn-ea"/>
              </a:rPr>
              <a:t>(list("PYTHON", key = "enter"))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("http://www.naver.com/")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str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remDr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</a:t>
            </a:r>
            <a:r>
              <a:rPr lang="en-US" altLang="ko-KR" sz="1200" dirty="0">
                <a:latin typeface="+mn-ea"/>
              </a:rPr>
              <a:t> &lt;- 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 = "</a:t>
            </a:r>
            <a:r>
              <a:rPr lang="en-US" altLang="ko-KR" sz="1200" dirty="0" err="1" smtClean="0">
                <a:latin typeface="+mn-ea"/>
              </a:rPr>
              <a:t>css</a:t>
            </a:r>
            <a:r>
              <a:rPr lang="en-US" altLang="ko-KR" sz="1200" dirty="0" smtClean="0">
                <a:latin typeface="+mn-ea"/>
              </a:rPr>
              <a:t> selector", </a:t>
            </a:r>
            <a:r>
              <a:rPr lang="en-US" altLang="ko-KR" sz="1200" dirty="0">
                <a:latin typeface="+mn-ea"/>
              </a:rPr>
              <a:t>"#query")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webElem$sendKeysToElement</a:t>
            </a:r>
            <a:r>
              <a:rPr lang="en-US" altLang="ko-KR" sz="1200" dirty="0">
                <a:latin typeface="+mn-ea"/>
              </a:rPr>
              <a:t>(list("PYTHON", key = "enter"))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str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webElem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설명선 2 2"/>
          <p:cNvSpPr/>
          <p:nvPr/>
        </p:nvSpPr>
        <p:spPr>
          <a:xfrm>
            <a:off x="6676846" y="1958195"/>
            <a:ext cx="2613803" cy="4140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65"/>
              <a:gd name="adj6" fmla="val -294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Selenium </a:t>
            </a:r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서버에 접속</a:t>
            </a:r>
            <a:endParaRPr lang="ko-KR" altLang="en-US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3580966" y="2096217"/>
            <a:ext cx="2613803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4453"/>
              <a:gd name="adj6" fmla="val -6439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Selenium </a:t>
            </a:r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서버에 의해 제어되는 브라우저 기동</a:t>
            </a:r>
            <a:endParaRPr lang="ko-KR" altLang="en-US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5519035" y="2593674"/>
            <a:ext cx="3323039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21119"/>
              <a:gd name="adj6" fmla="val -489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지정된 </a:t>
            </a:r>
            <a:r>
              <a:rPr lang="en-US" altLang="ko-KR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URL </a:t>
            </a:r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페이지 를 요청하고 </a:t>
            </a:r>
            <a:r>
              <a:rPr lang="ko-KR" altLang="en-US" sz="1200" dirty="0" err="1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랜더링</a:t>
            </a:r>
            <a:r>
              <a:rPr lang="en-US" altLang="ko-KR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자바스크립트코드 수행</a:t>
            </a:r>
            <a:r>
              <a:rPr lang="en-US" altLang="ko-KR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6269533" y="3194649"/>
            <a:ext cx="2382761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21119"/>
              <a:gd name="adj6" fmla="val -489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태그에 대한 </a:t>
            </a:r>
            <a:r>
              <a:rPr lang="en-US" altLang="ko-KR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DOM </a:t>
            </a:r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객체 찾기</a:t>
            </a:r>
            <a:endParaRPr lang="ko-KR" altLang="en-US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  <p:sp>
        <p:nvSpPr>
          <p:cNvPr id="14" name="설명선 2 13"/>
          <p:cNvSpPr/>
          <p:nvPr/>
        </p:nvSpPr>
        <p:spPr>
          <a:xfrm>
            <a:off x="5026514" y="3778369"/>
            <a:ext cx="3539516" cy="414067"/>
          </a:xfrm>
          <a:prstGeom prst="borderCallout2">
            <a:avLst>
              <a:gd name="adj1" fmla="val 18750"/>
              <a:gd name="adj2" fmla="val -8333"/>
              <a:gd name="adj3" fmla="val 41667"/>
              <a:gd name="adj4" fmla="val -41419"/>
              <a:gd name="adj5" fmla="val -55964"/>
              <a:gd name="adj6" fmla="val -446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&lt;input&gt; </a:t>
            </a:r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태그에 텍스트 입력하고 </a:t>
            </a:r>
            <a:r>
              <a:rPr lang="ko-KR" altLang="en-US" sz="1200" dirty="0" err="1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엔터키</a:t>
            </a:r>
            <a:r>
              <a:rPr lang="ko-KR" altLang="en-US" sz="1200" dirty="0" smtClean="0">
                <a:solidFill>
                  <a:srgbClr val="FF0000"/>
                </a:solidFill>
                <a:latin typeface="THE개이득" pitchFamily="18" charset="-127"/>
                <a:ea typeface="THE개이득" pitchFamily="18" charset="-127"/>
                <a:cs typeface="THE개이득" pitchFamily="18" charset="-127"/>
              </a:rPr>
              <a:t> 입력을 자동화 하기</a:t>
            </a:r>
            <a:endParaRPr lang="ko-KR" altLang="en-US" sz="1200" dirty="0">
              <a:solidFill>
                <a:srgbClr val="FF0000"/>
              </a:solidFill>
              <a:latin typeface="THE개이득" pitchFamily="18" charset="-127"/>
              <a:ea typeface="THE개이득" pitchFamily="18" charset="-127"/>
              <a:cs typeface="THE개이득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0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76264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 &lt;- "http://unico2013.dothome.co.kr/crawling/tagstyle.html"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+mn-ea"/>
              </a:rPr>
              <a:t>remDr$navigate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url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# </a:t>
            </a:r>
            <a:r>
              <a:rPr lang="ko-KR" altLang="en-US" sz="1200" b="1" dirty="0" smtClean="0">
                <a:latin typeface="+mn-ea"/>
              </a:rPr>
              <a:t>단수형으로 </a:t>
            </a:r>
            <a:r>
              <a:rPr lang="ko-KR" altLang="en-US" sz="1200" b="1" dirty="0" err="1">
                <a:latin typeface="+mn-ea"/>
              </a:rPr>
              <a:t>노드</a:t>
            </a:r>
            <a:r>
              <a:rPr lang="ko-KR" altLang="en-US" sz="1200" b="1" dirty="0">
                <a:latin typeface="+mn-ea"/>
              </a:rPr>
              <a:t> 추출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webElement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객체 리턴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one &lt;- </a:t>
            </a:r>
            <a:r>
              <a:rPr lang="en-US" altLang="ko-KR" sz="1200" b="1" dirty="0" err="1" smtClean="0">
                <a:latin typeface="+mn-ea"/>
              </a:rPr>
              <a:t>remDr$findElement</a:t>
            </a:r>
            <a:r>
              <a:rPr lang="en-US" altLang="ko-KR" sz="1200" b="1" dirty="0" smtClean="0">
                <a:latin typeface="+mn-ea"/>
              </a:rPr>
              <a:t>(using</a:t>
            </a:r>
            <a:r>
              <a:rPr lang="en-US" altLang="ko-KR" sz="1200" b="1" dirty="0">
                <a:latin typeface="+mn-ea"/>
              </a:rPr>
              <a:t>='</a:t>
            </a:r>
            <a:r>
              <a:rPr lang="en-US" altLang="ko-KR" sz="1200" b="1" dirty="0" err="1">
                <a:latin typeface="+mn-ea"/>
              </a:rPr>
              <a:t>css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selector','div</a:t>
            </a:r>
            <a:r>
              <a:rPr lang="en-US" altLang="ko-KR" sz="1200" b="1" dirty="0">
                <a:latin typeface="+mn-ea"/>
              </a:rPr>
              <a:t>') # </a:t>
            </a:r>
            <a:r>
              <a:rPr lang="ko-KR" altLang="en-US" sz="1200" b="1" dirty="0" err="1">
                <a:latin typeface="+mn-ea"/>
              </a:rPr>
              <a:t>노드</a:t>
            </a:r>
            <a:r>
              <a:rPr lang="ko-KR" altLang="en-US" sz="1200" b="1" dirty="0">
                <a:latin typeface="+mn-ea"/>
              </a:rPr>
              <a:t> 한 개 리턴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webElement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객체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one$getElementTagName</a:t>
            </a:r>
            <a:r>
              <a:rPr lang="en-US" altLang="ko-KR" sz="1200" b="1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one$getElementText</a:t>
            </a:r>
            <a:r>
              <a:rPr lang="en-US" altLang="ko-KR" sz="1200" b="1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one$getElementAttribute</a:t>
            </a:r>
            <a:r>
              <a:rPr lang="en-US" altLang="ko-KR" sz="1200" b="1" dirty="0">
                <a:latin typeface="+mn-ea"/>
              </a:rPr>
              <a:t>("style")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단수형으로 없는 </a:t>
            </a:r>
            <a:r>
              <a:rPr lang="ko-KR" altLang="en-US" sz="1200" dirty="0" err="1">
                <a:latin typeface="+mn-ea"/>
              </a:rPr>
              <a:t>노드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추출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오류 발생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one &lt;- NULL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one &lt;- </a:t>
            </a:r>
            <a:r>
              <a:rPr lang="en-US" altLang="ko-KR" sz="1200" dirty="0" err="1" smtClean="0">
                <a:latin typeface="+mn-ea"/>
              </a:rPr>
              <a:t>remDr$findElement</a:t>
            </a:r>
            <a:r>
              <a:rPr lang="en-US" altLang="ko-KR" sz="1200" dirty="0" smtClean="0">
                <a:latin typeface="+mn-ea"/>
              </a:rPr>
              <a:t>(using</a:t>
            </a:r>
            <a:r>
              <a:rPr lang="en-US" altLang="ko-KR" sz="1200" dirty="0">
                <a:latin typeface="+mn-ea"/>
              </a:rPr>
              <a:t>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selector','p</a:t>
            </a:r>
            <a:r>
              <a:rPr lang="en-US" altLang="ko-KR" sz="1200" dirty="0" smtClean="0">
                <a:latin typeface="+mn-ea"/>
              </a:rPr>
              <a:t>')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dirty="0">
                <a:latin typeface="+mn-ea"/>
              </a:rPr>
              <a:t>만일 오류 발생을 무시하고 싶어서 사용하지만 소용없음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외부 라이브러리 사용 때문이라 추정</a:t>
            </a:r>
            <a:r>
              <a:rPr lang="en-US" altLang="ko-KR" sz="1200" dirty="0">
                <a:latin typeface="+mn-ea"/>
              </a:rPr>
              <a:t>(^^)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 </a:t>
            </a:r>
            <a:r>
              <a:rPr lang="ko-KR" altLang="en-US" sz="1200" b="1" dirty="0">
                <a:latin typeface="+mn-ea"/>
              </a:rPr>
              <a:t>없을 수도 있으면 복수형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findElements</a:t>
            </a:r>
            <a:r>
              <a:rPr lang="en-US" altLang="ko-KR" sz="1200" b="1" dirty="0">
                <a:latin typeface="+mn-ea"/>
              </a:rPr>
              <a:t>()) </a:t>
            </a:r>
            <a:r>
              <a:rPr lang="ko-KR" altLang="en-US" sz="1200" b="1" dirty="0" err="1">
                <a:latin typeface="+mn-ea"/>
              </a:rPr>
              <a:t>사용할것</a:t>
            </a:r>
            <a:endParaRPr lang="ko-KR" altLang="en-US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one &lt;- NULL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try(one&lt;-</a:t>
            </a:r>
            <a:r>
              <a:rPr lang="en-US" altLang="ko-KR" sz="1200" dirty="0" err="1">
                <a:latin typeface="+mn-ea"/>
              </a:rPr>
              <a:t>remDr$findElement</a:t>
            </a:r>
            <a:r>
              <a:rPr lang="en-US" altLang="ko-KR" sz="1200" dirty="0">
                <a:latin typeface="+mn-ea"/>
              </a:rPr>
              <a:t>(using='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selector','p</a:t>
            </a:r>
            <a:r>
              <a:rPr lang="en-US" altLang="ko-KR" sz="1200" dirty="0">
                <a:latin typeface="+mn-ea"/>
              </a:rPr>
              <a:t>')) </a:t>
            </a:r>
          </a:p>
        </p:txBody>
      </p:sp>
    </p:spTree>
    <p:extLst>
      <p:ext uri="{BB962C8B-B14F-4D97-AF65-F5344CB8AC3E}">
        <p14:creationId xmlns:p14="http://schemas.microsoft.com/office/powerpoint/2010/main" val="672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4145" y="265092"/>
            <a:ext cx="8967451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옥션고딕 M" pitchFamily="2" charset="-127"/>
                <a:ea typeface="옥션고딕 M" pitchFamily="2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데이터 수집</a:t>
            </a:r>
            <a:endParaRPr lang="ko-KR" altLang="en-US" sz="20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933" y="418285"/>
            <a:ext cx="9071163" cy="482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0932" y="1107846"/>
            <a:ext cx="68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동적 </a:t>
            </a:r>
            <a:r>
              <a:rPr lang="ko-KR" altLang="en-US" b="1" dirty="0" err="1"/>
              <a:t>스크래핑</a:t>
            </a:r>
            <a:r>
              <a:rPr lang="en-US" altLang="ko-KR" b="1" dirty="0"/>
              <a:t>(</a:t>
            </a:r>
            <a:r>
              <a:rPr lang="ko-KR" altLang="en-US" b="1" dirty="0" err="1"/>
              <a:t>크롤링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9456" y="1608433"/>
            <a:ext cx="876264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#</a:t>
            </a:r>
            <a:r>
              <a:rPr lang="ko-KR" altLang="en-US" sz="1200" b="1" dirty="0">
                <a:latin typeface="+mn-ea"/>
              </a:rPr>
              <a:t>복수형으로 </a:t>
            </a:r>
            <a:r>
              <a:rPr lang="ko-KR" altLang="en-US" sz="1200" b="1" dirty="0" err="1">
                <a:latin typeface="+mn-ea"/>
              </a:rPr>
              <a:t>노드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추출 </a:t>
            </a:r>
            <a:r>
              <a:rPr lang="en-US" altLang="ko-KR" sz="1200" dirty="0" smtClean="0">
                <a:latin typeface="+mn-ea"/>
              </a:rPr>
              <a:t>– list </a:t>
            </a:r>
            <a:r>
              <a:rPr lang="ko-KR" altLang="en-US" sz="1200" dirty="0" smtClean="0">
                <a:latin typeface="+mn-ea"/>
              </a:rPr>
              <a:t>객체 리턴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+mn-ea"/>
              </a:rPr>
              <a:t>more &lt;- </a:t>
            </a:r>
            <a:r>
              <a:rPr lang="en-US" altLang="ko-KR" sz="1200" b="1" dirty="0" err="1" smtClean="0">
                <a:latin typeface="+mn-ea"/>
              </a:rPr>
              <a:t>remDr$findElements</a:t>
            </a:r>
            <a:r>
              <a:rPr lang="en-US" altLang="ko-KR" sz="1200" b="1" dirty="0" smtClean="0">
                <a:latin typeface="+mn-ea"/>
              </a:rPr>
              <a:t>(using</a:t>
            </a:r>
            <a:r>
              <a:rPr lang="en-US" altLang="ko-KR" sz="1200" b="1" dirty="0">
                <a:latin typeface="+mn-ea"/>
              </a:rPr>
              <a:t>='</a:t>
            </a:r>
            <a:r>
              <a:rPr lang="en-US" altLang="ko-KR" sz="1200" b="1" dirty="0" err="1">
                <a:latin typeface="+mn-ea"/>
              </a:rPr>
              <a:t>css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selector','div</a:t>
            </a:r>
            <a:r>
              <a:rPr lang="en-US" altLang="ko-KR" sz="1200" b="1" dirty="0">
                <a:latin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sapply</a:t>
            </a:r>
            <a:r>
              <a:rPr lang="en-US" altLang="ko-KR" sz="1200" b="1" dirty="0">
                <a:latin typeface="+mn-ea"/>
              </a:rPr>
              <a:t>(more, function(x) </a:t>
            </a:r>
            <a:r>
              <a:rPr lang="en-US" altLang="ko-KR" sz="1200" b="1" dirty="0" err="1">
                <a:latin typeface="+mn-ea"/>
              </a:rPr>
              <a:t>x$getElementTagName</a:t>
            </a:r>
            <a:r>
              <a:rPr lang="en-US" altLang="ko-KR" sz="1200" b="1" dirty="0">
                <a:latin typeface="+mn-ea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n-ea"/>
              </a:rPr>
              <a:t>sapply</a:t>
            </a:r>
            <a:r>
              <a:rPr lang="en-US" altLang="ko-KR" sz="1200" b="1" dirty="0">
                <a:latin typeface="+mn-ea"/>
              </a:rPr>
              <a:t>(more, function(x) </a:t>
            </a:r>
            <a:r>
              <a:rPr lang="en-US" altLang="ko-KR" sz="1200" b="1" dirty="0" err="1">
                <a:latin typeface="+mn-ea"/>
              </a:rPr>
              <a:t>x$getElementText</a:t>
            </a:r>
            <a:r>
              <a:rPr lang="en-US" altLang="ko-KR" sz="1200" b="1" dirty="0">
                <a:latin typeface="+mn-ea"/>
              </a:rPr>
              <a:t>())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#</a:t>
            </a:r>
            <a:r>
              <a:rPr lang="ko-KR" altLang="en-US" sz="1200" dirty="0">
                <a:latin typeface="+mn-ea"/>
              </a:rPr>
              <a:t>복수형으로 없는 </a:t>
            </a:r>
            <a:r>
              <a:rPr lang="ko-KR" altLang="en-US" sz="1200" dirty="0" smtClean="0">
                <a:latin typeface="+mn-ea"/>
              </a:rPr>
              <a:t>추출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비어있는 </a:t>
            </a:r>
            <a:r>
              <a:rPr lang="en-US" altLang="ko-KR" sz="1200" dirty="0" smtClean="0">
                <a:latin typeface="+mn-ea"/>
              </a:rPr>
              <a:t>list </a:t>
            </a:r>
            <a:r>
              <a:rPr lang="ko-KR" altLang="en-US" sz="1200" dirty="0" smtClean="0">
                <a:latin typeface="+mn-ea"/>
              </a:rPr>
              <a:t>객체 리턴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more &lt;- </a:t>
            </a:r>
            <a:r>
              <a:rPr lang="en-US" altLang="ko-KR" sz="1200" dirty="0" err="1" smtClean="0">
                <a:latin typeface="+mn-ea"/>
              </a:rPr>
              <a:t>remDr$findElements</a:t>
            </a:r>
            <a:r>
              <a:rPr lang="en-US" altLang="ko-KR" sz="1200" dirty="0" smtClean="0">
                <a:latin typeface="+mn-ea"/>
              </a:rPr>
              <a:t>(using</a:t>
            </a:r>
            <a:r>
              <a:rPr lang="en-US" altLang="ko-KR" sz="1200" dirty="0">
                <a:latin typeface="+mn-ea"/>
              </a:rPr>
              <a:t>='</a:t>
            </a:r>
            <a:r>
              <a:rPr lang="en-US" altLang="ko-KR" sz="1200" dirty="0" err="1">
                <a:latin typeface="+mn-ea"/>
              </a:rPr>
              <a:t>css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selector','p</a:t>
            </a:r>
            <a:r>
              <a:rPr lang="en-US" altLang="ko-KR" sz="1200" dirty="0">
                <a:latin typeface="+mn-ea"/>
              </a:rPr>
              <a:t>')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if(length(more</a:t>
            </a:r>
            <a:r>
              <a:rPr lang="en-US" altLang="ko-KR" sz="1200" dirty="0">
                <a:latin typeface="+mn-ea"/>
              </a:rPr>
              <a:t>) == 0)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cat("&lt;p&gt; </a:t>
            </a:r>
            <a:r>
              <a:rPr lang="ko-KR" altLang="en-US" sz="1200" dirty="0">
                <a:latin typeface="+mn-ea"/>
              </a:rPr>
              <a:t>태그는 </a:t>
            </a:r>
            <a:r>
              <a:rPr lang="ko-KR" altLang="en-US" sz="1200" dirty="0" err="1">
                <a:latin typeface="+mn-ea"/>
              </a:rPr>
              <a:t>없슈</a:t>
            </a:r>
            <a:r>
              <a:rPr lang="en-US" altLang="ko-KR" sz="1200" dirty="0">
                <a:latin typeface="+mn-ea"/>
              </a:rPr>
              <a:t>\n</a:t>
            </a:r>
            <a:r>
              <a:rPr lang="en-US" altLang="ko-KR" sz="1200" dirty="0" smtClean="0">
                <a:latin typeface="+mn-ea"/>
              </a:rPr>
              <a:t>")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0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000" b="1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10011</TotalTime>
  <Words>881</Words>
  <Application>Microsoft Office PowerPoint</Application>
  <PresentationFormat>A4 용지(210x297mm)</PresentationFormat>
  <Paragraphs>159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campusseven05</cp:lastModifiedBy>
  <cp:revision>282</cp:revision>
  <cp:lastPrinted>2017-01-31T10:03:44Z</cp:lastPrinted>
  <dcterms:created xsi:type="dcterms:W3CDTF">2017-01-06T09:07:17Z</dcterms:created>
  <dcterms:modified xsi:type="dcterms:W3CDTF">2021-03-05T09:19:43Z</dcterms:modified>
</cp:coreProperties>
</file>