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0" r:id="rId4"/>
    <p:sldId id="260" r:id="rId5"/>
    <p:sldId id="266" r:id="rId6"/>
    <p:sldId id="265" r:id="rId7"/>
    <p:sldId id="267" r:id="rId8"/>
    <p:sldId id="263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8F8F"/>
    <a:srgbClr val="FF4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2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7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4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pattFill prst="pct10">
            <a:fgClr>
              <a:srgbClr val="687267"/>
            </a:fgClr>
            <a:bgClr>
              <a:srgbClr val="9092A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prstClr val="white"/>
                </a:solidFill>
              </a:rPr>
              <a:t>장애인과 보호자를 위한 서비스 제공</a:t>
            </a:r>
            <a:r>
              <a:rPr lang="en-US" altLang="ko-KR" sz="4800" b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For</a:t>
            </a:r>
            <a:r>
              <a:rPr lang="ko-KR" altLang="en-US" sz="1200" kern="0" dirty="0">
                <a:solidFill>
                  <a:prstClr val="white"/>
                </a:solidFill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</a:rPr>
              <a:t>disabled person and his guardian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77745" y="396628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78808D"/>
                </a:solidFill>
              </a:rPr>
              <a:t>에러업조</a:t>
            </a:r>
            <a:endParaRPr lang="ko-KR" altLang="en-US" sz="1400" dirty="0">
              <a:solidFill>
                <a:srgbClr val="78808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340704"/>
            <a:ext cx="12192000" cy="45719"/>
          </a:xfrm>
          <a:prstGeom prst="rect">
            <a:avLst/>
          </a:prstGeom>
          <a:solidFill>
            <a:srgbClr val="FF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6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00700" y="5041900"/>
            <a:ext cx="6312095" cy="157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920" y="427981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78808D"/>
                </a:solidFill>
              </a:rPr>
              <a:t>주제 선정 이유</a:t>
            </a:r>
            <a:endParaRPr lang="en-US" altLang="ko-KR" sz="6600" b="1" kern="0" dirty="0">
              <a:solidFill>
                <a:srgbClr val="78808D"/>
              </a:solidFill>
            </a:endParaRPr>
          </a:p>
        </p:txBody>
      </p:sp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C57C0622-8222-4B5A-BD56-BEB5613A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704299"/>
            <a:ext cx="7498080" cy="34494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F88561-1B0B-4B44-9E4F-0EC1F0DB1D18}"/>
              </a:ext>
            </a:extLst>
          </p:cNvPr>
          <p:cNvSpPr txBox="1"/>
          <p:nvPr/>
        </p:nvSpPr>
        <p:spPr>
          <a:xfrm>
            <a:off x="1233074" y="5431283"/>
            <a:ext cx="609437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연도별</a:t>
            </a:r>
            <a:r>
              <a:rPr lang="en-US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등록장애인</a:t>
            </a:r>
            <a:r>
              <a:rPr lang="en-US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 및</a:t>
            </a:r>
            <a:r>
              <a:rPr lang="en-US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장애인구</a:t>
            </a:r>
            <a:r>
              <a:rPr lang="en-US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</a:t>
            </a:r>
            <a:r>
              <a:rPr lang="en-US" altLang="ko-KR" sz="1800" kern="100" dirty="0">
                <a:solidFill>
                  <a:srgbClr val="8F8F8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solidFill>
                <a:srgbClr val="8F8F8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A440F15-EDAF-46A8-A164-6F1117309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0"/>
          <a:stretch/>
        </p:blipFill>
        <p:spPr>
          <a:xfrm>
            <a:off x="8367680" y="1704299"/>
            <a:ext cx="3479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20" y="427981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78808D"/>
                </a:solidFill>
              </a:rPr>
              <a:t>주제 선정 이유</a:t>
            </a:r>
            <a:endParaRPr lang="en-US" altLang="ko-KR" sz="6600" b="1" kern="0" dirty="0">
              <a:solidFill>
                <a:srgbClr val="78808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3BD96A-E166-4401-8125-B5A9DC8810CF}"/>
              </a:ext>
            </a:extLst>
          </p:cNvPr>
          <p:cNvSpPr txBox="1"/>
          <p:nvPr/>
        </p:nvSpPr>
        <p:spPr>
          <a:xfrm>
            <a:off x="2823626" y="2289887"/>
            <a:ext cx="760175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장애인 </a:t>
            </a:r>
            <a:r>
              <a:rPr lang="ko-KR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정보의 분산</a:t>
            </a:r>
            <a:endParaRPr lang="ko-KR" altLang="ko-KR" sz="32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7F89A6-D668-4414-BFC0-0D875D5700F5}"/>
              </a:ext>
            </a:extLst>
          </p:cNvPr>
          <p:cNvSpPr txBox="1"/>
          <p:nvPr/>
        </p:nvSpPr>
        <p:spPr>
          <a:xfrm>
            <a:off x="2823626" y="4221259"/>
            <a:ext cx="7856989" cy="5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장애인을 위한 정보 통합의 필요성 </a:t>
            </a:r>
            <a:endParaRPr lang="ko-KR" altLang="ko-KR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EC8F6C8-0935-4DA2-AF95-4CA2B7D93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14" y="2245079"/>
            <a:ext cx="824267" cy="824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8A5F937-736C-40DA-8053-56ACE4FDD4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90" y="4166934"/>
            <a:ext cx="629714" cy="6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73101" y="4741202"/>
            <a:ext cx="3130550" cy="360000"/>
          </a:xfrm>
          <a:prstGeom prst="rect">
            <a:avLst/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장애인 복지시설</a:t>
            </a:r>
            <a:endParaRPr lang="en-US" altLang="ko-KR" b="1" dirty="0">
              <a:solidFill>
                <a:prstClr val="white"/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3102" y="5238292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72656" y="2197144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72001" y="4741202"/>
            <a:ext cx="3130550" cy="360000"/>
          </a:xfrm>
          <a:prstGeom prst="rect">
            <a:avLst/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장애인 전용 화장실</a:t>
            </a:r>
            <a:endParaRPr lang="en-US" altLang="ko-KR" b="1" dirty="0">
              <a:solidFill>
                <a:prstClr val="white"/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2" y="5238292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571556" y="2197144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470901" y="4741202"/>
            <a:ext cx="3130550" cy="360000"/>
          </a:xfrm>
          <a:prstGeom prst="rect">
            <a:avLst/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전동휠체어 급속충전기</a:t>
            </a:r>
            <a:endParaRPr lang="en-US" altLang="ko-KR" b="1" dirty="0">
              <a:solidFill>
                <a:prstClr val="white"/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70902" y="5238292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24472"/>
              </p:ext>
            </p:extLst>
          </p:nvPr>
        </p:nvGraphicFramePr>
        <p:xfrm>
          <a:off x="8470456" y="2197144"/>
          <a:ext cx="3130374" cy="260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0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4743CC-21A4-458E-BBB5-F36C4F96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61" y="2470246"/>
            <a:ext cx="2163878" cy="1917508"/>
          </a:xfrm>
          <a:prstGeom prst="rect">
            <a:avLst/>
          </a:prstGeom>
        </p:spPr>
      </p:pic>
      <p:pic>
        <p:nvPicPr>
          <p:cNvPr id="8" name="그림 7" descr="측정기이(가) 표시된 사진&#10;&#10;자동 생성된 설명">
            <a:extLst>
              <a:ext uri="{FF2B5EF4-FFF2-40B4-BE49-F238E27FC236}">
                <a16:creationId xmlns:a16="http://schemas.microsoft.com/office/drawing/2014/main" xmlns="" id="{968364EA-5189-4721-AD43-A1B69204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76" y="2427948"/>
            <a:ext cx="1942086" cy="20927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348AD31-E417-4B0D-9A27-32E3C24F0AAA}"/>
              </a:ext>
            </a:extLst>
          </p:cNvPr>
          <p:cNvSpPr txBox="1"/>
          <p:nvPr/>
        </p:nvSpPr>
        <p:spPr>
          <a:xfrm>
            <a:off x="1660607" y="5689027"/>
            <a:ext cx="895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“</a:t>
            </a:r>
            <a:r>
              <a:rPr lang="ko-KR" altLang="en-US" sz="2800" i="1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장애인에게는 선택이 아닌 필수적인 시설물</a:t>
            </a:r>
            <a:r>
              <a:rPr lang="en-US" altLang="ko-KR" sz="2800" i="1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sz="2800" i="1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기기이다</a:t>
            </a:r>
            <a:r>
              <a:rPr lang="en-US" altLang="ko-KR" sz="2800" i="1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.”</a:t>
            </a:r>
            <a:endParaRPr lang="ko-KR" altLang="en-US" sz="2800" i="1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795CE83-A1FF-4FDA-9C45-D3A1E7F298FF}"/>
              </a:ext>
            </a:extLst>
          </p:cNvPr>
          <p:cNvSpPr/>
          <p:nvPr/>
        </p:nvSpPr>
        <p:spPr>
          <a:xfrm>
            <a:off x="2392690" y="353754"/>
            <a:ext cx="8035885" cy="14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78808D"/>
                </a:solidFill>
              </a:rPr>
              <a:t>메인 서비스</a:t>
            </a:r>
            <a:endParaRPr lang="en-US" altLang="ko-KR" sz="3600" b="1" kern="0" dirty="0">
              <a:solidFill>
                <a:srgbClr val="78808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8808D"/>
                </a:solidFill>
              </a:rPr>
              <a:t>(1) </a:t>
            </a:r>
            <a:r>
              <a:rPr lang="ko-KR" altLang="en-US" sz="2800" b="1" kern="0" dirty="0">
                <a:solidFill>
                  <a:srgbClr val="78808D"/>
                </a:solidFill>
              </a:rPr>
              <a:t>장애인 관련 시설</a:t>
            </a:r>
            <a:r>
              <a:rPr lang="en-US" altLang="ko-KR" sz="2800" b="1" kern="0" dirty="0">
                <a:solidFill>
                  <a:srgbClr val="78808D"/>
                </a:solidFill>
              </a:rPr>
              <a:t>/</a:t>
            </a:r>
            <a:r>
              <a:rPr lang="ko-KR" altLang="en-US" sz="2800" b="1" kern="0" dirty="0">
                <a:solidFill>
                  <a:srgbClr val="78808D"/>
                </a:solidFill>
              </a:rPr>
              <a:t>기기 위치 제공</a:t>
            </a:r>
            <a:endParaRPr lang="en-US" altLang="ko-KR" sz="5400" b="1" kern="0" dirty="0">
              <a:solidFill>
                <a:srgbClr val="78808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ED4852-6027-4847-A056-6CCCBA3B4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7" y="2376057"/>
            <a:ext cx="2105885" cy="21058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6C57B72-80B0-4E01-AEBD-75C48B1B8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3" y="3064118"/>
            <a:ext cx="1486369" cy="14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D1A021A-D0C7-484C-B228-616CB278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614" y="2047139"/>
            <a:ext cx="2313107" cy="27533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3E1BDA4-C0F0-4E2B-8481-655DEA2F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877" y="2883575"/>
            <a:ext cx="2668123" cy="2753367"/>
          </a:xfrm>
          <a:prstGeom prst="rect">
            <a:avLst/>
          </a:prstGeom>
        </p:spPr>
      </p:pic>
      <p:pic>
        <p:nvPicPr>
          <p:cNvPr id="23" name="그림 22" descr="시계, 꽃, 그리기이(가) 표시된 사진&#10;&#10;자동 생성된 설명">
            <a:extLst>
              <a:ext uri="{FF2B5EF4-FFF2-40B4-BE49-F238E27FC236}">
                <a16:creationId xmlns:a16="http://schemas.microsoft.com/office/drawing/2014/main" xmlns="" id="{80F99230-B58E-42FC-BABD-54F2E39E1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76" y="2350643"/>
            <a:ext cx="2835271" cy="21463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BFA725F-33BD-4DE8-97E4-5C9A0FC866E5}"/>
              </a:ext>
            </a:extLst>
          </p:cNvPr>
          <p:cNvSpPr/>
          <p:nvPr/>
        </p:nvSpPr>
        <p:spPr>
          <a:xfrm>
            <a:off x="2392690" y="353754"/>
            <a:ext cx="8035885" cy="14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78808D"/>
                </a:solidFill>
              </a:rPr>
              <a:t>메인 서비스</a:t>
            </a:r>
            <a:endParaRPr lang="en-US" altLang="ko-KR" sz="3600" b="1" kern="0" dirty="0">
              <a:solidFill>
                <a:srgbClr val="78808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8808D"/>
                </a:solidFill>
              </a:rPr>
              <a:t>(2) </a:t>
            </a:r>
            <a:r>
              <a:rPr lang="ko-KR" altLang="en-US" sz="2800" b="1" kern="0" dirty="0">
                <a:solidFill>
                  <a:srgbClr val="78808D"/>
                </a:solidFill>
              </a:rPr>
              <a:t>장애인 주차구역 불법 주차 신고</a:t>
            </a:r>
            <a:endParaRPr lang="en-US" altLang="ko-KR" sz="5400" b="1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053885" y="2535155"/>
            <a:ext cx="2476464" cy="2476464"/>
          </a:xfrm>
          <a:prstGeom prst="ellipse">
            <a:avLst/>
          </a:prstGeom>
          <a:solidFill>
            <a:srgbClr val="909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146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165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FEC7368-09DD-40E6-8A0C-BCF6C026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8" y="2439577"/>
            <a:ext cx="2949560" cy="2831577"/>
          </a:xfrm>
          <a:prstGeom prst="flowChartConnector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BE216C8-EFAD-42E9-8B77-7BDF05AF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78" y="2282777"/>
            <a:ext cx="3015840" cy="2854277"/>
          </a:xfrm>
          <a:prstGeom prst="flowChartConnector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402E8FE-12C5-4F53-99FF-47624E22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91" y="3252018"/>
            <a:ext cx="3968829" cy="8611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57239E1-C4D5-4D61-B178-5DC0A5A1EFC3}"/>
              </a:ext>
            </a:extLst>
          </p:cNvPr>
          <p:cNvSpPr/>
          <p:nvPr/>
        </p:nvSpPr>
        <p:spPr>
          <a:xfrm>
            <a:off x="2392690" y="353754"/>
            <a:ext cx="8035885" cy="14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78808D"/>
                </a:solidFill>
              </a:rPr>
              <a:t>메인 서비스</a:t>
            </a:r>
            <a:endParaRPr lang="en-US" altLang="ko-KR" sz="3600" b="1" kern="0" dirty="0">
              <a:solidFill>
                <a:srgbClr val="78808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8808D"/>
                </a:solidFill>
              </a:rPr>
              <a:t>(3) </a:t>
            </a:r>
            <a:r>
              <a:rPr lang="ko-KR" altLang="en-US" sz="2800" b="1" kern="0" dirty="0">
                <a:solidFill>
                  <a:srgbClr val="78808D"/>
                </a:solidFill>
              </a:rPr>
              <a:t>장애인을 위한 정보 제공</a:t>
            </a:r>
            <a:endParaRPr lang="en-US" altLang="ko-KR" sz="5400" b="1" kern="0" dirty="0">
              <a:solidFill>
                <a:srgbClr val="78808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E68BFB-FCBF-4905-B4F9-3277B0A75433}"/>
              </a:ext>
            </a:extLst>
          </p:cNvPr>
          <p:cNvSpPr txBox="1"/>
          <p:nvPr/>
        </p:nvSpPr>
        <p:spPr>
          <a:xfrm>
            <a:off x="1053885" y="55262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장애인 대상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체육활동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9B4A6AE-C153-4C44-9589-9F39B6C3CAD2}"/>
              </a:ext>
            </a:extLst>
          </p:cNvPr>
          <p:cNvSpPr txBox="1"/>
          <p:nvPr/>
        </p:nvSpPr>
        <p:spPr>
          <a:xfrm>
            <a:off x="5406123" y="55250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관광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19F3B2B-D8FC-4F36-9D13-287BECE8A5E9}"/>
              </a:ext>
            </a:extLst>
          </p:cNvPr>
          <p:cNvSpPr txBox="1"/>
          <p:nvPr/>
        </p:nvSpPr>
        <p:spPr>
          <a:xfrm>
            <a:off x="8906494" y="552507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웹페이지 리스트</a:t>
            </a:r>
          </a:p>
        </p:txBody>
      </p:sp>
    </p:spTree>
    <p:extLst>
      <p:ext uri="{BB962C8B-B14F-4D97-AF65-F5344CB8AC3E}">
        <p14:creationId xmlns:p14="http://schemas.microsoft.com/office/powerpoint/2010/main" val="40057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395998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9092A5"/>
                </a:solidFill>
              </a:rPr>
              <a:t>기타 예정 서비스</a:t>
            </a:r>
            <a:r>
              <a:rPr lang="en-US" altLang="ko-KR" sz="3600" b="1" kern="0" dirty="0">
                <a:solidFill>
                  <a:srgbClr val="9092A5"/>
                </a:solidFill>
              </a:rPr>
              <a:t>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38968" y="4453335"/>
            <a:ext cx="3130550" cy="360000"/>
          </a:xfrm>
          <a:prstGeom prst="rect">
            <a:avLst/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비상 연락망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8969" y="4950425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로그인 </a:t>
            </a:r>
            <a:r>
              <a:rPr lang="ko-KR" altLang="en-US" sz="1100" dirty="0">
                <a:solidFill>
                  <a:srgbClr val="8F8F8F"/>
                </a:solidFill>
              </a:rPr>
              <a:t>후 설정에 따라</a:t>
            </a:r>
            <a:endParaRPr lang="en-US" altLang="ko-KR" sz="1100" dirty="0">
              <a:solidFill>
                <a:srgbClr val="8F8F8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비상 시 연락할 수 있는 번호 저장 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09301"/>
              </p:ext>
            </p:extLst>
          </p:nvPr>
        </p:nvGraphicFramePr>
        <p:xfrm>
          <a:off x="2738523" y="1909277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637868" y="4453335"/>
            <a:ext cx="3130550" cy="360000"/>
          </a:xfrm>
          <a:prstGeom prst="rect">
            <a:avLst/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숙박정보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7869" y="4950425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이용할 수 있는 숙박시설 정보 제공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주차</a:t>
            </a: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화장실</a:t>
            </a: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객실 등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88355"/>
              </p:ext>
            </p:extLst>
          </p:nvPr>
        </p:nvGraphicFramePr>
        <p:xfrm>
          <a:off x="6637423" y="1909277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4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B655A91-3388-412F-BF55-D7686BE0D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62" y="2404665"/>
            <a:ext cx="1812361" cy="1812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DBAAD4-1CCE-4C2D-BA0D-698DA5A08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31" y="2404665"/>
            <a:ext cx="1824312" cy="18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C28A576-EEA1-4C70-B4C5-234CDF6CEEB3}"/>
              </a:ext>
            </a:extLst>
          </p:cNvPr>
          <p:cNvSpPr/>
          <p:nvPr/>
        </p:nvSpPr>
        <p:spPr>
          <a:xfrm>
            <a:off x="6507719" y="2285541"/>
            <a:ext cx="1895990" cy="1895990"/>
          </a:xfrm>
          <a:prstGeom prst="ellipse">
            <a:avLst/>
          </a:prstGeom>
          <a:solidFill>
            <a:srgbClr val="FF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D062E1B-6154-47C2-AC82-6353A55BE250}"/>
              </a:ext>
            </a:extLst>
          </p:cNvPr>
          <p:cNvSpPr/>
          <p:nvPr/>
        </p:nvSpPr>
        <p:spPr>
          <a:xfrm>
            <a:off x="3689150" y="2285541"/>
            <a:ext cx="1895990" cy="1895990"/>
          </a:xfrm>
          <a:prstGeom prst="ellipse">
            <a:avLst/>
          </a:prstGeom>
          <a:solidFill>
            <a:srgbClr val="FF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870581" y="2285541"/>
            <a:ext cx="1895990" cy="1895990"/>
          </a:xfrm>
          <a:prstGeom prst="ellipse">
            <a:avLst/>
          </a:prstGeom>
          <a:solidFill>
            <a:srgbClr val="FF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4883" y="336856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78808D"/>
                </a:solidFill>
              </a:rPr>
              <a:t>사용 언어</a:t>
            </a:r>
            <a:endParaRPr lang="en-US" altLang="ko-KR" sz="6600" b="1" kern="0" dirty="0">
              <a:solidFill>
                <a:srgbClr val="78808D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7625" y="4337109"/>
            <a:ext cx="2639295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9092A5"/>
                </a:solidFill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9092A5"/>
                </a:solidFill>
              </a:rPr>
              <a:t>전반적인 개발</a:t>
            </a:r>
            <a:endParaRPr lang="en-US" altLang="ko-KR" sz="1050" dirty="0">
              <a:solidFill>
                <a:srgbClr val="9092A5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9696" y="4337109"/>
            <a:ext cx="2374898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9092A5"/>
                </a:solidFill>
              </a:rPr>
              <a:t>HTML 5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9092A5"/>
                </a:solidFill>
              </a:rPr>
              <a:t>웹 페이지 제작</a:t>
            </a:r>
            <a:endParaRPr lang="en-US" altLang="ko-KR" sz="1600" dirty="0">
              <a:solidFill>
                <a:srgbClr val="9092A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68265" y="4337109"/>
            <a:ext cx="2374898" cy="78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9092A5"/>
                </a:solidFill>
              </a:rPr>
              <a:t>CSS 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9092A5"/>
                </a:solidFill>
              </a:rPr>
              <a:t>웹 페이지 구성</a:t>
            </a:r>
            <a:endParaRPr lang="en-US" altLang="ko-KR" sz="1400" dirty="0">
              <a:solidFill>
                <a:srgbClr val="9092A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C4BFB47-44A0-472B-8415-69AE932AD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6" y="2542720"/>
            <a:ext cx="1381631" cy="1381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3C25118-301D-4630-B439-51CB28A5C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31" y="2696922"/>
            <a:ext cx="1076027" cy="10760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E1AE96A-D482-45FD-8A8B-365B8E44BA2A}"/>
              </a:ext>
            </a:extLst>
          </p:cNvPr>
          <p:cNvSpPr/>
          <p:nvPr/>
        </p:nvSpPr>
        <p:spPr>
          <a:xfrm>
            <a:off x="9086834" y="4337109"/>
            <a:ext cx="2374898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092A5"/>
                </a:solidFill>
              </a:rPr>
              <a:t>Django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092A5"/>
                </a:solidFill>
              </a:rPr>
              <a:t>SQLite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092A5"/>
                </a:solidFill>
              </a:rPr>
              <a:t>로그인</a:t>
            </a:r>
            <a:r>
              <a:rPr lang="en-US" altLang="ko-KR" sz="1200" dirty="0">
                <a:solidFill>
                  <a:srgbClr val="9092A5"/>
                </a:solidFill>
              </a:rPr>
              <a:t>, </a:t>
            </a:r>
            <a:r>
              <a:rPr lang="ko-KR" altLang="en-US" sz="1200" dirty="0">
                <a:solidFill>
                  <a:srgbClr val="9092A5"/>
                </a:solidFill>
              </a:rPr>
              <a:t>게시판 글 작성</a:t>
            </a:r>
            <a:r>
              <a:rPr lang="ko-KR" altLang="en-US" sz="900" dirty="0">
                <a:solidFill>
                  <a:srgbClr val="9092A5"/>
                </a:solidFill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C80A2D-E83C-4A54-B3AA-60097037A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00" y="2696922"/>
            <a:ext cx="1076027" cy="1076027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8FC79596-8971-49A2-8937-AF6239A23516}"/>
              </a:ext>
            </a:extLst>
          </p:cNvPr>
          <p:cNvSpPr/>
          <p:nvPr/>
        </p:nvSpPr>
        <p:spPr>
          <a:xfrm>
            <a:off x="9326288" y="2285541"/>
            <a:ext cx="1895990" cy="1895990"/>
          </a:xfrm>
          <a:prstGeom prst="ellipse">
            <a:avLst/>
          </a:prstGeom>
          <a:solidFill>
            <a:srgbClr val="FF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Django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(SQLite)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4811D0CB-946B-442F-ADDE-AC5D4AEDA5B3}"/>
              </a:ext>
            </a:extLst>
          </p:cNvPr>
          <p:cNvCxnSpPr/>
          <p:nvPr/>
        </p:nvCxnSpPr>
        <p:spPr>
          <a:xfrm>
            <a:off x="1853967" y="1652632"/>
            <a:ext cx="8539993" cy="0"/>
          </a:xfrm>
          <a:prstGeom prst="line">
            <a:avLst/>
          </a:prstGeom>
          <a:ln w="19050">
            <a:solidFill>
              <a:srgbClr val="FF4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BFA725F-33BD-4DE8-97E4-5C9A0FC866E5}"/>
              </a:ext>
            </a:extLst>
          </p:cNvPr>
          <p:cNvSpPr/>
          <p:nvPr/>
        </p:nvSpPr>
        <p:spPr>
          <a:xfrm>
            <a:off x="1922907" y="2250792"/>
            <a:ext cx="8035885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7200" b="1" kern="0" dirty="0">
                <a:solidFill>
                  <a:srgbClr val="78808D"/>
                </a:solidFill>
              </a:rPr>
              <a:t>감사합니다</a:t>
            </a:r>
            <a:endParaRPr lang="en-US" altLang="ko-KR" sz="7200" b="1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3009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155</Words>
  <Application>Microsoft Office PowerPoint</Application>
  <PresentationFormat>사용자 지정</PresentationFormat>
  <Paragraphs>49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campusseven05</cp:lastModifiedBy>
  <cp:revision>14</cp:revision>
  <dcterms:created xsi:type="dcterms:W3CDTF">2020-08-13T02:55:18Z</dcterms:created>
  <dcterms:modified xsi:type="dcterms:W3CDTF">2021-01-29T03:48:21Z</dcterms:modified>
</cp:coreProperties>
</file>