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9"/>
  </p:notesMasterIdLst>
  <p:sldIdLst>
    <p:sldId id="256" r:id="rId3"/>
    <p:sldId id="257" r:id="rId4"/>
    <p:sldId id="274" r:id="rId5"/>
    <p:sldId id="297" r:id="rId6"/>
    <p:sldId id="302" r:id="rId7"/>
    <p:sldId id="296" r:id="rId8"/>
  </p:sldIdLst>
  <p:sldSz cx="9144000" cy="5143500" type="screen16x9"/>
  <p:notesSz cx="6858000" cy="9144000"/>
  <p:embeddedFontLst>
    <p:embeddedFont>
      <p:font typeface="나눔고딕" panose="020B0600000101010101" charset="-127"/>
      <p:regular r:id="rId10"/>
      <p:bold r:id="rId11"/>
    </p:embeddedFont>
    <p:embeddedFont>
      <p:font typeface="나눔고딕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C7C7C"/>
    <a:srgbClr val="2969A3"/>
    <a:srgbClr val="33CC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7D566-F234-410F-91F8-0EA62E2A8E56}">
  <a:tblStyle styleId="{49B7D566-F234-410F-91F8-0EA62E2A8E5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7" autoAdjust="0"/>
  </p:normalViewPr>
  <p:slideViewPr>
    <p:cSldViewPr>
      <p:cViewPr varScale="1">
        <p:scale>
          <a:sx n="92" d="100"/>
          <a:sy n="92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760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itchFamily="50" charset="-127"/>
        <a:ea typeface="나눔고딕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e61b79ef_5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g49e61b79ef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9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e61b79ef_5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49e61b79ef_5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92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9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Space-grade</a:t>
            </a:r>
            <a:r>
              <a:rPr lang="en-US" altLang="ko-KR" baseline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thermal insulation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58750" indent="0" algn="l">
              <a:buNone/>
            </a:pP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0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Space-grade</a:t>
            </a:r>
            <a:r>
              <a:rPr lang="en-US" altLang="ko-KR" baseline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thermal insulation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58750" indent="0" algn="l">
              <a:buNone/>
            </a:pP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3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6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  <p:sp>
        <p:nvSpPr>
          <p:cNvPr id="8" name="Google Shape;207;p37"/>
          <p:cNvSpPr/>
          <p:nvPr userDrawn="1"/>
        </p:nvSpPr>
        <p:spPr>
          <a:xfrm>
            <a:off x="0" y="0"/>
            <a:ext cx="9133644" cy="5124606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나눔고딕" pitchFamily="50" charset="-127"/>
                <a:ea typeface="나눔고딕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  <p:sp>
        <p:nvSpPr>
          <p:cNvPr id="8" name="Google Shape;207;p37"/>
          <p:cNvSpPr/>
          <p:nvPr userDrawn="1"/>
        </p:nvSpPr>
        <p:spPr>
          <a:xfrm>
            <a:off x="0" y="0"/>
            <a:ext cx="9133644" cy="5124606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나눔고딕" pitchFamily="50" charset="-127"/>
                <a:ea typeface="나눔고딕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나눔고딕" pitchFamily="50" charset="-127"/>
                <a:ea typeface="나눔고딕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나눔고딕" pitchFamily="50" charset="-127"/>
                <a:ea typeface="나눔고딕" pitchFamily="50" charset="-127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나눔고딕" pitchFamily="50" charset="-127"/>
                <a:ea typeface="나눔고딕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나눔고딕" pitchFamily="50" charset="-127"/>
                <a:ea typeface="나눔고딕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고딕" pitchFamily="50" charset="-127"/>
                <a:ea typeface="나눔고딕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고딕" pitchFamily="50" charset="-127"/>
                <a:ea typeface="나눔고딕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2762-9529-4289-A5D8-07473A2CC0D7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52AE-D755-4EB7-9779-0EE42E5332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itchFamily="50" charset="-127"/>
                <a:ea typeface="나눔고딕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  <p:sp>
        <p:nvSpPr>
          <p:cNvPr id="11" name="Google Shape;207;p37"/>
          <p:cNvSpPr/>
          <p:nvPr userDrawn="1"/>
        </p:nvSpPr>
        <p:spPr>
          <a:xfrm>
            <a:off x="0" y="0"/>
            <a:ext cx="9133644" cy="5124606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나눔고딕" pitchFamily="50" charset="-127"/>
                <a:ea typeface="나눔고딕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sp>
        <p:nvSpPr>
          <p:cNvPr id="7" name="Google Shape;207;p37"/>
          <p:cNvSpPr/>
          <p:nvPr userDrawn="1"/>
        </p:nvSpPr>
        <p:spPr>
          <a:xfrm>
            <a:off x="0" y="0"/>
            <a:ext cx="9133644" cy="5124606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itchFamily="50" charset="-127"/>
          <a:ea typeface="나눔고딕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2212072" y="1443037"/>
            <a:ext cx="6643688" cy="247173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500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꿈꾸는 비행기 </a:t>
            </a:r>
            <a:r>
              <a:rPr lang="ko-KR" altLang="en-US" sz="4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  <a:t>  </a:t>
            </a:r>
            <a:r>
              <a:rPr lang="ko-KR" altLang="en-US" sz="105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  <a:t> </a:t>
            </a:r>
            <a:br>
              <a:rPr lang="ko-KR" altLang="en-US" sz="12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</a:br>
            <a:r>
              <a:rPr lang="ko-KR" altLang="en-US" sz="30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  <a:t>과제 수행 계획서</a:t>
            </a:r>
            <a:br>
              <a:rPr lang="ko-KR" altLang="en-US" sz="30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</a:br>
            <a:r>
              <a:rPr lang="ko-KR" altLang="en-US" sz="3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  <a:t>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rPr>
              <a:t>2020. 08. 18</a:t>
            </a:r>
            <a:r>
              <a:rPr lang="en-US" altLang="ko" sz="1800" b="1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" altLang="en-US" dirty="0"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3563887" y="2571469"/>
            <a:ext cx="5320447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고딕" pitchFamily="50" charset="-127"/>
              <a:ea typeface="나눔고딕" pitchFamily="50" charset="-127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64" y="0"/>
            <a:ext cx="322236" cy="306646"/>
          </a:xfrm>
          <a:prstGeom prst="rect">
            <a:avLst/>
          </a:prstGeom>
        </p:spPr>
      </p:pic>
      <p:sp>
        <p:nvSpPr>
          <p:cNvPr id="5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/>
              <a:t>1/14</a:t>
            </a:r>
            <a:endParaRPr lang="ko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188D0-FB60-42ED-A1A0-D174122E4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0" y="1703350"/>
            <a:ext cx="2376264" cy="1783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0609" y="713581"/>
            <a:ext cx="3791711" cy="3716339"/>
            <a:chOff x="3660609" y="713581"/>
            <a:chExt cx="3359663" cy="3716339"/>
          </a:xfrm>
        </p:grpSpPr>
        <p:sp>
          <p:nvSpPr>
            <p:cNvPr id="212" name="Google Shape;212;p38"/>
            <p:cNvSpPr txBox="1"/>
            <p:nvPr/>
          </p:nvSpPr>
          <p:spPr>
            <a:xfrm>
              <a:off x="4932040" y="713581"/>
              <a:ext cx="2088232" cy="3716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lvl="0"/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b="1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b="1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과제 목표</a:t>
              </a:r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ko-KR" altLang="en-US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-</a:t>
              </a:r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아이템 선정이유</a:t>
              </a:r>
            </a:p>
            <a:p>
              <a:pPr lvl="0"/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- </a:t>
              </a:r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기존 웹사이트와의 </a:t>
              </a:r>
              <a:r>
                <a:rPr lang="ko-KR" altLang="en-US" sz="1200" dirty="0" err="1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차별점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en-US" altLang="ko-KR" sz="10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endParaRPr lang="en-US" altLang="ko-KR" b="1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b="1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b="1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구현계획</a:t>
              </a:r>
            </a:p>
            <a:p>
              <a:pPr lvl="0"/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- </a:t>
              </a:r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추진 전략 및 방법론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- </a:t>
              </a:r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추진 일정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lvl="0"/>
              <a:r>
                <a:rPr lang="en-US" altLang="ko-KR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  - </a:t>
              </a:r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역할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5" name="Google Shape;215;p38"/>
            <p:cNvSpPr txBox="1"/>
            <p:nvPr/>
          </p:nvSpPr>
          <p:spPr>
            <a:xfrm>
              <a:off x="3660609" y="713581"/>
              <a:ext cx="551352" cy="114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000" b="1" dirty="0">
                  <a:solidFill>
                    <a:schemeClr val="accent3">
                      <a:lumMod val="50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목</a:t>
              </a:r>
              <a:endParaRPr lang="en-US" altLang="ko-KR" sz="3000" b="1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000" b="1" dirty="0">
                  <a:solidFill>
                    <a:schemeClr val="accent3">
                      <a:lumMod val="50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차</a:t>
              </a:r>
              <a:endParaRPr sz="3000" b="1" dirty="0"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  <a:sym typeface="Arial"/>
              </a:endParaRPr>
            </a:p>
          </p:txBody>
        </p:sp>
        <p:cxnSp>
          <p:nvCxnSpPr>
            <p:cNvPr id="217" name="Google Shape;217;p38"/>
            <p:cNvCxnSpPr/>
            <p:nvPr/>
          </p:nvCxnSpPr>
          <p:spPr>
            <a:xfrm>
              <a:off x="4572000" y="807441"/>
              <a:ext cx="0" cy="3528618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ysDash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7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>
                <a:latin typeface="나눔고딕" panose="020B0600000101010101" charset="-127"/>
                <a:ea typeface="나눔고딕" panose="020B0600000101010101" charset="-127"/>
              </a:rPr>
              <a:t>2/14</a:t>
            </a:r>
            <a:endParaRPr lang="ko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7"/>
          <p:cNvSpPr txBox="1"/>
          <p:nvPr/>
        </p:nvSpPr>
        <p:spPr>
          <a:xfrm>
            <a:off x="35495" y="31725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과제목표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11560" y="411510"/>
            <a:ext cx="1872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아이템 선정이유</a:t>
            </a:r>
          </a:p>
        </p:txBody>
      </p:sp>
      <p:sp>
        <p:nvSpPr>
          <p:cNvPr id="3" name="오른쪽 화살표 2"/>
          <p:cNvSpPr/>
          <p:nvPr/>
        </p:nvSpPr>
        <p:spPr>
          <a:xfrm flipV="1">
            <a:off x="395536" y="472485"/>
            <a:ext cx="218051" cy="15504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4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>
                <a:latin typeface="나눔고딕" panose="020B0600000101010101" charset="-127"/>
                <a:ea typeface="나눔고딕" panose="020B0600000101010101" charset="-127"/>
              </a:rPr>
              <a:t>3/14</a:t>
            </a:r>
            <a:endParaRPr lang="ko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6D22F6-775C-404F-8A7B-34BB009B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1" y="1222598"/>
            <a:ext cx="4536504" cy="3066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9B7E4-0C9A-49E8-A1F3-058A747D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22598"/>
            <a:ext cx="3744416" cy="3352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3B2AD-DD6C-41C1-93AB-B0E152F84E6C}"/>
              </a:ext>
            </a:extLst>
          </p:cNvPr>
          <p:cNvSpPr/>
          <p:nvPr/>
        </p:nvSpPr>
        <p:spPr>
          <a:xfrm>
            <a:off x="7884368" y="1261783"/>
            <a:ext cx="576064" cy="2659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1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7"/>
          <p:cNvSpPr txBox="1"/>
          <p:nvPr/>
        </p:nvSpPr>
        <p:spPr>
          <a:xfrm>
            <a:off x="35495" y="31725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과제목표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411510"/>
            <a:ext cx="2592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기존 웹사이트와의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차별점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2" name="오른쪽 화살표 21"/>
          <p:cNvSpPr/>
          <p:nvPr/>
        </p:nvSpPr>
        <p:spPr>
          <a:xfrm flipV="1">
            <a:off x="395536" y="472485"/>
            <a:ext cx="218051" cy="15504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>
                <a:latin typeface="나눔고딕" panose="020B0600000101010101" charset="-127"/>
                <a:ea typeface="나눔고딕" panose="020B0600000101010101" charset="-127"/>
              </a:rPr>
              <a:t>4/14</a:t>
            </a:r>
            <a:endParaRPr lang="ko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D6B663-815D-47F1-97E5-4058BEBB72A7}"/>
              </a:ext>
            </a:extLst>
          </p:cNvPr>
          <p:cNvSpPr/>
          <p:nvPr/>
        </p:nvSpPr>
        <p:spPr>
          <a:xfrm>
            <a:off x="6339212" y="2355726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소비자가 후기를 올리는 방식이 아닌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사이트와 병원과의 제휴로 선 결제 판매 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512C1-B024-4A1B-A0F8-CD90A442C70A}"/>
              </a:ext>
            </a:extLst>
          </p:cNvPr>
          <p:cNvSpPr/>
          <p:nvPr/>
        </p:nvSpPr>
        <p:spPr>
          <a:xfrm>
            <a:off x="395536" y="104802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기존 동물 병원 비용 공개 사이트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5CC55D-DE90-4587-8EB0-B476FFF0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2" y="1805526"/>
            <a:ext cx="5013596" cy="24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7"/>
          <p:cNvSpPr txBox="1"/>
          <p:nvPr/>
        </p:nvSpPr>
        <p:spPr>
          <a:xfrm>
            <a:off x="35495" y="31725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과제목표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411510"/>
            <a:ext cx="2592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기존 웹사이트와의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차별점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2" name="오른쪽 화살표 21"/>
          <p:cNvSpPr/>
          <p:nvPr/>
        </p:nvSpPr>
        <p:spPr>
          <a:xfrm flipV="1">
            <a:off x="395536" y="472485"/>
            <a:ext cx="218051" cy="15504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>
                <a:latin typeface="나눔고딕" panose="020B0600000101010101" charset="-127"/>
                <a:ea typeface="나눔고딕" panose="020B0600000101010101" charset="-127"/>
              </a:rPr>
              <a:t>4/14</a:t>
            </a:r>
            <a:endParaRPr lang="ko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D6B663-815D-47F1-97E5-4058BEBB72A7}"/>
              </a:ext>
            </a:extLst>
          </p:cNvPr>
          <p:cNvSpPr/>
          <p:nvPr/>
        </p:nvSpPr>
        <p:spPr>
          <a:xfrm>
            <a:off x="395536" y="331930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영수증 공유를 통해 높은 신뢰성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기존 사이트는 제시한 비용이외에 부가적으로 더 많은 금액을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제시하기도함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512C1-B024-4A1B-A0F8-CD90A442C70A}"/>
              </a:ext>
            </a:extLst>
          </p:cNvPr>
          <p:cNvSpPr/>
          <p:nvPr/>
        </p:nvSpPr>
        <p:spPr>
          <a:xfrm>
            <a:off x="395536" y="1131699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고객들의 비용 정보 공유를 위한 사이트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후기와 위치 공유를 통해 쉽게 알 수 있음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C74D-3920-481E-AD52-831E50C429B9}"/>
              </a:ext>
            </a:extLst>
          </p:cNvPr>
          <p:cNvSpPr/>
          <p:nvPr/>
        </p:nvSpPr>
        <p:spPr>
          <a:xfrm>
            <a:off x="5673971" y="3596302"/>
            <a:ext cx="345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병 종류별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지역별 검색을 통한 편리성향상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CA5E5E-6835-44CD-A548-8937F7061F2D}"/>
              </a:ext>
            </a:extLst>
          </p:cNvPr>
          <p:cNvSpPr/>
          <p:nvPr/>
        </p:nvSpPr>
        <p:spPr>
          <a:xfrm>
            <a:off x="5673748" y="1224031"/>
            <a:ext cx="2498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큰 병원 뿐만 아니라 동네 작은 병원의 서비스까지 확인 가능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4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8A7A0580-4A99-454C-8072-2BBC1EFD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797147"/>
            <a:ext cx="1625397" cy="154920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8801B4E-B1B2-48A4-9E3D-3CD34242C7D4}"/>
              </a:ext>
            </a:extLst>
          </p:cNvPr>
          <p:cNvSpPr/>
          <p:nvPr/>
        </p:nvSpPr>
        <p:spPr>
          <a:xfrm>
            <a:off x="179512" y="750374"/>
            <a:ext cx="3528392" cy="14802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045ACF-CC6D-4226-907B-A87A957AE803}"/>
              </a:ext>
            </a:extLst>
          </p:cNvPr>
          <p:cNvSpPr/>
          <p:nvPr/>
        </p:nvSpPr>
        <p:spPr>
          <a:xfrm>
            <a:off x="5436098" y="2994652"/>
            <a:ext cx="3528392" cy="14802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E065A1-33E8-4337-AFC7-81118E04C6A5}"/>
              </a:ext>
            </a:extLst>
          </p:cNvPr>
          <p:cNvSpPr/>
          <p:nvPr/>
        </p:nvSpPr>
        <p:spPr>
          <a:xfrm>
            <a:off x="5158877" y="750374"/>
            <a:ext cx="3528392" cy="14802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212E35-33C1-4CFC-B3FC-1CA50A3338A5}"/>
              </a:ext>
            </a:extLst>
          </p:cNvPr>
          <p:cNvSpPr/>
          <p:nvPr/>
        </p:nvSpPr>
        <p:spPr>
          <a:xfrm>
            <a:off x="52054" y="2994652"/>
            <a:ext cx="3528392" cy="14802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7"/>
          <p:cNvSpPr txBox="1"/>
          <p:nvPr/>
        </p:nvSpPr>
        <p:spPr>
          <a:xfrm>
            <a:off x="35495" y="31725"/>
            <a:ext cx="15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수행 계획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1560" y="411510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4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팀원 역할</a:t>
            </a:r>
          </a:p>
        </p:txBody>
      </p:sp>
      <p:sp>
        <p:nvSpPr>
          <p:cNvPr id="54" name="오른쪽 화살표 53"/>
          <p:cNvSpPr/>
          <p:nvPr/>
        </p:nvSpPr>
        <p:spPr>
          <a:xfrm flipV="1">
            <a:off x="395536" y="472485"/>
            <a:ext cx="218051" cy="15504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슬라이드 번호 개체 틀 9"/>
          <p:cNvSpPr>
            <a:spLocks noGrp="1"/>
          </p:cNvSpPr>
          <p:nvPr>
            <p:ph type="sldNum" idx="12"/>
          </p:nvPr>
        </p:nvSpPr>
        <p:spPr>
          <a:xfrm>
            <a:off x="6457950" y="4803998"/>
            <a:ext cx="2057400" cy="273844"/>
          </a:xfrm>
        </p:spPr>
        <p:txBody>
          <a:bodyPr/>
          <a:lstStyle/>
          <a:p>
            <a:r>
              <a:rPr lang="en-US" altLang="ko" dirty="0">
                <a:latin typeface="나눔고딕" panose="020B0600000101010101" charset="-127"/>
                <a:ea typeface="나눔고딕" panose="020B0600000101010101" charset="-127"/>
              </a:rPr>
              <a:t>11/14</a:t>
            </a:r>
            <a:endParaRPr lang="ko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2642" y="401057"/>
            <a:ext cx="8208248" cy="4199419"/>
            <a:chOff x="84352" y="379752"/>
            <a:chExt cx="8208248" cy="4199419"/>
          </a:xfrm>
        </p:grpSpPr>
        <p:sp>
          <p:nvSpPr>
            <p:cNvPr id="50" name="타원 49"/>
            <p:cNvSpPr/>
            <p:nvPr/>
          </p:nvSpPr>
          <p:spPr>
            <a:xfrm>
              <a:off x="3800038" y="379752"/>
              <a:ext cx="1543926" cy="154392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Leader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3">
                      <a:lumMod val="50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안수빈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4352" y="2550445"/>
              <a:ext cx="2047450" cy="1071971"/>
              <a:chOff x="341883" y="2550445"/>
              <a:chExt cx="2047450" cy="1071971"/>
            </a:xfrm>
          </p:grpSpPr>
          <p:sp>
            <p:nvSpPr>
              <p:cNvPr id="58" name="순서도: 수행의 시작/종료 57"/>
              <p:cNvSpPr/>
              <p:nvPr/>
            </p:nvSpPr>
            <p:spPr>
              <a:xfrm>
                <a:off x="341883" y="2550445"/>
                <a:ext cx="1426652" cy="520950"/>
              </a:xfrm>
              <a:prstGeom prst="flowChartTerminato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latin typeface="나눔고딕" panose="020B0600000101010101" charset="-127"/>
                    <a:ea typeface="나눔고딕" panose="020B0600000101010101" charset="-127"/>
                  </a:rPr>
                  <a:t>게시판</a:t>
                </a:r>
                <a:endParaRPr lang="en-US" altLang="ko-KR" sz="1000" b="1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73" name="순서도: 수행의 시작/종료 72"/>
              <p:cNvSpPr/>
              <p:nvPr/>
            </p:nvSpPr>
            <p:spPr>
              <a:xfrm>
                <a:off x="1236215" y="3357946"/>
                <a:ext cx="1153118" cy="264470"/>
              </a:xfrm>
              <a:prstGeom prst="flowChartTerminato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atin typeface="나눔고딕" panose="020B0600000101010101" charset="-127"/>
                    <a:ea typeface="나눔고딕" panose="020B0600000101010101" charset="-127"/>
                  </a:rPr>
                  <a:t>글작성</a:t>
                </a:r>
                <a:endParaRPr lang="ko-KR" altLang="en-US" sz="1000" b="1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55" name="순서도: 수행의 시작/종료 54"/>
            <p:cNvSpPr/>
            <p:nvPr/>
          </p:nvSpPr>
          <p:spPr>
            <a:xfrm>
              <a:off x="6865948" y="2571296"/>
              <a:ext cx="1426652" cy="520950"/>
            </a:xfrm>
            <a:prstGeom prst="flowChartTermina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나눔고딕" panose="020B0600000101010101" charset="-127"/>
                  <a:ea typeface="나눔고딕" panose="020B0600000101010101" charset="-127"/>
                </a:rPr>
                <a:t>로그인 </a:t>
              </a:r>
              <a:r>
                <a:rPr lang="en-US" altLang="ko-KR" sz="1000" b="1" dirty="0">
                  <a:latin typeface="나눔고딕" panose="020B0600000101010101" charset="-127"/>
                  <a:ea typeface="나눔고딕" panose="020B0600000101010101" charset="-127"/>
                </a:rPr>
                <a:t>&amp; </a:t>
              </a:r>
              <a:r>
                <a:rPr lang="ko-KR" altLang="en-US" sz="1000" b="1" dirty="0">
                  <a:latin typeface="나눔고딕" panose="020B0600000101010101" charset="-127"/>
                  <a:ea typeface="나눔고딕" panose="020B0600000101010101" charset="-127"/>
                </a:rPr>
                <a:t>회원가입</a:t>
              </a:r>
              <a:endParaRPr lang="en-US" altLang="ko-KR" sz="10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1" name="꺾인 연결선 60"/>
            <p:cNvCxnSpPr>
              <a:cxnSpLocks/>
            </p:cNvCxnSpPr>
            <p:nvPr/>
          </p:nvCxnSpPr>
          <p:spPr>
            <a:xfrm rot="16200000" flipH="1">
              <a:off x="431656" y="3437027"/>
              <a:ext cx="901003" cy="1930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직선 화살표 연결선 61"/>
            <p:cNvCxnSpPr>
              <a:cxnSpLocks/>
            </p:cNvCxnSpPr>
            <p:nvPr/>
          </p:nvCxnSpPr>
          <p:spPr>
            <a:xfrm flipH="1">
              <a:off x="785628" y="3500495"/>
              <a:ext cx="19305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2131802" y="2565314"/>
              <a:ext cx="3153524" cy="1386926"/>
              <a:chOff x="-614521" y="2551789"/>
              <a:chExt cx="3153524" cy="1386926"/>
            </a:xfrm>
          </p:grpSpPr>
          <p:sp>
            <p:nvSpPr>
              <p:cNvPr id="65" name="순서도: 수행의 시작/종료 64"/>
              <p:cNvSpPr/>
              <p:nvPr/>
            </p:nvSpPr>
            <p:spPr>
              <a:xfrm>
                <a:off x="1112351" y="2551789"/>
                <a:ext cx="1426652" cy="520950"/>
              </a:xfrm>
              <a:prstGeom prst="flowChartTerminato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atin typeface="나눔고딕" panose="020B0600000101010101" charset="-127"/>
                    <a:ea typeface="나눔고딕" panose="020B0600000101010101" charset="-127"/>
                  </a:rPr>
                  <a:t>메인화면</a:t>
                </a:r>
                <a:endParaRPr lang="en-US" altLang="ko-KR" sz="1000" b="1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66" name="순서도: 수행의 시작/종료 65"/>
              <p:cNvSpPr/>
              <p:nvPr/>
            </p:nvSpPr>
            <p:spPr>
              <a:xfrm>
                <a:off x="-346191" y="3340704"/>
                <a:ext cx="889990" cy="264470"/>
              </a:xfrm>
              <a:prstGeom prst="flowChartTerminator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latin typeface="나눔고딕" panose="020B0600000101010101" charset="-127"/>
                    <a:ea typeface="나눔고딕" panose="020B0600000101010101" charset="-127"/>
                  </a:rPr>
                  <a:t>안수빈</a:t>
                </a:r>
              </a:p>
            </p:txBody>
          </p:sp>
          <p:cxnSp>
            <p:nvCxnSpPr>
              <p:cNvPr id="68" name="꺾인 연결선 67"/>
              <p:cNvCxnSpPr>
                <a:cxnSpLocks/>
                <a:stCxn id="65" idx="2"/>
                <a:endCxn id="11" idx="1"/>
              </p:cNvCxnSpPr>
              <p:nvPr/>
            </p:nvCxnSpPr>
            <p:spPr>
              <a:xfrm rot="16200000" flipH="1">
                <a:off x="1551803" y="3346612"/>
                <a:ext cx="865976" cy="3182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69" name="직선 화살표 연결선 68"/>
              <p:cNvCxnSpPr>
                <a:cxnSpLocks/>
                <a:stCxn id="66" idx="1"/>
                <a:endCxn id="73" idx="3"/>
              </p:cNvCxnSpPr>
              <p:nvPr/>
            </p:nvCxnSpPr>
            <p:spPr>
              <a:xfrm flipH="1">
                <a:off x="-614521" y="3472939"/>
                <a:ext cx="268330" cy="371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78" name="순서도: 수행의 시작/종료 77"/>
            <p:cNvSpPr/>
            <p:nvPr/>
          </p:nvSpPr>
          <p:spPr>
            <a:xfrm>
              <a:off x="2405664" y="3851822"/>
              <a:ext cx="889990" cy="264470"/>
            </a:xfrm>
            <a:prstGeom prst="flowChartTerminator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나눔고딕" panose="020B0600000101010101" charset="-127"/>
                  <a:ea typeface="나눔고딕" panose="020B0600000101010101" charset="-127"/>
                </a:rPr>
                <a:t>이동화</a:t>
              </a:r>
            </a:p>
          </p:txBody>
        </p:sp>
        <p:sp>
          <p:nvSpPr>
            <p:cNvPr id="89" name="순서도: 수행의 시작/종료 88"/>
            <p:cNvSpPr/>
            <p:nvPr/>
          </p:nvSpPr>
          <p:spPr>
            <a:xfrm>
              <a:off x="2400132" y="4314701"/>
              <a:ext cx="889990" cy="264470"/>
            </a:xfrm>
            <a:prstGeom prst="flowChartTerminator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나눔고딕" panose="020B0600000101010101" charset="-127"/>
                  <a:ea typeface="나눔고딕" panose="020B0600000101010101" charset="-127"/>
                </a:rPr>
                <a:t>박주영</a:t>
              </a:r>
            </a:p>
          </p:txBody>
        </p:sp>
        <p:cxnSp>
          <p:nvCxnSpPr>
            <p:cNvPr id="32" name="직선 화살표 연결선 31"/>
            <p:cNvCxnSpPr>
              <a:cxnSpLocks/>
              <a:stCxn id="50" idx="4"/>
              <a:endCxn id="65" idx="0"/>
            </p:cNvCxnSpPr>
            <p:nvPr/>
          </p:nvCxnSpPr>
          <p:spPr>
            <a:xfrm flipH="1">
              <a:off x="4572000" y="1923678"/>
              <a:ext cx="1" cy="64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꺾인 연결선 33"/>
            <p:cNvCxnSpPr>
              <a:cxnSpLocks/>
              <a:stCxn id="50" idx="4"/>
              <a:endCxn id="58" idx="0"/>
            </p:cNvCxnSpPr>
            <p:nvPr/>
          </p:nvCxnSpPr>
          <p:spPr>
            <a:xfrm rot="5400000">
              <a:off x="2371457" y="349900"/>
              <a:ext cx="626767" cy="37743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16200000" flipH="1">
              <a:off x="5748534" y="732953"/>
              <a:ext cx="638020" cy="30038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꺾인 연결선 44"/>
            <p:cNvCxnSpPr>
              <a:cxnSpLocks/>
            </p:cNvCxnSpPr>
            <p:nvPr/>
          </p:nvCxnSpPr>
          <p:spPr>
            <a:xfrm rot="10800000">
              <a:off x="785628" y="3984057"/>
              <a:ext cx="193056" cy="483561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3326CFE-31AF-4127-9525-8658E71A7D38}"/>
              </a:ext>
            </a:extLst>
          </p:cNvPr>
          <p:cNvSpPr/>
          <p:nvPr/>
        </p:nvSpPr>
        <p:spPr>
          <a:xfrm>
            <a:off x="958639" y="4346347"/>
            <a:ext cx="1153120" cy="26447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B0600000101010101" charset="-127"/>
                <a:ea typeface="나눔고딕" panose="020B0600000101010101" charset="-127"/>
              </a:rPr>
              <a:t>지역별검색</a:t>
            </a:r>
            <a:endParaRPr lang="en-US" altLang="ko-KR" sz="10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0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000" b="1" dirty="0">
                <a:latin typeface="나눔고딕" panose="020B0600000101010101" charset="-127"/>
                <a:ea typeface="나눔고딕" panose="020B0600000101010101" charset="-127"/>
              </a:rPr>
              <a:t>지도구현</a:t>
            </a:r>
            <a:r>
              <a:rPr lang="en-US" altLang="ko-KR" sz="10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10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DBDA67CD-1985-4920-BFCE-C09EA29A52B8}"/>
              </a:ext>
            </a:extLst>
          </p:cNvPr>
          <p:cNvSpPr/>
          <p:nvPr/>
        </p:nvSpPr>
        <p:spPr>
          <a:xfrm>
            <a:off x="976973" y="3873127"/>
            <a:ext cx="1153118" cy="264470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B0600000101010101" charset="-127"/>
                <a:ea typeface="나눔고딕" panose="020B0600000101010101" charset="-127"/>
              </a:rPr>
              <a:t>병 종류별 검색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C25ECDDC-41A3-46D5-9443-32B537C3724A}"/>
              </a:ext>
            </a:extLst>
          </p:cNvPr>
          <p:cNvSpPr/>
          <p:nvPr/>
        </p:nvSpPr>
        <p:spPr>
          <a:xfrm>
            <a:off x="4890229" y="3841310"/>
            <a:ext cx="889990" cy="264470"/>
          </a:xfrm>
          <a:prstGeom prst="flowChartTermina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B0600000101010101" charset="-127"/>
                <a:ea typeface="나눔고딕" panose="020B0600000101010101" charset="-127"/>
              </a:rPr>
              <a:t>이영현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B8089E-61D4-45E1-B58C-C191043468A7}"/>
              </a:ext>
            </a:extLst>
          </p:cNvPr>
          <p:cNvCxnSpPr>
            <a:cxnSpLocks/>
            <a:stCxn id="78" idx="1"/>
            <a:endCxn id="59" idx="3"/>
          </p:cNvCxnSpPr>
          <p:nvPr/>
        </p:nvCxnSpPr>
        <p:spPr>
          <a:xfrm flipH="1">
            <a:off x="2130091" y="4005362"/>
            <a:ext cx="273863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CC77AFB-297D-4FE3-9B67-D2433E8115CD}"/>
              </a:ext>
            </a:extLst>
          </p:cNvPr>
          <p:cNvCxnSpPr>
            <a:cxnSpLocks/>
            <a:stCxn id="89" idx="1"/>
            <a:endCxn id="5" idx="3"/>
          </p:cNvCxnSpPr>
          <p:nvPr/>
        </p:nvCxnSpPr>
        <p:spPr>
          <a:xfrm flipH="1">
            <a:off x="2111759" y="4468241"/>
            <a:ext cx="286663" cy="10341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FC3563DB-6155-4A25-8E62-A0319CC83D08}"/>
              </a:ext>
            </a:extLst>
          </p:cNvPr>
          <p:cNvSpPr/>
          <p:nvPr/>
        </p:nvSpPr>
        <p:spPr>
          <a:xfrm>
            <a:off x="7889235" y="3841310"/>
            <a:ext cx="889990" cy="264470"/>
          </a:xfrm>
          <a:prstGeom prst="flowChartTermina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B0600000101010101" charset="-127"/>
                <a:ea typeface="나눔고딕" panose="020B0600000101010101" charset="-127"/>
              </a:rPr>
              <a:t>이영현</a:t>
            </a:r>
          </a:p>
        </p:txBody>
      </p:sp>
      <p:cxnSp>
        <p:nvCxnSpPr>
          <p:cNvPr id="111" name="꺾인 연결선 67">
            <a:extLst>
              <a:ext uri="{FF2B5EF4-FFF2-40B4-BE49-F238E27FC236}">
                <a16:creationId xmlns:a16="http://schemas.microsoft.com/office/drawing/2014/main" id="{9887D6E6-0890-4AC0-A29F-805E1A7C80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7132" y="3404831"/>
            <a:ext cx="865976" cy="318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04394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177</Words>
  <Application>Microsoft Office PowerPoint</Application>
  <PresentationFormat>화면 슬라이드 쇼(16:9)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나눔고딕</vt:lpstr>
      <vt:lpstr>나눔고딕 ExtraBold</vt:lpstr>
      <vt:lpstr>Arial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campusseven20</cp:lastModifiedBy>
  <cp:revision>207</cp:revision>
  <dcterms:modified xsi:type="dcterms:W3CDTF">2020-08-18T04:09:54Z</dcterms:modified>
</cp:coreProperties>
</file>