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E0D43-CC26-4529-88BF-3C1978A3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653BD-9375-45E0-9A78-828A4D64B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24B4-1DD7-47E3-B0B0-8E8814AF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245E4-F3AD-48B9-B8A8-626D6DB0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E108E-6BA1-44F0-8F81-4623A39F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56F25-9285-4E86-B559-DFC08F37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E7306-5DF9-4FB4-88BD-56D857DD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D3253-5553-4565-B0FC-DDEE00E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87A79-AC2A-41B1-86C3-9145020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4469-4445-4156-A3B9-593EAFD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A1AF34-81BD-406F-934B-88BD5F2C1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181B8-A762-4CE1-899B-A30A3DC1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9578-69BE-4DE6-AEE1-BE6AA959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C2E27-E370-465D-A601-929C6FE7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6FAA7-C138-4D9B-A6C0-F3F5BA69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B4C2-8D7A-4E36-8310-A427AB05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4F16E-BAE6-4A3A-AF11-02DA1219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9413B-B913-4371-A648-7EEB4B75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B797F-8F66-41E0-B57D-234AC44E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68EF-83F2-49F9-A15A-B7BEFAA4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71DD1-5FAF-4380-AE2F-E85F9B76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E87B8-CF78-44C8-BBF6-699466B7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56B64-B473-4514-9E20-756BEBBE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B2E5-6260-4A76-B4DC-B688ED62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D2365-596F-41FD-8A70-D3244B9B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25A69-0C29-4DC7-958C-2BB0DD7B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C424C-3A77-4DA8-9B73-1A9CB65D6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C5FBC-043E-4AB4-8A67-5B980A29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F4AB8-2E79-4C2B-BFC8-1E4FE754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67442-A455-4D2F-B386-6271DED0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E6C6C-D944-42B1-A10A-1280B3FA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F19B4-50E9-4EDA-A161-E946FEA8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C7539-CE90-4042-B020-F4E8A5C1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B9DC7-52C4-46AC-9E00-9167486A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58303-EECC-4848-B21E-653EF14D1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0D694-AADE-4EFF-9B6B-D9104295C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E074C-4D3D-4327-91D8-B53A6C95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B4C00-932A-45D4-9B9F-DA73179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52B06A-4D92-49B9-B803-952FFF51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AB7E5-AD9B-497F-976F-44B617C7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254481-41C2-44B6-9F58-7F9245BF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99FF5-50CD-4001-8730-E937FD20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E5329-BA29-403A-9FF9-5162E9AD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D1021-0675-448C-9B81-6A9C8185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E2478-7666-47B7-90E1-CC6AD6E7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34C8-7F2D-47D9-9D92-F974AF7A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4DC4-A287-4202-B091-417CE8F3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9C63-E584-4112-9E4C-A109E6E9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0DCF19-5378-46E8-84B0-F4748A5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E6CE0-3BEC-40B4-827E-44E8550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A1044-865D-4C8B-8261-BCF5D52B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EA7E1-91EA-4A5D-A870-3DC08B36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2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CE506-849A-4E4E-B0AB-A78D647F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71D3B-E3BD-4167-8BA2-EA41C8E50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44F66-7A4F-4911-9A48-D3D151621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D1E0B-E6F1-448D-89EB-24522C1F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03047-052D-4311-8D9C-0DDD1A79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0E6DD-06A7-4DDD-9C6A-0690CA35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1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852A4B-501D-4A30-95A7-47C04F78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67DE-8AD9-4A4F-9B30-983CBDD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9FF0D-061B-4396-9741-CBFA5993F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49B3-FD99-4F8E-AB20-8E083C9B0241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6813C-F49A-403D-83DC-BB85FB09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0C526-6C60-41EC-B217-2D332B72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7D3A-A193-4011-BBBB-C51AAE43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8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5F7C10-F643-4428-8F6E-CBC26AEE108E}"/>
              </a:ext>
            </a:extLst>
          </p:cNvPr>
          <p:cNvSpPr txBox="1">
            <a:spLocks/>
          </p:cNvSpPr>
          <p:nvPr/>
        </p:nvSpPr>
        <p:spPr>
          <a:xfrm>
            <a:off x="428090" y="4717812"/>
            <a:ext cx="11335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국내 피트니스 산업의 인기가 증가함에 따라서</a:t>
            </a:r>
            <a:endParaRPr lang="en-US" altLang="ko-KR" dirty="0"/>
          </a:p>
          <a:p>
            <a:pPr algn="l"/>
            <a:r>
              <a:rPr lang="en-US" altLang="ko-KR" dirty="0"/>
              <a:t>20, 30</a:t>
            </a:r>
            <a:r>
              <a:rPr lang="ko-KR" altLang="en-US" dirty="0"/>
              <a:t>대에게 보다 합리적이고 가성비 좋은 피트니스 제품을 추천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EF67CCC-1871-4858-81D6-FCC04196C881}"/>
              </a:ext>
            </a:extLst>
          </p:cNvPr>
          <p:cNvSpPr txBox="1">
            <a:spLocks/>
          </p:cNvSpPr>
          <p:nvPr/>
        </p:nvSpPr>
        <p:spPr>
          <a:xfrm>
            <a:off x="428090" y="3882820"/>
            <a:ext cx="11335820" cy="64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/>
              <a:t>주제선정 이유</a:t>
            </a:r>
            <a:r>
              <a:rPr lang="en-US" altLang="ko-KR" sz="3600" b="1" dirty="0"/>
              <a:t>: 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D459171-441F-40E4-89CB-A628805EDFC1}"/>
              </a:ext>
            </a:extLst>
          </p:cNvPr>
          <p:cNvSpPr txBox="1">
            <a:spLocks/>
          </p:cNvSpPr>
          <p:nvPr/>
        </p:nvSpPr>
        <p:spPr>
          <a:xfrm>
            <a:off x="428090" y="858581"/>
            <a:ext cx="11335820" cy="64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/>
              <a:t>주제</a:t>
            </a:r>
            <a:r>
              <a:rPr lang="en-US" altLang="ko-KR" sz="3600" b="1" dirty="0"/>
              <a:t>: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74BEFA5-8F77-4726-864D-B9D497C2F780}"/>
              </a:ext>
            </a:extLst>
          </p:cNvPr>
          <p:cNvSpPr txBox="1">
            <a:spLocks/>
          </p:cNvSpPr>
          <p:nvPr/>
        </p:nvSpPr>
        <p:spPr>
          <a:xfrm>
            <a:off x="428090" y="1688044"/>
            <a:ext cx="11335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피트니스 </a:t>
            </a:r>
            <a:r>
              <a:rPr lang="ko-KR" altLang="en-US" dirty="0" err="1"/>
              <a:t>웨어</a:t>
            </a:r>
            <a:r>
              <a:rPr lang="ko-KR" altLang="en-US" dirty="0"/>
              <a:t> 가격 비교</a:t>
            </a:r>
            <a:endParaRPr lang="en-US" altLang="ko-KR" dirty="0"/>
          </a:p>
          <a:p>
            <a:pPr algn="l"/>
            <a:r>
              <a:rPr lang="en-US" altLang="ko-KR" dirty="0"/>
              <a:t>(Pick your reasonable fitness wear)</a:t>
            </a:r>
          </a:p>
        </p:txBody>
      </p:sp>
    </p:spTree>
    <p:extLst>
      <p:ext uri="{BB962C8B-B14F-4D97-AF65-F5344CB8AC3E}">
        <p14:creationId xmlns:p14="http://schemas.microsoft.com/office/powerpoint/2010/main" val="19952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AE4F1B-B192-4B80-B35D-B54F0433C16B}"/>
              </a:ext>
            </a:extLst>
          </p:cNvPr>
          <p:cNvSpPr/>
          <p:nvPr/>
        </p:nvSpPr>
        <p:spPr>
          <a:xfrm>
            <a:off x="5293896" y="423512"/>
            <a:ext cx="1376412" cy="47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브랜드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3258B-B8BB-4837-A10B-B6A8A1DD4EE1}"/>
              </a:ext>
            </a:extLst>
          </p:cNvPr>
          <p:cNvSpPr/>
          <p:nvPr/>
        </p:nvSpPr>
        <p:spPr>
          <a:xfrm>
            <a:off x="6975108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위치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A10F-BD2D-48B1-92CE-03F9B3795ED2}"/>
              </a:ext>
            </a:extLst>
          </p:cNvPr>
          <p:cNvSpPr/>
          <p:nvPr/>
        </p:nvSpPr>
        <p:spPr>
          <a:xfrm>
            <a:off x="8608193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가격 비교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AA8C3-681B-46B4-92EC-E2FD87463A51}"/>
              </a:ext>
            </a:extLst>
          </p:cNvPr>
          <p:cNvSpPr/>
          <p:nvPr/>
        </p:nvSpPr>
        <p:spPr>
          <a:xfrm>
            <a:off x="10289405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문의사항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9B2287-81CB-41C8-9E4F-8556E51C1905}"/>
              </a:ext>
            </a:extLst>
          </p:cNvPr>
          <p:cNvSpPr/>
          <p:nvPr/>
        </p:nvSpPr>
        <p:spPr>
          <a:xfrm>
            <a:off x="491464" y="2414427"/>
            <a:ext cx="3565620" cy="35656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340DBD-B729-4FD3-8143-C49B0C35AB23}"/>
              </a:ext>
            </a:extLst>
          </p:cNvPr>
          <p:cNvSpPr/>
          <p:nvPr/>
        </p:nvSpPr>
        <p:spPr>
          <a:xfrm>
            <a:off x="4295830" y="2414427"/>
            <a:ext cx="3565620" cy="35656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AAC679-72BB-450A-AAE5-3E30262F1BBF}"/>
              </a:ext>
            </a:extLst>
          </p:cNvPr>
          <p:cNvSpPr/>
          <p:nvPr/>
        </p:nvSpPr>
        <p:spPr>
          <a:xfrm>
            <a:off x="8100197" y="2414427"/>
            <a:ext cx="3565620" cy="35656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25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AE4F1B-B192-4B80-B35D-B54F0433C16B}"/>
              </a:ext>
            </a:extLst>
          </p:cNvPr>
          <p:cNvSpPr/>
          <p:nvPr/>
        </p:nvSpPr>
        <p:spPr>
          <a:xfrm>
            <a:off x="6975108" y="423512"/>
            <a:ext cx="1376412" cy="47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브랜드 위치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3258B-B8BB-4837-A10B-B6A8A1DD4EE1}"/>
              </a:ext>
            </a:extLst>
          </p:cNvPr>
          <p:cNvSpPr/>
          <p:nvPr/>
        </p:nvSpPr>
        <p:spPr>
          <a:xfrm>
            <a:off x="5342023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A10F-BD2D-48B1-92CE-03F9B3795ED2}"/>
              </a:ext>
            </a:extLst>
          </p:cNvPr>
          <p:cNvSpPr/>
          <p:nvPr/>
        </p:nvSpPr>
        <p:spPr>
          <a:xfrm>
            <a:off x="8608193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가격 비교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AA8C3-681B-46B4-92EC-E2FD87463A51}"/>
              </a:ext>
            </a:extLst>
          </p:cNvPr>
          <p:cNvSpPr/>
          <p:nvPr/>
        </p:nvSpPr>
        <p:spPr>
          <a:xfrm>
            <a:off x="10289405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문의사항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F9495B-562E-4E64-BE26-76B42240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2" y="2403725"/>
            <a:ext cx="3564306" cy="25366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CD07B3-CA6D-48A4-8104-44182C9C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19" y="2403725"/>
            <a:ext cx="3242476" cy="2536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2F094B-714F-434D-97C2-6B187553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436" y="2410104"/>
            <a:ext cx="3818756" cy="25302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C6B1DC-8F55-481A-96DD-AA1A5F2DDB7B}"/>
              </a:ext>
            </a:extLst>
          </p:cNvPr>
          <p:cNvSpPr/>
          <p:nvPr/>
        </p:nvSpPr>
        <p:spPr>
          <a:xfrm>
            <a:off x="625172" y="1602769"/>
            <a:ext cx="3564306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젝시믹스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안다르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뮬라웨어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46D0D-A008-4399-9814-D1A2DDF9CC97}"/>
              </a:ext>
            </a:extLst>
          </p:cNvPr>
          <p:cNvSpPr/>
          <p:nvPr/>
        </p:nvSpPr>
        <p:spPr>
          <a:xfrm>
            <a:off x="4457219" y="1602769"/>
            <a:ext cx="3242476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젝시믹스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/>
              <a:t>안다르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뮬라웨어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D76937-45A1-41F1-A0CE-BDAC938DB865}"/>
              </a:ext>
            </a:extLst>
          </p:cNvPr>
          <p:cNvSpPr/>
          <p:nvPr/>
        </p:nvSpPr>
        <p:spPr>
          <a:xfrm>
            <a:off x="7967435" y="1602769"/>
            <a:ext cx="3818755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젝시믹스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안다르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 err="1"/>
              <a:t>뮬라웨어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AE4F1B-B192-4B80-B35D-B54F0433C16B}"/>
              </a:ext>
            </a:extLst>
          </p:cNvPr>
          <p:cNvSpPr/>
          <p:nvPr/>
        </p:nvSpPr>
        <p:spPr>
          <a:xfrm>
            <a:off x="8632256" y="423512"/>
            <a:ext cx="1376412" cy="47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가격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3258B-B8BB-4837-A10B-B6A8A1DD4EE1}"/>
              </a:ext>
            </a:extLst>
          </p:cNvPr>
          <p:cNvSpPr/>
          <p:nvPr/>
        </p:nvSpPr>
        <p:spPr>
          <a:xfrm>
            <a:off x="5342023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A10F-BD2D-48B1-92CE-03F9B3795ED2}"/>
              </a:ext>
            </a:extLst>
          </p:cNvPr>
          <p:cNvSpPr/>
          <p:nvPr/>
        </p:nvSpPr>
        <p:spPr>
          <a:xfrm>
            <a:off x="6975108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위치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AA8C3-681B-46B4-92EC-E2FD87463A51}"/>
              </a:ext>
            </a:extLst>
          </p:cNvPr>
          <p:cNvSpPr/>
          <p:nvPr/>
        </p:nvSpPr>
        <p:spPr>
          <a:xfrm>
            <a:off x="10289405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문의사항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ED039B-0CAD-46FA-82B5-C88C4016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37" y="1976116"/>
            <a:ext cx="10575685" cy="17636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6189F-E771-4BF5-90DC-8517A80AC118}"/>
              </a:ext>
            </a:extLst>
          </p:cNvPr>
          <p:cNvSpPr/>
          <p:nvPr/>
        </p:nvSpPr>
        <p:spPr>
          <a:xfrm>
            <a:off x="8517276" y="1746607"/>
            <a:ext cx="2907587" cy="225004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8FE650-C991-4E12-876B-C405EBCB714A}"/>
              </a:ext>
            </a:extLst>
          </p:cNvPr>
          <p:cNvSpPr/>
          <p:nvPr/>
        </p:nvSpPr>
        <p:spPr>
          <a:xfrm>
            <a:off x="8517277" y="4226156"/>
            <a:ext cx="1657148" cy="225004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ysClr val="windowText" lastClr="000000"/>
                </a:solidFill>
              </a:rPr>
              <a:t>안다르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err="1">
                <a:solidFill>
                  <a:sysClr val="windowText" lastClr="000000"/>
                </a:solidFill>
              </a:rPr>
              <a:t>젝시믹스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err="1">
                <a:solidFill>
                  <a:sysClr val="windowText" lastClr="000000"/>
                </a:solidFill>
              </a:rPr>
              <a:t>뮬라웨어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093F9B-9C27-4F7F-9CCC-50E2D8AB6194}"/>
              </a:ext>
            </a:extLst>
          </p:cNvPr>
          <p:cNvSpPr/>
          <p:nvPr/>
        </p:nvSpPr>
        <p:spPr>
          <a:xfrm>
            <a:off x="10174425" y="4226156"/>
            <a:ext cx="1250438" cy="225004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29,000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29,500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28,500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7ECDC-DC90-49A0-A97E-B12946767AB7}"/>
              </a:ext>
            </a:extLst>
          </p:cNvPr>
          <p:cNvSpPr/>
          <p:nvPr/>
        </p:nvSpPr>
        <p:spPr>
          <a:xfrm>
            <a:off x="673768" y="4226156"/>
            <a:ext cx="7677752" cy="203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인기제품 </a:t>
            </a:r>
            <a:r>
              <a:rPr lang="en-US" altLang="ko-KR" dirty="0"/>
              <a:t>3</a:t>
            </a:r>
            <a:r>
              <a:rPr lang="ko-KR" altLang="en-US" dirty="0"/>
              <a:t>개만 선정해서 비교</a:t>
            </a:r>
            <a:r>
              <a:rPr lang="en-US" altLang="ko-KR" dirty="0"/>
              <a:t>(</a:t>
            </a:r>
            <a:r>
              <a:rPr lang="ko-KR" altLang="en-US" dirty="0"/>
              <a:t>하의</a:t>
            </a:r>
            <a:r>
              <a:rPr lang="en-US" altLang="ko-KR" dirty="0"/>
              <a:t>,</a:t>
            </a:r>
            <a:r>
              <a:rPr lang="ko-KR" altLang="en-US" dirty="0"/>
              <a:t>상의</a:t>
            </a:r>
            <a:r>
              <a:rPr lang="en-US" altLang="ko-KR" dirty="0"/>
              <a:t>,</a:t>
            </a:r>
            <a:r>
              <a:rPr lang="ko-KR" altLang="en-US" dirty="0"/>
              <a:t>여성의류</a:t>
            </a:r>
            <a:r>
              <a:rPr lang="en-US" altLang="ko-KR" dirty="0"/>
              <a:t>/</a:t>
            </a:r>
            <a:r>
              <a:rPr lang="ko-KR" altLang="en-US" dirty="0"/>
              <a:t>남성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가격정보는 상시로 변경될 수 있는 데이터이기 때문에 </a:t>
            </a:r>
            <a:r>
              <a:rPr lang="ko-KR" altLang="en-US" dirty="0" err="1"/>
              <a:t>크롤링이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크롤링이</a:t>
            </a:r>
            <a:r>
              <a:rPr lang="ko-KR" altLang="en-US" dirty="0"/>
              <a:t> 제한될 경우 날짜 기준 데이터로 명시 후 </a:t>
            </a:r>
            <a:r>
              <a:rPr lang="ko-KR" altLang="en-US" dirty="0" err="1"/>
              <a:t>크롤링</a:t>
            </a:r>
            <a:r>
              <a:rPr lang="ko-KR" altLang="en-US" dirty="0"/>
              <a:t> 학습 후 업그레이드 진행</a:t>
            </a:r>
            <a:r>
              <a:rPr lang="en-US" altLang="ko-KR" dirty="0"/>
              <a:t>…?</a:t>
            </a:r>
          </a:p>
        </p:txBody>
      </p:sp>
      <p:sp>
        <p:nvSpPr>
          <p:cNvPr id="2" name="화살표: 왼쪽으로 구부러짐 1">
            <a:extLst>
              <a:ext uri="{FF2B5EF4-FFF2-40B4-BE49-F238E27FC236}">
                <a16:creationId xmlns:a16="http://schemas.microsoft.com/office/drawing/2014/main" id="{33D53B6E-0676-49A0-B3E8-A1DFE11C9295}"/>
              </a:ext>
            </a:extLst>
          </p:cNvPr>
          <p:cNvSpPr/>
          <p:nvPr/>
        </p:nvSpPr>
        <p:spPr>
          <a:xfrm>
            <a:off x="11203806" y="3166712"/>
            <a:ext cx="798897" cy="16540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8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AE4F1B-B192-4B80-B35D-B54F0433C16B}"/>
              </a:ext>
            </a:extLst>
          </p:cNvPr>
          <p:cNvSpPr/>
          <p:nvPr/>
        </p:nvSpPr>
        <p:spPr>
          <a:xfrm>
            <a:off x="10289404" y="423511"/>
            <a:ext cx="1376412" cy="47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문의사항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3258B-B8BB-4837-A10B-B6A8A1DD4EE1}"/>
              </a:ext>
            </a:extLst>
          </p:cNvPr>
          <p:cNvSpPr/>
          <p:nvPr/>
        </p:nvSpPr>
        <p:spPr>
          <a:xfrm>
            <a:off x="5342023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A10F-BD2D-48B1-92CE-03F9B3795ED2}"/>
              </a:ext>
            </a:extLst>
          </p:cNvPr>
          <p:cNvSpPr/>
          <p:nvPr/>
        </p:nvSpPr>
        <p:spPr>
          <a:xfrm>
            <a:off x="6975108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브랜드 위치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AA8C3-681B-46B4-92EC-E2FD87463A51}"/>
              </a:ext>
            </a:extLst>
          </p:cNvPr>
          <p:cNvSpPr/>
          <p:nvPr/>
        </p:nvSpPr>
        <p:spPr>
          <a:xfrm>
            <a:off x="8632256" y="423512"/>
            <a:ext cx="1376412" cy="471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가격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EA09C3-1963-4DD1-BF33-700A1C42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60" y="1857375"/>
            <a:ext cx="8532680" cy="4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122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A1538</dc:creator>
  <cp:lastModifiedBy>A1538</cp:lastModifiedBy>
  <cp:revision>20</cp:revision>
  <dcterms:created xsi:type="dcterms:W3CDTF">2021-01-31T05:22:53Z</dcterms:created>
  <dcterms:modified xsi:type="dcterms:W3CDTF">2021-02-01T07:03:29Z</dcterms:modified>
</cp:coreProperties>
</file>