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8" r:id="rId7"/>
    <p:sldId id="262" r:id="rId8"/>
    <p:sldId id="264" r:id="rId9"/>
    <p:sldId id="269" r:id="rId10"/>
    <p:sldId id="267" r:id="rId11"/>
  </p:sldIdLst>
  <p:sldSz cx="12192000" cy="6858000"/>
  <p:notesSz cx="6858000" cy="9144000"/>
  <p:embeddedFontLst>
    <p:embeddedFont>
      <p:font typeface="Tmon몬소리 Black" panose="020B0600000101010101" charset="-127"/>
      <p:bold r:id="rId12"/>
    </p:embeddedFont>
    <p:embeddedFont>
      <p:font typeface="DX꽃바람여인B" panose="02020600000000000000" pitchFamily="18" charset="-127"/>
      <p:regular r:id="rId13"/>
    </p:embeddedFont>
    <p:embeddedFont>
      <p:font typeface="DX영화자막 M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99"/>
  </p:normalViewPr>
  <p:slideViewPr>
    <p:cSldViewPr snapToGrid="0">
      <p:cViewPr varScale="1">
        <p:scale>
          <a:sx n="81" d="100"/>
          <a:sy n="81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1880-0F1E-4AD0-9867-DD336AAB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9A7B9-166E-4D25-A154-7C929D4F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91A24-E834-4A3B-B052-953772C9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5853A-78B8-4344-BA6B-75C8EF0B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9058A-A551-4090-92C2-AE9E978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C7E3-FAAF-46DC-80FB-837A3718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3E79F-5419-4871-9B83-AB83E227C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30429-B752-468F-BEC5-FFAE21BC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8D7EB-61DE-4E2E-8F68-B6F25E6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BDA91-CF3B-4E25-9161-F5DAC279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90859E-9902-4D59-964E-4E1AED2D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0B4C1-0DE3-4EB9-ACDC-9D8F7EAF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8255B-3CF7-4754-B7E2-44FBB4F3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2CAD9-EA7D-4C4F-96D4-43F7496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BD5B1-1E00-4D7A-99F6-909E6A3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2C3F-A02F-4D50-B513-052043C1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B3848-CE75-4AD5-B867-70EC687E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95D-B624-4D49-833B-EBFE3EFE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EFB54-4D95-4A8E-A236-293128CB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184C-A283-42A9-8C99-8B9CDB1B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23F4-AC5A-4232-8063-D9352574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AB330-F8EC-47F2-9141-4408B085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AB19-AB25-409D-AE2B-FEB6068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4005-503C-4BF0-B7B4-AD4B88E6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438A9-984F-4A54-8221-3FCB9F47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3D25-1F03-4219-830F-9653761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0A7-F833-430A-8868-5427DA92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C889-E867-4CBA-B0E7-39AC5195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F0964-6F88-4CC7-BDD6-67C2F75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1EE20-036D-4AFA-9766-98B70F4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D568F-714E-49EC-BCEC-F962DA5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D5D7-FE83-4548-A442-AF75C4C9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89FF0-1129-49F4-9706-32E2E857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9DA41-1ADC-48BC-B4AA-D58CF57E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892894-C07C-459F-A2AF-7084A946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47D43-AA53-4DDF-AB89-719AD01FD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1B8644-5A4A-4E36-AD0F-29AFE354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41B1FD-2DBD-477A-9B23-279EAE24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FC2D8-6653-42F5-A21E-EE9A93BA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B983-58E2-4DCE-B474-56A61148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B4F77-C4C9-4DA3-B07F-85011E89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25759-91C2-4AD3-B81D-85C87E36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F7219-6E3C-44B0-AD05-CB0BE495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8910B-4415-4F49-88CD-71D37F4D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0826F-9DB6-4FC9-8D28-DD615D76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BE739-E90B-4BB2-8173-003C31E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824D-1B4C-40B1-A4B8-C76B9530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7E304-617C-4338-8299-16437467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C9C60-ECA7-45DF-A016-EA299839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F4412-ED01-425C-993A-822ECFBA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79E95-2B4D-45F6-8670-472F2D93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71846-C8B8-4A48-82C3-9A53B356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7022-13F3-49BA-9E43-31A4BD28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917E53-4104-4703-9437-5EE4F6B34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DC178-CDBD-439A-8E55-D9B9205E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85F5C-508B-4D65-8596-BE872513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91686-6795-4AD9-B62B-82B843B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6FEC4-7EA4-44A2-BAF1-94FACBCE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4A4BC0-4FA3-4EFA-B913-89988343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DC275-B9A6-491C-A600-B8B804B7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73102-F5E2-4D8F-AD49-DD8596AF0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85D61-022A-455C-A99F-FC9860168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E0C87-6615-4DE4-80CC-BE8CE6EB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5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4CF-B506-4AA0-818F-7A4F9C367978}"/>
              </a:ext>
            </a:extLst>
          </p:cNvPr>
          <p:cNvSpPr txBox="1"/>
          <p:nvPr/>
        </p:nvSpPr>
        <p:spPr>
          <a:xfrm>
            <a:off x="3097569" y="2935353"/>
            <a:ext cx="412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COVID 19</a:t>
            </a:r>
            <a:endParaRPr lang="ko-KR" altLang="en-US" sz="4800" b="1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912497-77DF-45E6-A28E-79B42E75BFB4}"/>
              </a:ext>
            </a:extLst>
          </p:cNvPr>
          <p:cNvCxnSpPr>
            <a:cxnSpLocks/>
          </p:cNvCxnSpPr>
          <p:nvPr/>
        </p:nvCxnSpPr>
        <p:spPr>
          <a:xfrm>
            <a:off x="6254320" y="3766350"/>
            <a:ext cx="12635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0382B-EAC8-4BC5-A456-D8D6FCEDB4F2}"/>
              </a:ext>
            </a:extLst>
          </p:cNvPr>
          <p:cNvSpPr txBox="1"/>
          <p:nvPr/>
        </p:nvSpPr>
        <p:spPr>
          <a:xfrm>
            <a:off x="6254320" y="3120018"/>
            <a:ext cx="46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한눈에 보는 코로나 안심지역 플랫폼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64AEAC-44D8-4382-8708-49D21F283076}"/>
              </a:ext>
            </a:extLst>
          </p:cNvPr>
          <p:cNvCxnSpPr>
            <a:cxnSpLocks/>
          </p:cNvCxnSpPr>
          <p:nvPr/>
        </p:nvCxnSpPr>
        <p:spPr>
          <a:xfrm>
            <a:off x="6254320" y="2903541"/>
            <a:ext cx="12635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8C3D8B-AA78-4956-8FE6-E96A97D14187}"/>
              </a:ext>
            </a:extLst>
          </p:cNvPr>
          <p:cNvSpPr txBox="1"/>
          <p:nvPr/>
        </p:nvSpPr>
        <p:spPr>
          <a:xfrm>
            <a:off x="2710650" y="2488042"/>
            <a:ext cx="78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930CF-B328-448E-9F1C-FC9C1A97B545}"/>
              </a:ext>
            </a:extLst>
          </p:cNvPr>
          <p:cNvSpPr txBox="1"/>
          <p:nvPr/>
        </p:nvSpPr>
        <p:spPr>
          <a:xfrm>
            <a:off x="181231" y="247136"/>
            <a:ext cx="367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인터페이스 개발 프로젝트  </a:t>
            </a:r>
            <a:r>
              <a:rPr lang="ko-KR" altLang="en-US" sz="1400" spc="-1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기획안</a:t>
            </a:r>
            <a:endParaRPr lang="ko-KR" altLang="en-US" sz="14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974CB4-90DC-824D-9BEF-007BA32AC903}"/>
              </a:ext>
            </a:extLst>
          </p:cNvPr>
          <p:cNvSpPr/>
          <p:nvPr/>
        </p:nvSpPr>
        <p:spPr>
          <a:xfrm>
            <a:off x="160639" y="197708"/>
            <a:ext cx="11850130" cy="6450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" name="직사각형 2"/>
          <p:cNvSpPr/>
          <p:nvPr/>
        </p:nvSpPr>
        <p:spPr>
          <a:xfrm>
            <a:off x="8021217" y="4489544"/>
            <a:ext cx="2951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4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</a:t>
            </a:r>
          </a:p>
          <a:p>
            <a:pPr fontAlgn="base"/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팀이름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코딩해조</a:t>
            </a:r>
          </a:p>
          <a:p>
            <a:pPr fontAlgn="base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팀장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윤상원</a:t>
            </a:r>
          </a:p>
          <a:p>
            <a:pPr fontAlgn="base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팀원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진수정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공하영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강용</a:t>
            </a:r>
          </a:p>
        </p:txBody>
      </p:sp>
    </p:spTree>
    <p:extLst>
      <p:ext uri="{BB962C8B-B14F-4D97-AF65-F5344CB8AC3E}">
        <p14:creationId xmlns:p14="http://schemas.microsoft.com/office/powerpoint/2010/main" val="83817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F29020-9255-4789-AE63-573E83502103}"/>
              </a:ext>
            </a:extLst>
          </p:cNvPr>
          <p:cNvSpPr txBox="1"/>
          <p:nvPr/>
        </p:nvSpPr>
        <p:spPr>
          <a:xfrm>
            <a:off x="4285477" y="2941784"/>
            <a:ext cx="348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Thank you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EF9FB-C0EA-49EE-AFFC-0DACEBDFFE0F}"/>
              </a:ext>
            </a:extLst>
          </p:cNvPr>
          <p:cNvSpPr/>
          <p:nvPr/>
        </p:nvSpPr>
        <p:spPr>
          <a:xfrm>
            <a:off x="4155271" y="2883664"/>
            <a:ext cx="3648722" cy="9343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B7EE9-C2DD-4041-B412-AFD73010C56E}"/>
              </a:ext>
            </a:extLst>
          </p:cNvPr>
          <p:cNvSpPr txBox="1"/>
          <p:nvPr/>
        </p:nvSpPr>
        <p:spPr>
          <a:xfrm>
            <a:off x="3556549" y="2290818"/>
            <a:ext cx="78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9C2BA16-5841-BE48-AED8-08DE0B99C71F}"/>
              </a:ext>
            </a:extLst>
          </p:cNvPr>
          <p:cNvCxnSpPr>
            <a:cxnSpLocks/>
          </p:cNvCxnSpPr>
          <p:nvPr/>
        </p:nvCxnSpPr>
        <p:spPr>
          <a:xfrm>
            <a:off x="0" y="3344096"/>
            <a:ext cx="4155271" cy="298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7">
            <a:extLst>
              <a:ext uri="{FF2B5EF4-FFF2-40B4-BE49-F238E27FC236}">
                <a16:creationId xmlns:a16="http://schemas.microsoft.com/office/drawing/2014/main" id="{536F3792-8516-B944-BC7E-0250AC93322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03993" y="3350851"/>
            <a:ext cx="4388007" cy="514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7C6829-B938-4DBA-A05C-540FFD8DCA22}"/>
              </a:ext>
            </a:extLst>
          </p:cNvPr>
          <p:cNvSpPr txBox="1"/>
          <p:nvPr/>
        </p:nvSpPr>
        <p:spPr>
          <a:xfrm>
            <a:off x="181231" y="247136"/>
            <a:ext cx="367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인터페이스 개발 프로젝트  </a:t>
            </a:r>
            <a:r>
              <a:rPr lang="ko-KR" altLang="en-US" sz="1400" spc="-1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기획안</a:t>
            </a:r>
            <a:endParaRPr lang="ko-KR" altLang="en-US" sz="14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2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410C4F-E133-4682-83BF-371A0D8FAC00}"/>
              </a:ext>
            </a:extLst>
          </p:cNvPr>
          <p:cNvSpPr txBox="1"/>
          <p:nvPr/>
        </p:nvSpPr>
        <p:spPr>
          <a:xfrm>
            <a:off x="148185" y="23982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INDEX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4945CE-6300-402C-B4C4-B232F913D2DC}"/>
              </a:ext>
            </a:extLst>
          </p:cNvPr>
          <p:cNvCxnSpPr>
            <a:cxnSpLocks/>
          </p:cNvCxnSpPr>
          <p:nvPr/>
        </p:nvCxnSpPr>
        <p:spPr>
          <a:xfrm>
            <a:off x="2610036" y="2825320"/>
            <a:ext cx="9581964" cy="688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A77E1D-CBBC-46C6-864C-8A4778F17E26}"/>
              </a:ext>
            </a:extLst>
          </p:cNvPr>
          <p:cNvSpPr txBox="1"/>
          <p:nvPr/>
        </p:nvSpPr>
        <p:spPr>
          <a:xfrm>
            <a:off x="214720" y="2310335"/>
            <a:ext cx="412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COVID 19</a:t>
            </a:r>
            <a:endParaRPr lang="ko-KR" altLang="en-US" sz="40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CB426-0AA7-43C0-BB6E-3E230D5E2530}"/>
              </a:ext>
            </a:extLst>
          </p:cNvPr>
          <p:cNvSpPr txBox="1"/>
          <p:nvPr/>
        </p:nvSpPr>
        <p:spPr>
          <a:xfrm>
            <a:off x="-3184" y="1956392"/>
            <a:ext cx="782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0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FE2824-4619-4F40-94BE-C4C57583A33D}"/>
              </a:ext>
            </a:extLst>
          </p:cNvPr>
          <p:cNvSpPr/>
          <p:nvPr/>
        </p:nvSpPr>
        <p:spPr>
          <a:xfrm>
            <a:off x="4845061" y="2688992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6873E87-AF9C-40A4-B064-44A373DCAA06}"/>
              </a:ext>
            </a:extLst>
          </p:cNvPr>
          <p:cNvSpPr/>
          <p:nvPr/>
        </p:nvSpPr>
        <p:spPr>
          <a:xfrm>
            <a:off x="6704218" y="2703372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A8F0522-663D-4CCF-9C8F-FA0485F33DD2}"/>
              </a:ext>
            </a:extLst>
          </p:cNvPr>
          <p:cNvSpPr/>
          <p:nvPr/>
        </p:nvSpPr>
        <p:spPr>
          <a:xfrm>
            <a:off x="8612907" y="2732147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482A276-564E-4B9D-A945-BB7A89F84462}"/>
              </a:ext>
            </a:extLst>
          </p:cNvPr>
          <p:cNvSpPr/>
          <p:nvPr/>
        </p:nvSpPr>
        <p:spPr>
          <a:xfrm>
            <a:off x="10459059" y="2740038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DDA6F-F7C5-4BFD-B051-FCD4EFDBB45A}"/>
              </a:ext>
            </a:extLst>
          </p:cNvPr>
          <p:cNvSpPr txBox="1"/>
          <p:nvPr/>
        </p:nvSpPr>
        <p:spPr>
          <a:xfrm>
            <a:off x="4102237" y="3671492"/>
            <a:ext cx="19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주제선정이유</a:t>
            </a:r>
            <a:endParaRPr lang="en-US" altLang="ko-KR" sz="14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FABF2-90DC-49D5-AFCA-BFDAD0074CF5}"/>
              </a:ext>
            </a:extLst>
          </p:cNvPr>
          <p:cNvSpPr txBox="1"/>
          <p:nvPr/>
        </p:nvSpPr>
        <p:spPr>
          <a:xfrm>
            <a:off x="9825249" y="3181481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4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1F04B-1EBC-4F5E-A254-E2C1EA5326B7}"/>
              </a:ext>
            </a:extLst>
          </p:cNvPr>
          <p:cNvSpPr txBox="1"/>
          <p:nvPr/>
        </p:nvSpPr>
        <p:spPr>
          <a:xfrm>
            <a:off x="4268695" y="3196937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1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1C9BF-CEF7-43DF-A8E7-AC238CC3F898}"/>
              </a:ext>
            </a:extLst>
          </p:cNvPr>
          <p:cNvSpPr txBox="1"/>
          <p:nvPr/>
        </p:nvSpPr>
        <p:spPr>
          <a:xfrm>
            <a:off x="6096000" y="3215558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2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9566E-A6B3-4672-AF0D-64E0EDBD2B6F}"/>
              </a:ext>
            </a:extLst>
          </p:cNvPr>
          <p:cNvSpPr txBox="1"/>
          <p:nvPr/>
        </p:nvSpPr>
        <p:spPr>
          <a:xfrm>
            <a:off x="5957438" y="3686917"/>
            <a:ext cx="19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홈페이지 주요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4E857-E9CC-4626-BF7B-BFBD8AC2A60D}"/>
              </a:ext>
            </a:extLst>
          </p:cNvPr>
          <p:cNvSpPr txBox="1"/>
          <p:nvPr/>
        </p:nvSpPr>
        <p:spPr>
          <a:xfrm>
            <a:off x="7812639" y="3658751"/>
            <a:ext cx="19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홈페이지 구상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9B6F52-7CFE-4925-AAF6-E60ADD5F735F}"/>
              </a:ext>
            </a:extLst>
          </p:cNvPr>
          <p:cNvSpPr txBox="1"/>
          <p:nvPr/>
        </p:nvSpPr>
        <p:spPr>
          <a:xfrm>
            <a:off x="7979096" y="3203428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3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83BC7-4E65-4F60-8D77-1134FCB0ACCE}"/>
              </a:ext>
            </a:extLst>
          </p:cNvPr>
          <p:cNvSpPr txBox="1"/>
          <p:nvPr/>
        </p:nvSpPr>
        <p:spPr>
          <a:xfrm>
            <a:off x="9658791" y="3686918"/>
            <a:ext cx="240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프로젝트 개발일정</a:t>
            </a:r>
            <a:r>
              <a:rPr lang="en-US" altLang="ko-KR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</a:t>
            </a:r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팀원역할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ACA5-D400-492D-9058-1110AFCDB5B0}"/>
              </a:ext>
            </a:extLst>
          </p:cNvPr>
          <p:cNvSpPr txBox="1"/>
          <p:nvPr/>
        </p:nvSpPr>
        <p:spPr>
          <a:xfrm>
            <a:off x="183697" y="684629"/>
            <a:ext cx="130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858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3031" y="1245583"/>
            <a:ext cx="564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선정이유</a:t>
            </a:r>
            <a:r>
              <a:rPr lang="en-US" altLang="ko-KR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코로나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19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가 언제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어디서 감염될지 모르는 상황 속에 국민들의 불안이 나날이 커져가고 있습니다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이를 해결하고자 우리 생활 주변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서울지역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에 놓인 위험도를 한눈에 파악할 수 있도록 웹을 구축하고자 합니다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2B70F-5FCC-4644-9F19-6D76D414230C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2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1E1DF-1B7E-428F-91A4-FDAA98B74986}"/>
              </a:ext>
            </a:extLst>
          </p:cNvPr>
          <p:cNvSpPr txBox="1"/>
          <p:nvPr/>
        </p:nvSpPr>
        <p:spPr>
          <a:xfrm>
            <a:off x="183698" y="684629"/>
            <a:ext cx="202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 선정 이유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CB6BDE-9726-443F-A64A-161DBCBE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0" y="2668312"/>
            <a:ext cx="5414128" cy="37541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967E6-2313-4C0F-AB25-EB2712563151}"/>
              </a:ext>
            </a:extLst>
          </p:cNvPr>
          <p:cNvSpPr/>
          <p:nvPr/>
        </p:nvSpPr>
        <p:spPr>
          <a:xfrm>
            <a:off x="6224834" y="2611594"/>
            <a:ext cx="5728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기존 포털사이트의 정보를 일일이 찾아야 하는 사용자들의 번거로움은 덜고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편리성을 높이기 위해 매일 변화하는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수와 선별 진료소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 식당 및 병원 관련 내용을 통합적으로 담았습니다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D721B8-2CF2-4C6C-963D-756688F605F1}"/>
              </a:ext>
            </a:extLst>
          </p:cNvPr>
          <p:cNvSpPr/>
          <p:nvPr/>
        </p:nvSpPr>
        <p:spPr>
          <a:xfrm>
            <a:off x="6224834" y="3910192"/>
            <a:ext cx="5728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공공 데이터 기반의 코로나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19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 지역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구단위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정보를 제공해 감염에 대한 위험을 줄이고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</a:p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상대적으로 코로나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확진자가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적은 지역의 안심 식당 및 안심 병원을 이용할 수 있고자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하였습나다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endParaRPr lang="en-US" altLang="ko-KR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410C4F-E133-4682-83BF-371A0D8FAC00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2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313233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313233" y="5348054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AEA52E-20AC-46BA-83C1-50860CFC4CBD}"/>
              </a:ext>
            </a:extLst>
          </p:cNvPr>
          <p:cNvSpPr txBox="1"/>
          <p:nvPr/>
        </p:nvSpPr>
        <p:spPr>
          <a:xfrm>
            <a:off x="1189487" y="2156565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CB2D2-9F2F-48EA-AB05-0FDE06FC7F58}"/>
              </a:ext>
            </a:extLst>
          </p:cNvPr>
          <p:cNvSpPr txBox="1"/>
          <p:nvPr/>
        </p:nvSpPr>
        <p:spPr>
          <a:xfrm>
            <a:off x="3499452" y="2166993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4749A-8604-4A98-8224-80088E300728}"/>
              </a:ext>
            </a:extLst>
          </p:cNvPr>
          <p:cNvSpPr txBox="1"/>
          <p:nvPr/>
        </p:nvSpPr>
        <p:spPr>
          <a:xfrm>
            <a:off x="1174692" y="4973816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5DC5AF-1D13-4261-A86A-E0BF8E7BD5C0}"/>
              </a:ext>
            </a:extLst>
          </p:cNvPr>
          <p:cNvSpPr txBox="1"/>
          <p:nvPr/>
        </p:nvSpPr>
        <p:spPr>
          <a:xfrm>
            <a:off x="3673719" y="4981622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FC1CEE-73AF-4C10-986E-3B5ECC624731}"/>
              </a:ext>
            </a:extLst>
          </p:cNvPr>
          <p:cNvSpPr txBox="1"/>
          <p:nvPr/>
        </p:nvSpPr>
        <p:spPr>
          <a:xfrm>
            <a:off x="373229" y="2469836"/>
            <a:ext cx="22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회원가입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/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로그인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AA999-E674-4317-A01E-CFE4FA56A7AD}"/>
              </a:ext>
            </a:extLst>
          </p:cNvPr>
          <p:cNvSpPr txBox="1"/>
          <p:nvPr/>
        </p:nvSpPr>
        <p:spPr>
          <a:xfrm>
            <a:off x="5947440" y="2148959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E414B-CC7E-4D9D-BEA8-1ACF5774E3FC}"/>
              </a:ext>
            </a:extLst>
          </p:cNvPr>
          <p:cNvSpPr txBox="1"/>
          <p:nvPr/>
        </p:nvSpPr>
        <p:spPr>
          <a:xfrm>
            <a:off x="5947440" y="4973815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4C981-5056-4CE6-8541-61E6B85562BB}"/>
              </a:ext>
            </a:extLst>
          </p:cNvPr>
          <p:cNvSpPr txBox="1"/>
          <p:nvPr/>
        </p:nvSpPr>
        <p:spPr>
          <a:xfrm>
            <a:off x="183698" y="684629"/>
            <a:ext cx="202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 주요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0BA8-7148-B542-9A0E-CE9939B247E9}"/>
              </a:ext>
            </a:extLst>
          </p:cNvPr>
          <p:cNvSpPr txBox="1"/>
          <p:nvPr/>
        </p:nvSpPr>
        <p:spPr>
          <a:xfrm>
            <a:off x="2838894" y="2430823"/>
            <a:ext cx="218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API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활용 코로나 관련 정보 제공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95B0EA-E6D4-8840-8F27-1842B363ED8F}"/>
              </a:ext>
            </a:extLst>
          </p:cNvPr>
          <p:cNvSpPr txBox="1"/>
          <p:nvPr/>
        </p:nvSpPr>
        <p:spPr>
          <a:xfrm>
            <a:off x="4985938" y="2469836"/>
            <a:ext cx="22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검색 창과 버튼을 통한 분류작업</a:t>
            </a:r>
          </a:p>
        </p:txBody>
      </p:sp>
      <p:pic>
        <p:nvPicPr>
          <p:cNvPr id="1032" name="Picture 8" descr="https://lh6.googleusercontent.com/YhG6XbNuVjpotSJvPmmbgDAIyRDhy3-2QJPV7NkdfMH3R6R72rEgNIGgLBiJ90PH89gC93Owz0JDcZAqpivoQOoFy3yXLrUt891S8_OhSEfpETMGaRQxyiaBkAy0w_g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" y="3192853"/>
            <a:ext cx="1484144" cy="14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k_MBJDEz1qaLof-IktJzDtJk17UAGMONFDdllnMBXiZTlwr8Tpd-kKt3oBFUEDKYMuUWTzQdgLaKd6ujGzxr8EsU9QGctuaMF2OONkp40XQVJhCD-bMog-ntHaj54x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08" y="3146058"/>
            <a:ext cx="1686179" cy="16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9nnJXig0pBRwQMcMiw7qNGX9-36GpKwEh8Nt4SpHzcRzmJFZs3iSs1efnHjGaAS5rY8BuJJs7FS8cHlum_cy_t2RVUNPWqelsCth38ndMoaVgBqLtuAyLTJQW0MW3r_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96" y="3298416"/>
            <a:ext cx="1280185" cy="12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36AA999-E674-4317-A01E-CFE4FA56A7AD}"/>
              </a:ext>
            </a:extLst>
          </p:cNvPr>
          <p:cNvSpPr txBox="1"/>
          <p:nvPr/>
        </p:nvSpPr>
        <p:spPr>
          <a:xfrm>
            <a:off x="8363811" y="213843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E414B-CC7E-4D9D-BEA8-1ACF5774E3FC}"/>
              </a:ext>
            </a:extLst>
          </p:cNvPr>
          <p:cNvSpPr txBox="1"/>
          <p:nvPr/>
        </p:nvSpPr>
        <p:spPr>
          <a:xfrm>
            <a:off x="8363810" y="4982318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5B0EA-E6D4-8840-8F27-1842B363ED8F}"/>
              </a:ext>
            </a:extLst>
          </p:cNvPr>
          <p:cNvSpPr txBox="1"/>
          <p:nvPr/>
        </p:nvSpPr>
        <p:spPr>
          <a:xfrm>
            <a:off x="7936319" y="2475793"/>
            <a:ext cx="12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게시판 기능</a:t>
            </a:r>
          </a:p>
          <a:p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추천 장소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pic>
        <p:nvPicPr>
          <p:cNvPr id="1038" name="Picture 14" descr="https://lh4.googleusercontent.com/Lgei8Z9lOtd20cGj5kOB4X-v8bOCckl0FIae4P6mJP62-GZsFBcrN3nx-aJUU1FIuwt8c-7ZkkWIlqirZoirkXd8zVxPCzEoO5PYUxEFt9i8nPkinhiQNSDNhu_Gu04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195" y="3238034"/>
            <a:ext cx="1438965" cy="14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_95tk_tjc3Ka_1GZuI6qlNFcygoWFnI85S1WhRQpNgs01PWFmM9yUtX5e7zYPD3DdcAl13Y_G92Pu7Pa07spnz8Oh25GQXG_Svj56xU8f8t4bvvRlDPawDq6eSqz2CG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28" y="3238034"/>
            <a:ext cx="1502229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36AA999-E674-4317-A01E-CFE4FA56A7AD}"/>
              </a:ext>
            </a:extLst>
          </p:cNvPr>
          <p:cNvSpPr txBox="1"/>
          <p:nvPr/>
        </p:nvSpPr>
        <p:spPr>
          <a:xfrm>
            <a:off x="10720763" y="216921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EE414B-CC7E-4D9D-BEA8-1ACF5774E3FC}"/>
              </a:ext>
            </a:extLst>
          </p:cNvPr>
          <p:cNvSpPr txBox="1"/>
          <p:nvPr/>
        </p:nvSpPr>
        <p:spPr>
          <a:xfrm>
            <a:off x="10689477" y="497381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5B0EA-E6D4-8840-8F27-1842B363ED8F}"/>
              </a:ext>
            </a:extLst>
          </p:cNvPr>
          <p:cNvSpPr txBox="1"/>
          <p:nvPr/>
        </p:nvSpPr>
        <p:spPr>
          <a:xfrm>
            <a:off x="9871788" y="2517173"/>
            <a:ext cx="227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지도 검색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위치 서비스</a:t>
            </a:r>
          </a:p>
          <a:p>
            <a:pPr algn="ctr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카카오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맵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2682295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5028722" y="2069127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7546654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9950180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2760155" y="5348054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5184442" y="5323895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7574647" y="5350275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9950180" y="5348053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A1373-4826-4614-B5B4-9C0F9A7C2172}"/>
              </a:ext>
            </a:extLst>
          </p:cNvPr>
          <p:cNvSpPr/>
          <p:nvPr/>
        </p:nvSpPr>
        <p:spPr>
          <a:xfrm>
            <a:off x="858513" y="1120314"/>
            <a:ext cx="11121993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2BE97-4A2B-4592-96E8-EE096FB95A60}"/>
              </a:ext>
            </a:extLst>
          </p:cNvPr>
          <p:cNvSpPr txBox="1"/>
          <p:nvPr/>
        </p:nvSpPr>
        <p:spPr>
          <a:xfrm>
            <a:off x="858514" y="1425291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서울시 코로나 </a:t>
            </a:r>
            <a:r>
              <a:rPr lang="ko-KR" altLang="en-US" sz="2400" b="1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현황</a:t>
            </a: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561A5EF7-71CD-4870-BEF1-9758B370300A}"/>
              </a:ext>
            </a:extLst>
          </p:cNvPr>
          <p:cNvSpPr/>
          <p:nvPr/>
        </p:nvSpPr>
        <p:spPr>
          <a:xfrm>
            <a:off x="7453704" y="1425468"/>
            <a:ext cx="1353722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</a:t>
            </a:r>
          </a:p>
        </p:txBody>
      </p:sp>
      <p:sp>
        <p:nvSpPr>
          <p:cNvPr id="19" name="사각형: 둥근 모서리 47">
            <a:extLst>
              <a:ext uri="{FF2B5EF4-FFF2-40B4-BE49-F238E27FC236}">
                <a16:creationId xmlns:a16="http://schemas.microsoft.com/office/drawing/2014/main" id="{A27CED3E-44F1-4F6F-A6EA-9F2641DCF098}"/>
              </a:ext>
            </a:extLst>
          </p:cNvPr>
          <p:cNvSpPr/>
          <p:nvPr/>
        </p:nvSpPr>
        <p:spPr>
          <a:xfrm>
            <a:off x="10094214" y="1425291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22" name="사각형: 둥근 모서리 48">
            <a:extLst>
              <a:ext uri="{FF2B5EF4-FFF2-40B4-BE49-F238E27FC236}">
                <a16:creationId xmlns:a16="http://schemas.microsoft.com/office/drawing/2014/main" id="{592C2DF6-8797-488D-9760-910122F15253}"/>
              </a:ext>
            </a:extLst>
          </p:cNvPr>
          <p:cNvSpPr/>
          <p:nvPr/>
        </p:nvSpPr>
        <p:spPr>
          <a:xfrm>
            <a:off x="11018774" y="1425291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23" name="사각형: 둥근 모서리 49">
            <a:extLst>
              <a:ext uri="{FF2B5EF4-FFF2-40B4-BE49-F238E27FC236}">
                <a16:creationId xmlns:a16="http://schemas.microsoft.com/office/drawing/2014/main" id="{21843CD7-DCC0-4F36-9F33-2877C8F00F42}"/>
              </a:ext>
            </a:extLst>
          </p:cNvPr>
          <p:cNvSpPr/>
          <p:nvPr/>
        </p:nvSpPr>
        <p:spPr>
          <a:xfrm>
            <a:off x="6264194" y="1425291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24" name="사각형: 둥근 모서리 50">
            <a:extLst>
              <a:ext uri="{FF2B5EF4-FFF2-40B4-BE49-F238E27FC236}">
                <a16:creationId xmlns:a16="http://schemas.microsoft.com/office/drawing/2014/main" id="{71A80429-6129-446C-8312-C8E2027B7F67}"/>
              </a:ext>
            </a:extLst>
          </p:cNvPr>
          <p:cNvSpPr/>
          <p:nvPr/>
        </p:nvSpPr>
        <p:spPr>
          <a:xfrm>
            <a:off x="8891431" y="1425291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안심병원</a:t>
            </a:r>
            <a:endParaRPr lang="en-US" altLang="ko-KR" sz="1600" dirty="0"/>
          </a:p>
        </p:txBody>
      </p:sp>
      <p:sp>
        <p:nvSpPr>
          <p:cNvPr id="25" name="사각형: 둥근 모서리 51">
            <a:extLst>
              <a:ext uri="{FF2B5EF4-FFF2-40B4-BE49-F238E27FC236}">
                <a16:creationId xmlns:a16="http://schemas.microsoft.com/office/drawing/2014/main" id="{BD4BEBDD-3F44-4E4B-8476-C4E2CA7F5661}"/>
              </a:ext>
            </a:extLst>
          </p:cNvPr>
          <p:cNvSpPr/>
          <p:nvPr/>
        </p:nvSpPr>
        <p:spPr>
          <a:xfrm>
            <a:off x="5341559" y="1425291"/>
            <a:ext cx="838630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919537E-6D27-4D36-865A-92A7B4CE6627}"/>
              </a:ext>
            </a:extLst>
          </p:cNvPr>
          <p:cNvSpPr txBox="1"/>
          <p:nvPr/>
        </p:nvSpPr>
        <p:spPr>
          <a:xfrm>
            <a:off x="18369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코로나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API</a:t>
            </a:r>
            <a:endParaRPr lang="ko-KR" altLang="en-US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A2E29E8-B245-40BB-ACF9-FA83447AFB7C}"/>
              </a:ext>
            </a:extLst>
          </p:cNvPr>
          <p:cNvGrpSpPr/>
          <p:nvPr/>
        </p:nvGrpSpPr>
        <p:grpSpPr>
          <a:xfrm>
            <a:off x="2402371" y="2191933"/>
            <a:ext cx="7387258" cy="4666067"/>
            <a:chOff x="1927071" y="1142102"/>
            <a:chExt cx="8337858" cy="5527837"/>
          </a:xfrm>
        </p:grpSpPr>
        <p:pic>
          <p:nvPicPr>
            <p:cNvPr id="122" name="그림 121" descr="지도이(가) 표시된 사진&#10;&#10;자동 생성된 설명">
              <a:extLst>
                <a:ext uri="{FF2B5EF4-FFF2-40B4-BE49-F238E27FC236}">
                  <a16:creationId xmlns:a16="http://schemas.microsoft.com/office/drawing/2014/main" id="{CEE7CFDB-7C92-4FD5-8F1A-073FCC03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071" y="1142102"/>
              <a:ext cx="8337857" cy="5527837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387E93-4C30-44B8-ABC9-E87ED7360628}"/>
                </a:ext>
              </a:extLst>
            </p:cNvPr>
            <p:cNvSpPr txBox="1"/>
            <p:nvPr/>
          </p:nvSpPr>
          <p:spPr>
            <a:xfrm>
              <a:off x="7715772" y="241372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F07212-AB8D-4D34-A1B0-33CD52A852EB}"/>
                </a:ext>
              </a:extLst>
            </p:cNvPr>
            <p:cNvSpPr txBox="1"/>
            <p:nvPr/>
          </p:nvSpPr>
          <p:spPr>
            <a:xfrm>
              <a:off x="6503003" y="1635299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269405-E6C1-4009-8A85-8B2CA21E3F7C}"/>
                </a:ext>
              </a:extLst>
            </p:cNvPr>
            <p:cNvSpPr txBox="1"/>
            <p:nvPr/>
          </p:nvSpPr>
          <p:spPr>
            <a:xfrm>
              <a:off x="8073227" y="3366486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2921C06-0881-4003-86F5-978E6E43CA18}"/>
                </a:ext>
              </a:extLst>
            </p:cNvPr>
            <p:cNvSpPr txBox="1"/>
            <p:nvPr/>
          </p:nvSpPr>
          <p:spPr>
            <a:xfrm>
              <a:off x="9213810" y="4127316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79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04115DA-CDD0-42AE-AE98-D89EB59DAADE}"/>
                </a:ext>
              </a:extLst>
            </p:cNvPr>
            <p:cNvSpPr txBox="1"/>
            <p:nvPr/>
          </p:nvSpPr>
          <p:spPr>
            <a:xfrm>
              <a:off x="7028563" y="5018212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E9DC7B1-25F0-43E7-9272-D145B65CD54D}"/>
                </a:ext>
              </a:extLst>
            </p:cNvPr>
            <p:cNvSpPr txBox="1"/>
            <p:nvPr/>
          </p:nvSpPr>
          <p:spPr>
            <a:xfrm>
              <a:off x="8571779" y="4826285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93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83BC9D1-BB05-452F-938C-C10A714CF081}"/>
                </a:ext>
              </a:extLst>
            </p:cNvPr>
            <p:cNvSpPr txBox="1"/>
            <p:nvPr/>
          </p:nvSpPr>
          <p:spPr>
            <a:xfrm>
              <a:off x="6096000" y="5381082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97460F2-6D86-4285-83C2-9AD53BF441EF}"/>
                </a:ext>
              </a:extLst>
            </p:cNvPr>
            <p:cNvSpPr txBox="1"/>
            <p:nvPr/>
          </p:nvSpPr>
          <p:spPr>
            <a:xfrm>
              <a:off x="4908451" y="5705914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6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51FBC8B-0EA6-462E-88A1-02953AD93E61}"/>
                </a:ext>
              </a:extLst>
            </p:cNvPr>
            <p:cNvSpPr txBox="1"/>
            <p:nvPr/>
          </p:nvSpPr>
          <p:spPr>
            <a:xfrm>
              <a:off x="5588017" y="4800909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72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7C70D46-77D8-4704-8D49-D21EAE249FAB}"/>
                </a:ext>
              </a:extLst>
            </p:cNvPr>
            <p:cNvSpPr txBox="1"/>
            <p:nvPr/>
          </p:nvSpPr>
          <p:spPr>
            <a:xfrm>
              <a:off x="3485977" y="5513987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23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FC14FD2-EBA1-4009-8FF1-072F833616BC}"/>
                </a:ext>
              </a:extLst>
            </p:cNvPr>
            <p:cNvSpPr txBox="1"/>
            <p:nvPr/>
          </p:nvSpPr>
          <p:spPr>
            <a:xfrm>
              <a:off x="2434858" y="49557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AFF79F-11F6-4D40-9EE2-5338EEA743EF}"/>
                </a:ext>
              </a:extLst>
            </p:cNvPr>
            <p:cNvSpPr txBox="1"/>
            <p:nvPr/>
          </p:nvSpPr>
          <p:spPr>
            <a:xfrm>
              <a:off x="2148892" y="32415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43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50E5F2-7EA3-48BA-9ABD-30DE42E366CF}"/>
                </a:ext>
              </a:extLst>
            </p:cNvPr>
            <p:cNvSpPr txBox="1"/>
            <p:nvPr/>
          </p:nvSpPr>
          <p:spPr>
            <a:xfrm>
              <a:off x="3420444" y="40986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93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481925-E991-4D63-AC3D-1A8501112520}"/>
                </a:ext>
              </a:extLst>
            </p:cNvPr>
            <p:cNvSpPr txBox="1"/>
            <p:nvPr/>
          </p:nvSpPr>
          <p:spPr>
            <a:xfrm>
              <a:off x="4083126" y="4614385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37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16F4BEC-5C00-4493-9417-D92DA76C65AA}"/>
                </a:ext>
              </a:extLst>
            </p:cNvPr>
            <p:cNvSpPr txBox="1"/>
            <p:nvPr/>
          </p:nvSpPr>
          <p:spPr>
            <a:xfrm>
              <a:off x="6134428" y="442999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31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D08C22F-4521-4608-8766-03CFD3209BD0}"/>
                </a:ext>
              </a:extLst>
            </p:cNvPr>
            <p:cNvSpPr txBox="1"/>
            <p:nvPr/>
          </p:nvSpPr>
          <p:spPr>
            <a:xfrm>
              <a:off x="6842686" y="4110048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13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8CC70BA-CFCD-4071-8D2A-11EE5093BD2B}"/>
                </a:ext>
              </a:extLst>
            </p:cNvPr>
            <p:cNvSpPr txBox="1"/>
            <p:nvPr/>
          </p:nvSpPr>
          <p:spPr>
            <a:xfrm>
              <a:off x="7906118" y="4276384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C2C4FA7-C637-4DB5-897E-2F23859D289E}"/>
                </a:ext>
              </a:extLst>
            </p:cNvPr>
            <p:cNvSpPr txBox="1"/>
            <p:nvPr/>
          </p:nvSpPr>
          <p:spPr>
            <a:xfrm>
              <a:off x="4777436" y="3993156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E14D7FF-D803-4CCF-BDCF-EA4745F87306}"/>
                </a:ext>
              </a:extLst>
            </p:cNvPr>
            <p:cNvSpPr txBox="1"/>
            <p:nvPr/>
          </p:nvSpPr>
          <p:spPr>
            <a:xfrm>
              <a:off x="7380558" y="3599101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8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05A036-D517-404F-A948-905DF4DB5746}"/>
                </a:ext>
              </a:extLst>
            </p:cNvPr>
            <p:cNvSpPr txBox="1"/>
            <p:nvPr/>
          </p:nvSpPr>
          <p:spPr>
            <a:xfrm>
              <a:off x="5959570" y="211276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0070C0"/>
                  </a:solidFill>
                </a:rPr>
                <a:t>31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610873-F697-4892-B848-C23EB801AD59}"/>
                </a:ext>
              </a:extLst>
            </p:cNvPr>
            <p:cNvSpPr txBox="1"/>
            <p:nvPr/>
          </p:nvSpPr>
          <p:spPr>
            <a:xfrm>
              <a:off x="7028563" y="296409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83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BB63041-CA48-4EB1-9270-FA79C34956D7}"/>
                </a:ext>
              </a:extLst>
            </p:cNvPr>
            <p:cNvSpPr txBox="1"/>
            <p:nvPr/>
          </p:nvSpPr>
          <p:spPr>
            <a:xfrm>
              <a:off x="6113576" y="349163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2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pic>
          <p:nvPicPr>
            <p:cNvPr id="145" name="그림 144" descr="쿠키틀, 주방용품이(가) 표시된 사진&#10;&#10;자동 생성된 설명">
              <a:extLst>
                <a:ext uri="{FF2B5EF4-FFF2-40B4-BE49-F238E27FC236}">
                  <a16:creationId xmlns:a16="http://schemas.microsoft.com/office/drawing/2014/main" id="{69559295-4D81-47EC-9982-18C833F4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045" y="1660887"/>
              <a:ext cx="2648531" cy="21491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756AB0F-E534-4643-AA9F-7D61FEB069FE}"/>
                </a:ext>
              </a:extLst>
            </p:cNvPr>
            <p:cNvSpPr txBox="1"/>
            <p:nvPr/>
          </p:nvSpPr>
          <p:spPr>
            <a:xfrm>
              <a:off x="5760588" y="3954452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10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1811DE-59C3-4988-98B2-0901D6020A81}"/>
                </a:ext>
              </a:extLst>
            </p:cNvPr>
            <p:cNvSpPr txBox="1"/>
            <p:nvPr/>
          </p:nvSpPr>
          <p:spPr>
            <a:xfrm>
              <a:off x="4251876" y="2888384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9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29BDEB-E865-4B31-851D-6423C9E85192}"/>
                </a:ext>
              </a:extLst>
            </p:cNvPr>
            <p:cNvSpPr txBox="1"/>
            <p:nvPr/>
          </p:nvSpPr>
          <p:spPr>
            <a:xfrm>
              <a:off x="5062457" y="317022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21D4AA5-FD0B-4E6C-A97B-71D0DC20D928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6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43D8CD-4724-44A3-BD7D-4D433985BBDB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5F55A-F4F5-4E5D-85E2-1202A5665D74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9FAB77-7F3E-4B12-AA25-37877A2A4611}"/>
              </a:ext>
            </a:extLst>
          </p:cNvPr>
          <p:cNvSpPr/>
          <p:nvPr/>
        </p:nvSpPr>
        <p:spPr>
          <a:xfrm>
            <a:off x="483101" y="1079307"/>
            <a:ext cx="10672212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6580F-C8B1-48C7-A622-B0258A6E9B7D}"/>
              </a:ext>
            </a:extLst>
          </p:cNvPr>
          <p:cNvSpPr txBox="1"/>
          <p:nvPr/>
        </p:nvSpPr>
        <p:spPr>
          <a:xfrm>
            <a:off x="721400" y="135192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 식당</a:t>
            </a:r>
          </a:p>
        </p:txBody>
      </p:sp>
      <p:sp>
        <p:nvSpPr>
          <p:cNvPr id="31" name="사각형: 둥근 모서리 54">
            <a:extLst>
              <a:ext uri="{FF2B5EF4-FFF2-40B4-BE49-F238E27FC236}">
                <a16:creationId xmlns:a16="http://schemas.microsoft.com/office/drawing/2014/main" id="{2678CA8D-B44E-42A3-B71A-8C1A7F4B8E04}"/>
              </a:ext>
            </a:extLst>
          </p:cNvPr>
          <p:cNvSpPr/>
          <p:nvPr/>
        </p:nvSpPr>
        <p:spPr>
          <a:xfrm>
            <a:off x="6222399" y="1398216"/>
            <a:ext cx="1353722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</a:t>
            </a:r>
          </a:p>
        </p:txBody>
      </p:sp>
      <p:sp>
        <p:nvSpPr>
          <p:cNvPr id="32" name="사각형: 둥근 모서리 55">
            <a:extLst>
              <a:ext uri="{FF2B5EF4-FFF2-40B4-BE49-F238E27FC236}">
                <a16:creationId xmlns:a16="http://schemas.microsoft.com/office/drawing/2014/main" id="{6E0A03E6-CA56-4ED1-8DBC-2A38D09C5B42}"/>
              </a:ext>
            </a:extLst>
          </p:cNvPr>
          <p:cNvSpPr/>
          <p:nvPr/>
        </p:nvSpPr>
        <p:spPr>
          <a:xfrm>
            <a:off x="8946885" y="1398216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사각형: 둥근 모서리 56">
            <a:extLst>
              <a:ext uri="{FF2B5EF4-FFF2-40B4-BE49-F238E27FC236}">
                <a16:creationId xmlns:a16="http://schemas.microsoft.com/office/drawing/2014/main" id="{FFBEE0D6-155D-42F9-A35C-1C98989606C9}"/>
              </a:ext>
            </a:extLst>
          </p:cNvPr>
          <p:cNvSpPr/>
          <p:nvPr/>
        </p:nvSpPr>
        <p:spPr>
          <a:xfrm>
            <a:off x="9875506" y="1389802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5" name="사각형: 둥근 모서리 57">
            <a:extLst>
              <a:ext uri="{FF2B5EF4-FFF2-40B4-BE49-F238E27FC236}">
                <a16:creationId xmlns:a16="http://schemas.microsoft.com/office/drawing/2014/main" id="{6A2F7827-BC33-475C-A481-B1B244F61679}"/>
              </a:ext>
            </a:extLst>
          </p:cNvPr>
          <p:cNvSpPr/>
          <p:nvPr/>
        </p:nvSpPr>
        <p:spPr>
          <a:xfrm>
            <a:off x="5010958" y="1389803"/>
            <a:ext cx="1118778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6" name="사각형: 둥근 모서리 58">
            <a:extLst>
              <a:ext uri="{FF2B5EF4-FFF2-40B4-BE49-F238E27FC236}">
                <a16:creationId xmlns:a16="http://schemas.microsoft.com/office/drawing/2014/main" id="{58CF72CB-BDA2-4837-86FC-0EFD7195CF0F}"/>
              </a:ext>
            </a:extLst>
          </p:cNvPr>
          <p:cNvSpPr/>
          <p:nvPr/>
        </p:nvSpPr>
        <p:spPr>
          <a:xfrm>
            <a:off x="7720554" y="1398216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안심병원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7" name="사각형: 둥근 모서리 59">
            <a:extLst>
              <a:ext uri="{FF2B5EF4-FFF2-40B4-BE49-F238E27FC236}">
                <a16:creationId xmlns:a16="http://schemas.microsoft.com/office/drawing/2014/main" id="{D3442E29-AF80-448B-A1CA-E56079ED9893}"/>
              </a:ext>
            </a:extLst>
          </p:cNvPr>
          <p:cNvSpPr/>
          <p:nvPr/>
        </p:nvSpPr>
        <p:spPr>
          <a:xfrm>
            <a:off x="4050582" y="138980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D9D9CD-9814-4DBF-90B1-6186AF2C041B}"/>
              </a:ext>
            </a:extLst>
          </p:cNvPr>
          <p:cNvSpPr txBox="1"/>
          <p:nvPr/>
        </p:nvSpPr>
        <p:spPr>
          <a:xfrm>
            <a:off x="706206" y="2280294"/>
            <a:ext cx="408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주소를 입력하세요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A03A4C8-1D80-4A88-AFB1-BEAE28CF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609384" y="2907438"/>
            <a:ext cx="4279828" cy="3509238"/>
          </a:xfrm>
          <a:prstGeom prst="rect">
            <a:avLst/>
          </a:prstGeom>
        </p:spPr>
      </p:pic>
      <p:sp>
        <p:nvSpPr>
          <p:cNvPr id="40" name="사각형: 둥근 모서리 61">
            <a:extLst>
              <a:ext uri="{FF2B5EF4-FFF2-40B4-BE49-F238E27FC236}">
                <a16:creationId xmlns:a16="http://schemas.microsoft.com/office/drawing/2014/main" id="{D0D7A636-CE0A-47BB-B5DF-A4C1F1A810F8}"/>
              </a:ext>
            </a:extLst>
          </p:cNvPr>
          <p:cNvSpPr/>
          <p:nvPr/>
        </p:nvSpPr>
        <p:spPr>
          <a:xfrm>
            <a:off x="5064290" y="2431535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41" name="사각형: 둥근 모서리 62">
            <a:extLst>
              <a:ext uri="{FF2B5EF4-FFF2-40B4-BE49-F238E27FC236}">
                <a16:creationId xmlns:a16="http://schemas.microsoft.com/office/drawing/2014/main" id="{D7DE7C6D-9FB7-4307-A935-58D89A17D71E}"/>
              </a:ext>
            </a:extLst>
          </p:cNvPr>
          <p:cNvSpPr/>
          <p:nvPr/>
        </p:nvSpPr>
        <p:spPr>
          <a:xfrm>
            <a:off x="6071528" y="2431535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sp>
        <p:nvSpPr>
          <p:cNvPr id="42" name="사각형: 둥근 모서리 63">
            <a:extLst>
              <a:ext uri="{FF2B5EF4-FFF2-40B4-BE49-F238E27FC236}">
                <a16:creationId xmlns:a16="http://schemas.microsoft.com/office/drawing/2014/main" id="{66CF8565-2A5F-4A66-B5D8-50726DC4652E}"/>
              </a:ext>
            </a:extLst>
          </p:cNvPr>
          <p:cNvSpPr/>
          <p:nvPr/>
        </p:nvSpPr>
        <p:spPr>
          <a:xfrm>
            <a:off x="7044939" y="2431535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광진구</a:t>
            </a:r>
            <a:endParaRPr lang="en-US" altLang="ko-KR" sz="1600" dirty="0"/>
          </a:p>
        </p:txBody>
      </p:sp>
      <p:sp>
        <p:nvSpPr>
          <p:cNvPr id="43" name="사각형: 둥근 모서리 64">
            <a:extLst>
              <a:ext uri="{FF2B5EF4-FFF2-40B4-BE49-F238E27FC236}">
                <a16:creationId xmlns:a16="http://schemas.microsoft.com/office/drawing/2014/main" id="{E4B0B9F1-CEC0-467F-82A5-6BB6FCD11BF6}"/>
              </a:ext>
            </a:extLst>
          </p:cNvPr>
          <p:cNvSpPr/>
          <p:nvPr/>
        </p:nvSpPr>
        <p:spPr>
          <a:xfrm>
            <a:off x="8018350" y="2431535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동작구</a:t>
            </a:r>
            <a:endParaRPr lang="en-US" altLang="ko-KR" sz="1600" dirty="0"/>
          </a:p>
        </p:txBody>
      </p:sp>
      <p:sp>
        <p:nvSpPr>
          <p:cNvPr id="44" name="사각형: 둥근 모서리 65">
            <a:extLst>
              <a:ext uri="{FF2B5EF4-FFF2-40B4-BE49-F238E27FC236}">
                <a16:creationId xmlns:a16="http://schemas.microsoft.com/office/drawing/2014/main" id="{10F7A982-4087-4D80-9C21-6D3D8F3A7A8D}"/>
              </a:ext>
            </a:extLst>
          </p:cNvPr>
          <p:cNvSpPr/>
          <p:nvPr/>
        </p:nvSpPr>
        <p:spPr>
          <a:xfrm>
            <a:off x="5064290" y="2970192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45" name="사각형: 둥근 모서리 66">
            <a:extLst>
              <a:ext uri="{FF2B5EF4-FFF2-40B4-BE49-F238E27FC236}">
                <a16:creationId xmlns:a16="http://schemas.microsoft.com/office/drawing/2014/main" id="{AADADA86-D8EA-4EAD-9910-18339E6710CB}"/>
              </a:ext>
            </a:extLst>
          </p:cNvPr>
          <p:cNvSpPr/>
          <p:nvPr/>
        </p:nvSpPr>
        <p:spPr>
          <a:xfrm>
            <a:off x="6071528" y="2970192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sp>
        <p:nvSpPr>
          <p:cNvPr id="46" name="사각형: 둥근 모서리 67">
            <a:extLst>
              <a:ext uri="{FF2B5EF4-FFF2-40B4-BE49-F238E27FC236}">
                <a16:creationId xmlns:a16="http://schemas.microsoft.com/office/drawing/2014/main" id="{15CEE4DB-6621-40E1-969A-2B32EB860003}"/>
              </a:ext>
            </a:extLst>
          </p:cNvPr>
          <p:cNvSpPr/>
          <p:nvPr/>
        </p:nvSpPr>
        <p:spPr>
          <a:xfrm>
            <a:off x="8987487" y="2431535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서초구</a:t>
            </a:r>
            <a:endParaRPr lang="en-US" altLang="ko-KR" sz="1600" dirty="0"/>
          </a:p>
        </p:txBody>
      </p:sp>
      <p:sp>
        <p:nvSpPr>
          <p:cNvPr id="48" name="사각형: 둥근 모서리 69">
            <a:extLst>
              <a:ext uri="{FF2B5EF4-FFF2-40B4-BE49-F238E27FC236}">
                <a16:creationId xmlns:a16="http://schemas.microsoft.com/office/drawing/2014/main" id="{530125DB-AE31-4243-97D0-BBD37BF0C352}"/>
              </a:ext>
            </a:extLst>
          </p:cNvPr>
          <p:cNvSpPr/>
          <p:nvPr/>
        </p:nvSpPr>
        <p:spPr>
          <a:xfrm>
            <a:off x="7044939" y="2970192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49" name="사각형: 둥근 모서리 70">
            <a:extLst>
              <a:ext uri="{FF2B5EF4-FFF2-40B4-BE49-F238E27FC236}">
                <a16:creationId xmlns:a16="http://schemas.microsoft.com/office/drawing/2014/main" id="{3ADE022F-C919-4E7F-AB16-1B44EC32DF68}"/>
              </a:ext>
            </a:extLst>
          </p:cNvPr>
          <p:cNvSpPr/>
          <p:nvPr/>
        </p:nvSpPr>
        <p:spPr>
          <a:xfrm>
            <a:off x="8018350" y="2970192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sp>
        <p:nvSpPr>
          <p:cNvPr id="50" name="사각형: 둥근 모서리 71">
            <a:extLst>
              <a:ext uri="{FF2B5EF4-FFF2-40B4-BE49-F238E27FC236}">
                <a16:creationId xmlns:a16="http://schemas.microsoft.com/office/drawing/2014/main" id="{4CA81846-5911-4E90-A88C-02F759865A5F}"/>
              </a:ext>
            </a:extLst>
          </p:cNvPr>
          <p:cNvSpPr/>
          <p:nvPr/>
        </p:nvSpPr>
        <p:spPr>
          <a:xfrm>
            <a:off x="9008674" y="2970192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53" name="사각형: 둥근 모서리 68">
            <a:extLst>
              <a:ext uri="{FF2B5EF4-FFF2-40B4-BE49-F238E27FC236}">
                <a16:creationId xmlns:a16="http://schemas.microsoft.com/office/drawing/2014/main" id="{4F8F9AF6-EADF-4EF9-93DA-64BB49280BB3}"/>
              </a:ext>
            </a:extLst>
          </p:cNvPr>
          <p:cNvSpPr/>
          <p:nvPr/>
        </p:nvSpPr>
        <p:spPr>
          <a:xfrm>
            <a:off x="10144458" y="2431534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강남구</a:t>
            </a:r>
            <a:endParaRPr lang="en-US" altLang="ko-KR" sz="1600" dirty="0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0E2C7785-2B7E-4C34-BEA1-302C923208DC}"/>
              </a:ext>
            </a:extLst>
          </p:cNvPr>
          <p:cNvSpPr/>
          <p:nvPr/>
        </p:nvSpPr>
        <p:spPr>
          <a:xfrm>
            <a:off x="10148732" y="2970191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01806C-1D10-4F54-AC07-58A708D252ED}"/>
              </a:ext>
            </a:extLst>
          </p:cNvPr>
          <p:cNvGrpSpPr/>
          <p:nvPr/>
        </p:nvGrpSpPr>
        <p:grpSpPr>
          <a:xfrm>
            <a:off x="5226024" y="3761264"/>
            <a:ext cx="5735286" cy="2535648"/>
            <a:chOff x="5760875" y="3391932"/>
            <a:chExt cx="5735286" cy="2535648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41AAD2F-9003-4BE7-A0DB-B46603D73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76" t="36054" r="70541" b="34455"/>
            <a:stretch/>
          </p:blipFill>
          <p:spPr>
            <a:xfrm>
              <a:off x="5775284" y="3761264"/>
              <a:ext cx="1366982" cy="2166316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CE2D9ED-1A32-4E99-9F30-60F906910FA5}"/>
                </a:ext>
              </a:extLst>
            </p:cNvPr>
            <p:cNvGrpSpPr/>
            <p:nvPr/>
          </p:nvGrpSpPr>
          <p:grpSpPr>
            <a:xfrm>
              <a:off x="6741581" y="3761264"/>
              <a:ext cx="4754580" cy="2166316"/>
              <a:chOff x="6180190" y="2147066"/>
              <a:chExt cx="4754580" cy="2166316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E9A3600C-84B1-449C-91DA-5E8AB09228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219" t="36054" r="17058" b="34455"/>
              <a:stretch/>
            </p:blipFill>
            <p:spPr>
              <a:xfrm>
                <a:off x="6180190" y="2147066"/>
                <a:ext cx="4754580" cy="2166316"/>
              </a:xfrm>
              <a:prstGeom prst="rect">
                <a:avLst/>
              </a:prstGeom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E0EE5E7-2C53-4863-A16A-DED627C2F957}"/>
                  </a:ext>
                </a:extLst>
              </p:cNvPr>
              <p:cNvSpPr/>
              <p:nvPr/>
            </p:nvSpPr>
            <p:spPr>
              <a:xfrm>
                <a:off x="8906435" y="2308589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73C17C1-25AA-4B85-A0D8-C399B9A85E9F}"/>
                  </a:ext>
                </a:extLst>
              </p:cNvPr>
              <p:cNvSpPr/>
              <p:nvPr/>
            </p:nvSpPr>
            <p:spPr>
              <a:xfrm>
                <a:off x="8906435" y="2678527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9D81FE1-A67A-4421-825C-8503A9474C10}"/>
                  </a:ext>
                </a:extLst>
              </p:cNvPr>
              <p:cNvSpPr/>
              <p:nvPr/>
            </p:nvSpPr>
            <p:spPr>
              <a:xfrm>
                <a:off x="8906435" y="311157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C9E9EBC-7E50-4244-8088-C63962989AD2}"/>
                  </a:ext>
                </a:extLst>
              </p:cNvPr>
              <p:cNvSpPr/>
              <p:nvPr/>
            </p:nvSpPr>
            <p:spPr>
              <a:xfrm>
                <a:off x="8906435" y="351854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1183C68-83DE-4027-A678-A51E091218D8}"/>
                  </a:ext>
                </a:extLst>
              </p:cNvPr>
              <p:cNvSpPr/>
              <p:nvPr/>
            </p:nvSpPr>
            <p:spPr>
              <a:xfrm>
                <a:off x="8906435" y="392551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16816CB-3AA7-4DD6-BF52-AF92BDFFE588}"/>
                </a:ext>
              </a:extLst>
            </p:cNvPr>
            <p:cNvSpPr txBox="1"/>
            <p:nvPr/>
          </p:nvSpPr>
          <p:spPr>
            <a:xfrm>
              <a:off x="5760875" y="3391932"/>
              <a:ext cx="154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추천 수 </a:t>
              </a:r>
              <a:r>
                <a:rPr lang="en-US" altLang="ko-KR" dirty="0"/>
                <a:t>Top5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9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771196-97AD-4DC3-A476-3AF4C2C1AB03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4CAC46-1C1F-43CB-AFFC-B909EB38561B}"/>
              </a:ext>
            </a:extLst>
          </p:cNvPr>
          <p:cNvSpPr/>
          <p:nvPr/>
        </p:nvSpPr>
        <p:spPr>
          <a:xfrm>
            <a:off x="53915" y="1196462"/>
            <a:ext cx="12029228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E6E50-648C-4108-98B6-97C6D072A283}"/>
              </a:ext>
            </a:extLst>
          </p:cNvPr>
          <p:cNvSpPr txBox="1"/>
          <p:nvPr/>
        </p:nvSpPr>
        <p:spPr>
          <a:xfrm>
            <a:off x="912430" y="1501439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19" name="사각형: 둥근 모서리 20">
            <a:extLst>
              <a:ext uri="{FF2B5EF4-FFF2-40B4-BE49-F238E27FC236}">
                <a16:creationId xmlns:a16="http://schemas.microsoft.com/office/drawing/2014/main" id="{3D001A65-965C-4ED8-87E3-95CF14DAA789}"/>
              </a:ext>
            </a:extLst>
          </p:cNvPr>
          <p:cNvSpPr/>
          <p:nvPr/>
        </p:nvSpPr>
        <p:spPr>
          <a:xfrm>
            <a:off x="7507619" y="1501616"/>
            <a:ext cx="255650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20" name="사각형: 둥근 모서리 21">
            <a:extLst>
              <a:ext uri="{FF2B5EF4-FFF2-40B4-BE49-F238E27FC236}">
                <a16:creationId xmlns:a16="http://schemas.microsoft.com/office/drawing/2014/main" id="{D6862340-7D3C-4515-A4C2-86DFFAF47FA9}"/>
              </a:ext>
            </a:extLst>
          </p:cNvPr>
          <p:cNvSpPr/>
          <p:nvPr/>
        </p:nvSpPr>
        <p:spPr>
          <a:xfrm>
            <a:off x="1014813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F7B3650B-1F83-4FA2-8E0B-4D954AB75AD3}"/>
              </a:ext>
            </a:extLst>
          </p:cNvPr>
          <p:cNvSpPr/>
          <p:nvPr/>
        </p:nvSpPr>
        <p:spPr>
          <a:xfrm>
            <a:off x="1107269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40000982-73B0-4A84-AC6B-8EBEA1FCD5ED}"/>
              </a:ext>
            </a:extLst>
          </p:cNvPr>
          <p:cNvSpPr/>
          <p:nvPr/>
        </p:nvSpPr>
        <p:spPr>
          <a:xfrm>
            <a:off x="6318110" y="1501439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사각형: 둥근 모서리 25">
            <a:extLst>
              <a:ext uri="{FF2B5EF4-FFF2-40B4-BE49-F238E27FC236}">
                <a16:creationId xmlns:a16="http://schemas.microsoft.com/office/drawing/2014/main" id="{F78FECD7-D1FA-4A7F-8659-BC3DFFADA4AD}"/>
              </a:ext>
            </a:extLst>
          </p:cNvPr>
          <p:cNvSpPr/>
          <p:nvPr/>
        </p:nvSpPr>
        <p:spPr>
          <a:xfrm>
            <a:off x="5395475" y="1501439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303017-4B5F-40B4-A60E-F02FB98D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2231583" y="3200401"/>
            <a:ext cx="8005043" cy="3432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6E71BF-73F2-4848-B245-2A67987BA7E9}"/>
              </a:ext>
            </a:extLst>
          </p:cNvPr>
          <p:cNvSpPr txBox="1"/>
          <p:nvPr/>
        </p:nvSpPr>
        <p:spPr>
          <a:xfrm>
            <a:off x="767254" y="2438015"/>
            <a:ext cx="142058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선별 진료소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57A0E-696F-4D2D-A34C-516C79F48A78}"/>
              </a:ext>
            </a:extLst>
          </p:cNvPr>
          <p:cNvSpPr txBox="1"/>
          <p:nvPr/>
        </p:nvSpPr>
        <p:spPr>
          <a:xfrm>
            <a:off x="2403014" y="2438015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안심병원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5F55A-F4F5-4E5D-85E2-1202A5665D74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</a:p>
        </p:txBody>
      </p:sp>
    </p:spTree>
    <p:extLst>
      <p:ext uri="{BB962C8B-B14F-4D97-AF65-F5344CB8AC3E}">
        <p14:creationId xmlns:p14="http://schemas.microsoft.com/office/powerpoint/2010/main" val="370178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785038DD-0B5E-46F0-A7DA-F3B7C621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00717" y="-1542654"/>
            <a:ext cx="2393947" cy="8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F0779-3272-4E4E-B2D3-FA453136FC59}"/>
              </a:ext>
            </a:extLst>
          </p:cNvPr>
          <p:cNvSpPr txBox="1"/>
          <p:nvPr/>
        </p:nvSpPr>
        <p:spPr>
          <a:xfrm>
            <a:off x="15119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9537E-6D27-4D36-865A-92A7B4CE6627}"/>
              </a:ext>
            </a:extLst>
          </p:cNvPr>
          <p:cNvSpPr txBox="1"/>
          <p:nvPr/>
        </p:nvSpPr>
        <p:spPr>
          <a:xfrm>
            <a:off x="18670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4CAC46-1C1F-43CB-AFFC-B909EB38561B}"/>
              </a:ext>
            </a:extLst>
          </p:cNvPr>
          <p:cNvSpPr/>
          <p:nvPr/>
        </p:nvSpPr>
        <p:spPr>
          <a:xfrm>
            <a:off x="0" y="1202202"/>
            <a:ext cx="12192000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AE6E50-648C-4108-98B6-97C6D072A283}"/>
              </a:ext>
            </a:extLst>
          </p:cNvPr>
          <p:cNvSpPr txBox="1"/>
          <p:nvPr/>
        </p:nvSpPr>
        <p:spPr>
          <a:xfrm>
            <a:off x="858515" y="15250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게시판</a:t>
            </a:r>
          </a:p>
        </p:txBody>
      </p:sp>
      <p:sp>
        <p:nvSpPr>
          <p:cNvPr id="34" name="사각형: 둥근 모서리 20">
            <a:extLst>
              <a:ext uri="{FF2B5EF4-FFF2-40B4-BE49-F238E27FC236}">
                <a16:creationId xmlns:a16="http://schemas.microsoft.com/office/drawing/2014/main" id="{3D001A65-965C-4ED8-87E3-95CF14DAA789}"/>
              </a:ext>
            </a:extLst>
          </p:cNvPr>
          <p:cNvSpPr/>
          <p:nvPr/>
        </p:nvSpPr>
        <p:spPr>
          <a:xfrm>
            <a:off x="7453704" y="1471211"/>
            <a:ext cx="255650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 및 안심병원</a:t>
            </a:r>
          </a:p>
        </p:txBody>
      </p:sp>
      <p:sp>
        <p:nvSpPr>
          <p:cNvPr id="35" name="사각형: 둥근 모서리 21">
            <a:extLst>
              <a:ext uri="{FF2B5EF4-FFF2-40B4-BE49-F238E27FC236}">
                <a16:creationId xmlns:a16="http://schemas.microsoft.com/office/drawing/2014/main" id="{D6862340-7D3C-4515-A4C2-86DFFAF47FA9}"/>
              </a:ext>
            </a:extLst>
          </p:cNvPr>
          <p:cNvSpPr/>
          <p:nvPr/>
        </p:nvSpPr>
        <p:spPr>
          <a:xfrm>
            <a:off x="10094215" y="1471034"/>
            <a:ext cx="84055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36" name="사각형: 둥근 모서리 22">
            <a:extLst>
              <a:ext uri="{FF2B5EF4-FFF2-40B4-BE49-F238E27FC236}">
                <a16:creationId xmlns:a16="http://schemas.microsoft.com/office/drawing/2014/main" id="{F7B3650B-1F83-4FA2-8E0B-4D954AB75AD3}"/>
              </a:ext>
            </a:extLst>
          </p:cNvPr>
          <p:cNvSpPr/>
          <p:nvPr/>
        </p:nvSpPr>
        <p:spPr>
          <a:xfrm>
            <a:off x="11018775" y="1471034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37" name="사각형: 둥근 모서리 23">
            <a:extLst>
              <a:ext uri="{FF2B5EF4-FFF2-40B4-BE49-F238E27FC236}">
                <a16:creationId xmlns:a16="http://schemas.microsoft.com/office/drawing/2014/main" id="{40000982-73B0-4A84-AC6B-8EBEA1FCD5ED}"/>
              </a:ext>
            </a:extLst>
          </p:cNvPr>
          <p:cNvSpPr/>
          <p:nvPr/>
        </p:nvSpPr>
        <p:spPr>
          <a:xfrm>
            <a:off x="6264195" y="1471034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38" name="사각형: 둥근 모서리 25">
            <a:extLst>
              <a:ext uri="{FF2B5EF4-FFF2-40B4-BE49-F238E27FC236}">
                <a16:creationId xmlns:a16="http://schemas.microsoft.com/office/drawing/2014/main" id="{F78FECD7-D1FA-4A7F-8659-BC3DFFADA4AD}"/>
              </a:ext>
            </a:extLst>
          </p:cNvPr>
          <p:cNvSpPr/>
          <p:nvPr/>
        </p:nvSpPr>
        <p:spPr>
          <a:xfrm>
            <a:off x="5341560" y="1471034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63959C-EFB6-41A0-ADA6-E7EC1815C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3" t="24913" r="12667" b="7049"/>
          <a:stretch/>
        </p:blipFill>
        <p:spPr>
          <a:xfrm>
            <a:off x="1885949" y="2450342"/>
            <a:ext cx="8860515" cy="42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785038DD-0B5E-46F0-A7DA-F3B7C621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00717" y="-1542654"/>
            <a:ext cx="2393947" cy="8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9537E-6D27-4D36-865A-92A7B4CE6627}"/>
              </a:ext>
            </a:extLst>
          </p:cNvPr>
          <p:cNvSpPr txBox="1"/>
          <p:nvPr/>
        </p:nvSpPr>
        <p:spPr>
          <a:xfrm>
            <a:off x="18670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개발일정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팀원역할</a:t>
            </a:r>
          </a:p>
        </p:txBody>
      </p:sp>
      <p:pic>
        <p:nvPicPr>
          <p:cNvPr id="2050" name="Picture 2" descr="https://lh4.googleusercontent.com/aiQSOTANCulEpFHHmuCXYEkbzAakZ4sdN6HOFlhwYq0y1UowNuyJQkuWjAbSiI99rUHWGcbpSfIhP-Ez_5KCkQJZJEpbHUGysn77y1b9gsQJLusJVsWaAlMDXNhBLp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22961"/>
            <a:ext cx="10788649" cy="42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83924" y="192185"/>
            <a:ext cx="8953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진수정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083924" y="563202"/>
            <a:ext cx="895350" cy="369332"/>
          </a:xfrm>
          <a:prstGeom prst="rect">
            <a:avLst/>
          </a:prstGeom>
          <a:solidFill>
            <a:srgbClr val="FED7CE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윤상원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083924" y="914711"/>
            <a:ext cx="8953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083924" y="1284043"/>
            <a:ext cx="89535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공하영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2DDB2-E4EA-43D4-BF98-9657CC689536}"/>
              </a:ext>
            </a:extLst>
          </p:cNvPr>
          <p:cNvSpPr txBox="1"/>
          <p:nvPr/>
        </p:nvSpPr>
        <p:spPr>
          <a:xfrm>
            <a:off x="15119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4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353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Arial</vt:lpstr>
      <vt:lpstr>S-Core Dream 4 Regular</vt:lpstr>
      <vt:lpstr>S-Core Dream 8 Heavy</vt:lpstr>
      <vt:lpstr>Tmon몬소리 Black</vt:lpstr>
      <vt:lpstr>DX영화자막 M</vt:lpstr>
      <vt:lpstr>DX꽃바람여인B</vt:lpstr>
      <vt:lpstr>S-Core Dream 9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슬기</dc:creator>
  <cp:lastModifiedBy>윤상원</cp:lastModifiedBy>
  <cp:revision>68</cp:revision>
  <dcterms:created xsi:type="dcterms:W3CDTF">2020-08-06T13:48:38Z</dcterms:created>
  <dcterms:modified xsi:type="dcterms:W3CDTF">2021-02-02T07:45:16Z</dcterms:modified>
</cp:coreProperties>
</file>