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4E10-86AE-45F5-9346-ACA4BFF5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A3DC6-3051-4628-9270-0E5D7BCA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C855C-5111-45A3-9366-33AA38B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BFB-1AF1-49B8-B7D9-83E48919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99251-83A8-4CE0-BDA9-4F6D9A7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7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52D7-46A3-49C8-80F9-DD8B7F2C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1C0A4-84F5-44A9-B9CB-6741DF07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FD549-4BA7-4FF4-A07A-F281777A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F84A-6B7F-48E9-AF5F-E077E654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AC606-27BA-4071-85BF-6226BCC7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EA93E4-9F1B-47D3-B4DF-F823F7194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C99ED-9476-4AF8-9E27-EC49D66C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397A7-1AED-46A0-BEC9-F84D31D8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16-503F-4FC6-8F2E-3D843D38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62F8D-45D6-4854-A006-EE816BD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FBE12-49C5-4DD0-B4F2-DD5BFB4A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DFAC3-BFAF-48F9-8EC2-66F6DFE7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51CAE-3A2B-4A06-A766-9BF5E18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CB39C-BCA2-465C-A5EC-020D39F8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D2C46-35EB-4DAB-BB22-7C1DA66B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B38B2-4A0C-415A-A982-E34394BC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F9D25-225B-44AA-B89C-20D561B1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A1FB5-0AFC-4597-BC39-E5F031B0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F876E-A072-435B-8B0C-C130C55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E8CC6-2998-4D3C-B3C4-8BD6F61B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EED9-14B8-4705-9C2C-6E4AB1E3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EC9B2-E7A6-4A4C-A911-3903294CA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8D09BF-91A9-4346-AF44-43A02257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7029B-6FA3-40D7-A3C9-A7ABDD0D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82B88-16D5-4133-A4B8-7C7B3145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17D3D-9E3D-4465-B5D4-7B8332B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8A7B-11F0-44D6-9F76-B990E8E4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BB711-E903-467F-B738-609050955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5AD22-655B-44EF-B95B-7E7444EA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BD46B-23E3-4F6F-AB6E-2C88D167B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1A87D-BCBC-4130-AD69-FDE9952FF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67190-77AF-4A2A-8682-A441B661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FE2ED0-A7CF-4567-860B-CF189BF6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E556A-5C15-4AAA-8CB7-2DACD623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D4D84-B328-4BEA-883B-12EA6D1E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1B319-5EE1-44E1-B9B3-D52CE9D6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006B4-48CE-4A93-A325-7612428C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7E06B-8EB7-4F72-A986-9D9D823E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1B0F4A-B335-4E16-9F08-51F6935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23CE8F-7FAA-4C1C-B13A-6F37BC8E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BBA1A-96FA-47F7-ABC2-D29F791A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57670-F755-4AD8-AD99-56DDBA04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C5182-24F2-4A9F-A27E-F6CE8AA3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29154-359F-4028-87D8-A43878E3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2C27E-CFEE-437E-BB9B-5DB55818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694A6-941E-470F-9F29-53758052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1748F-1E0F-4DBD-9B5B-92B21E27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E70BD-C557-43B0-A7D4-976BFF02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A72100-6595-4FFB-96F2-80014A1BA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1F619-A06F-4A19-96EE-433A3D09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2063-2961-4592-8484-3594CE8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38F15-1F54-499E-B863-5ABD6D61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A996B-872D-456C-9CE5-CFB79DC4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4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E9FE5F-5F39-4E43-853F-68EB4C03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CACA7-5871-4425-B4BE-A94A9650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E64D4-3086-479F-91A7-6583FC989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FA7D-A72D-4E5D-8625-AA7FA2CBB232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86CE6-1E3E-4D4C-B718-32370BD6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5824-0490-4B26-A68B-960E37ED1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7624-CB20-4133-9569-0359D542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2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C9529386-E13C-43BB-87ED-1F5BF3ADF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71" y="1142102"/>
            <a:ext cx="8337857" cy="5527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721EC-4D00-438C-93F3-A4B8FEE812A7}"/>
              </a:ext>
            </a:extLst>
          </p:cNvPr>
          <p:cNvSpPr txBox="1"/>
          <p:nvPr/>
        </p:nvSpPr>
        <p:spPr>
          <a:xfrm>
            <a:off x="7715772" y="2413728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323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9903C-AC2E-4512-8A71-B136FA916892}"/>
              </a:ext>
            </a:extLst>
          </p:cNvPr>
          <p:cNvSpPr txBox="1"/>
          <p:nvPr/>
        </p:nvSpPr>
        <p:spPr>
          <a:xfrm>
            <a:off x="6503003" y="1635299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333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8ABDF-0A10-43DD-92B2-36BCA7BC9D27}"/>
              </a:ext>
            </a:extLst>
          </p:cNvPr>
          <p:cNvSpPr txBox="1"/>
          <p:nvPr/>
        </p:nvSpPr>
        <p:spPr>
          <a:xfrm>
            <a:off x="8073227" y="3366486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32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A0DDD-FD18-43C1-815A-4C0AAF16C3F8}"/>
              </a:ext>
            </a:extLst>
          </p:cNvPr>
          <p:cNvSpPr txBox="1"/>
          <p:nvPr/>
        </p:nvSpPr>
        <p:spPr>
          <a:xfrm>
            <a:off x="9213810" y="4127316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79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8B553-A320-44CD-9987-8E135C56948C}"/>
              </a:ext>
            </a:extLst>
          </p:cNvPr>
          <p:cNvSpPr txBox="1"/>
          <p:nvPr/>
        </p:nvSpPr>
        <p:spPr>
          <a:xfrm>
            <a:off x="7028563" y="5018212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333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8C47D-269A-4054-A048-6F453880B2DB}"/>
              </a:ext>
            </a:extLst>
          </p:cNvPr>
          <p:cNvSpPr txBox="1"/>
          <p:nvPr/>
        </p:nvSpPr>
        <p:spPr>
          <a:xfrm>
            <a:off x="8571779" y="4826285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A9EBC-2FDF-4E3B-8CA5-B2A7440548C6}"/>
              </a:ext>
            </a:extLst>
          </p:cNvPr>
          <p:cNvSpPr txBox="1"/>
          <p:nvPr/>
        </p:nvSpPr>
        <p:spPr>
          <a:xfrm>
            <a:off x="6096000" y="5381082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32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795A5-96D3-4530-BD33-70CFBCC07C17}"/>
              </a:ext>
            </a:extLst>
          </p:cNvPr>
          <p:cNvSpPr txBox="1"/>
          <p:nvPr/>
        </p:nvSpPr>
        <p:spPr>
          <a:xfrm>
            <a:off x="4908451" y="5705914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8D49F-8187-479D-9524-E4201F065478}"/>
              </a:ext>
            </a:extLst>
          </p:cNvPr>
          <p:cNvSpPr txBox="1"/>
          <p:nvPr/>
        </p:nvSpPr>
        <p:spPr>
          <a:xfrm>
            <a:off x="5588017" y="4800909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72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B67F4-4E56-4FCE-B149-9CDAEB67DFB1}"/>
              </a:ext>
            </a:extLst>
          </p:cNvPr>
          <p:cNvSpPr txBox="1"/>
          <p:nvPr/>
        </p:nvSpPr>
        <p:spPr>
          <a:xfrm>
            <a:off x="3485977" y="5513987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7E038-5E98-4F03-BE87-2DE57227EE53}"/>
              </a:ext>
            </a:extLst>
          </p:cNvPr>
          <p:cNvSpPr txBox="1"/>
          <p:nvPr/>
        </p:nvSpPr>
        <p:spPr>
          <a:xfrm>
            <a:off x="2434858" y="4955738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883FE-D884-4D18-8956-178F3DCD5A21}"/>
              </a:ext>
            </a:extLst>
          </p:cNvPr>
          <p:cNvSpPr txBox="1"/>
          <p:nvPr/>
        </p:nvSpPr>
        <p:spPr>
          <a:xfrm>
            <a:off x="2148892" y="3241538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D44A8-7FD7-491D-97F9-FDF091773DD9}"/>
              </a:ext>
            </a:extLst>
          </p:cNvPr>
          <p:cNvSpPr txBox="1"/>
          <p:nvPr/>
        </p:nvSpPr>
        <p:spPr>
          <a:xfrm>
            <a:off x="3420444" y="4098638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93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B7C12-953F-44A6-B9D2-F662D14775C4}"/>
              </a:ext>
            </a:extLst>
          </p:cNvPr>
          <p:cNvSpPr txBox="1"/>
          <p:nvPr/>
        </p:nvSpPr>
        <p:spPr>
          <a:xfrm>
            <a:off x="4083126" y="4614385"/>
            <a:ext cx="1051119" cy="33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37</a:t>
            </a:r>
            <a:r>
              <a:rPr lang="ko-KR" altLang="en-US" sz="2000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0E64E-25DA-4403-A770-ADC01D6873E4}"/>
              </a:ext>
            </a:extLst>
          </p:cNvPr>
          <p:cNvSpPr txBox="1"/>
          <p:nvPr/>
        </p:nvSpPr>
        <p:spPr>
          <a:xfrm>
            <a:off x="6134428" y="4429995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31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3DCB8-9769-41C2-BB60-5AD0BC1F1831}"/>
              </a:ext>
            </a:extLst>
          </p:cNvPr>
          <p:cNvSpPr txBox="1"/>
          <p:nvPr/>
        </p:nvSpPr>
        <p:spPr>
          <a:xfrm>
            <a:off x="6842686" y="4110048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13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D353-6DF3-4399-B736-042D5C70F7F3}"/>
              </a:ext>
            </a:extLst>
          </p:cNvPr>
          <p:cNvSpPr txBox="1"/>
          <p:nvPr/>
        </p:nvSpPr>
        <p:spPr>
          <a:xfrm>
            <a:off x="7906118" y="4276384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5EC7F-1DE2-434B-AC80-1BC00B1432F1}"/>
              </a:ext>
            </a:extLst>
          </p:cNvPr>
          <p:cNvSpPr txBox="1"/>
          <p:nvPr/>
        </p:nvSpPr>
        <p:spPr>
          <a:xfrm>
            <a:off x="4777436" y="3993156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2FA51-A80B-4032-8B36-65B8013791B0}"/>
              </a:ext>
            </a:extLst>
          </p:cNvPr>
          <p:cNvSpPr txBox="1"/>
          <p:nvPr/>
        </p:nvSpPr>
        <p:spPr>
          <a:xfrm>
            <a:off x="7380558" y="3599101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8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4A51F-A5B7-45DE-93A3-4C2E603626D7}"/>
              </a:ext>
            </a:extLst>
          </p:cNvPr>
          <p:cNvSpPr txBox="1"/>
          <p:nvPr/>
        </p:nvSpPr>
        <p:spPr>
          <a:xfrm>
            <a:off x="5959570" y="2112765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31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BA38-A8B6-4339-B6E5-749E4C148A48}"/>
              </a:ext>
            </a:extLst>
          </p:cNvPr>
          <p:cNvSpPr txBox="1"/>
          <p:nvPr/>
        </p:nvSpPr>
        <p:spPr>
          <a:xfrm>
            <a:off x="7028563" y="2964095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83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62E8C2-B3BF-4982-A0A9-2771D983192C}"/>
              </a:ext>
            </a:extLst>
          </p:cNvPr>
          <p:cNvSpPr txBox="1"/>
          <p:nvPr/>
        </p:nvSpPr>
        <p:spPr>
          <a:xfrm>
            <a:off x="6113576" y="3491635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pic>
        <p:nvPicPr>
          <p:cNvPr id="37" name="그림 36" descr="쿠키틀, 주방용품이(가) 표시된 사진&#10;&#10;자동 생성된 설명">
            <a:extLst>
              <a:ext uri="{FF2B5EF4-FFF2-40B4-BE49-F238E27FC236}">
                <a16:creationId xmlns:a16="http://schemas.microsoft.com/office/drawing/2014/main" id="{80DB0E42-3DE1-4F2A-BD81-D5CA33A2B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45" y="1660887"/>
            <a:ext cx="2648531" cy="21491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5EDB38-0281-49A6-BD1A-4CFFAF1F8E97}"/>
              </a:ext>
            </a:extLst>
          </p:cNvPr>
          <p:cNvSpPr txBox="1"/>
          <p:nvPr/>
        </p:nvSpPr>
        <p:spPr>
          <a:xfrm>
            <a:off x="5760588" y="3954452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5D42E-D97C-4CDE-BE67-13B9E52430F9}"/>
              </a:ext>
            </a:extLst>
          </p:cNvPr>
          <p:cNvSpPr txBox="1"/>
          <p:nvPr/>
        </p:nvSpPr>
        <p:spPr>
          <a:xfrm>
            <a:off x="4251876" y="2888384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9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5898B-40E4-40D3-B90E-98A5CE0621A5}"/>
              </a:ext>
            </a:extLst>
          </p:cNvPr>
          <p:cNvSpPr txBox="1"/>
          <p:nvPr/>
        </p:nvSpPr>
        <p:spPr>
          <a:xfrm>
            <a:off x="5062457" y="3170225"/>
            <a:ext cx="1051119" cy="30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1A1373-4826-4614-B5B4-9C0F9A7C2172}"/>
              </a:ext>
            </a:extLst>
          </p:cNvPr>
          <p:cNvSpPr/>
          <p:nvPr/>
        </p:nvSpPr>
        <p:spPr>
          <a:xfrm>
            <a:off x="0" y="0"/>
            <a:ext cx="12192000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2BE97-4A2B-4592-96E8-EE096FB95A60}"/>
              </a:ext>
            </a:extLst>
          </p:cNvPr>
          <p:cNvSpPr txBox="1"/>
          <p:nvPr/>
        </p:nvSpPr>
        <p:spPr>
          <a:xfrm>
            <a:off x="858515" y="304977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서울시 코로나 </a:t>
            </a:r>
            <a:r>
              <a:rPr lang="ko-KR" altLang="en-US" sz="2400" b="1" dirty="0" err="1"/>
              <a:t>확진자</a:t>
            </a:r>
            <a:r>
              <a:rPr lang="ko-KR" altLang="en-US" sz="2400" b="1" dirty="0"/>
              <a:t> 현황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1A5EF7-71CD-4870-BEF1-9758B370300A}"/>
              </a:ext>
            </a:extLst>
          </p:cNvPr>
          <p:cNvSpPr/>
          <p:nvPr/>
        </p:nvSpPr>
        <p:spPr>
          <a:xfrm>
            <a:off x="7453705" y="305154"/>
            <a:ext cx="1353722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7CED3E-44F1-4F6F-A6EA-9F2641DCF098}"/>
              </a:ext>
            </a:extLst>
          </p:cNvPr>
          <p:cNvSpPr/>
          <p:nvPr/>
        </p:nvSpPr>
        <p:spPr>
          <a:xfrm>
            <a:off x="1009421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92C2DF6-8797-488D-9760-910122F15253}"/>
              </a:ext>
            </a:extLst>
          </p:cNvPr>
          <p:cNvSpPr/>
          <p:nvPr/>
        </p:nvSpPr>
        <p:spPr>
          <a:xfrm>
            <a:off x="1101877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1843CD7-DCC0-4F36-9F33-2877C8F00F42}"/>
              </a:ext>
            </a:extLst>
          </p:cNvPr>
          <p:cNvSpPr/>
          <p:nvPr/>
        </p:nvSpPr>
        <p:spPr>
          <a:xfrm>
            <a:off x="6264195" y="304977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1A80429-6129-446C-8312-C8E2027B7F67}"/>
              </a:ext>
            </a:extLst>
          </p:cNvPr>
          <p:cNvSpPr/>
          <p:nvPr/>
        </p:nvSpPr>
        <p:spPr>
          <a:xfrm>
            <a:off x="8891432" y="304977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안심병원</a:t>
            </a:r>
            <a:endParaRPr lang="en-US" altLang="ko-KR" sz="16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D4BEBDD-3F44-4E4B-8476-C4E2CA7F5661}"/>
              </a:ext>
            </a:extLst>
          </p:cNvPr>
          <p:cNvSpPr/>
          <p:nvPr/>
        </p:nvSpPr>
        <p:spPr>
          <a:xfrm>
            <a:off x="5341560" y="304977"/>
            <a:ext cx="838630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HOME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693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9FAB77-7F3E-4B12-AA25-37877A2A4611}"/>
              </a:ext>
            </a:extLst>
          </p:cNvPr>
          <p:cNvSpPr/>
          <p:nvPr/>
        </p:nvSpPr>
        <p:spPr>
          <a:xfrm>
            <a:off x="0" y="0"/>
            <a:ext cx="12192000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06580F-C8B1-48C7-A622-B0258A6E9B7D}"/>
              </a:ext>
            </a:extLst>
          </p:cNvPr>
          <p:cNvSpPr txBox="1"/>
          <p:nvPr/>
        </p:nvSpPr>
        <p:spPr>
          <a:xfrm>
            <a:off x="858515" y="30497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안심 식당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678CA8D-B44E-42A3-B71A-8C1A7F4B8E04}"/>
              </a:ext>
            </a:extLst>
          </p:cNvPr>
          <p:cNvSpPr/>
          <p:nvPr/>
        </p:nvSpPr>
        <p:spPr>
          <a:xfrm>
            <a:off x="7453705" y="305154"/>
            <a:ext cx="1353722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E0A03E6-CA56-4ED1-8DBC-2A38D09C5B42}"/>
              </a:ext>
            </a:extLst>
          </p:cNvPr>
          <p:cNvSpPr/>
          <p:nvPr/>
        </p:nvSpPr>
        <p:spPr>
          <a:xfrm>
            <a:off x="1009421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BEE0D6-155D-42F9-A35C-1C98989606C9}"/>
              </a:ext>
            </a:extLst>
          </p:cNvPr>
          <p:cNvSpPr/>
          <p:nvPr/>
        </p:nvSpPr>
        <p:spPr>
          <a:xfrm>
            <a:off x="1101877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2F7827-BC33-475C-A481-B1B244F61679}"/>
              </a:ext>
            </a:extLst>
          </p:cNvPr>
          <p:cNvSpPr/>
          <p:nvPr/>
        </p:nvSpPr>
        <p:spPr>
          <a:xfrm>
            <a:off x="6264195" y="304977"/>
            <a:ext cx="1118778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8CF72CB-BDA2-4837-86FC-0EFD7195CF0F}"/>
              </a:ext>
            </a:extLst>
          </p:cNvPr>
          <p:cNvSpPr/>
          <p:nvPr/>
        </p:nvSpPr>
        <p:spPr>
          <a:xfrm>
            <a:off x="8891432" y="304977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안심병원</a:t>
            </a:r>
            <a:endParaRPr lang="en-US" altLang="ko-KR" sz="16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3442E29-AF80-448B-A1CA-E56079ED9893}"/>
              </a:ext>
            </a:extLst>
          </p:cNvPr>
          <p:cNvSpPr/>
          <p:nvPr/>
        </p:nvSpPr>
        <p:spPr>
          <a:xfrm>
            <a:off x="5341560" y="304977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9D9CD-9814-4DBF-90B1-6186AF2C041B}"/>
              </a:ext>
            </a:extLst>
          </p:cNvPr>
          <p:cNvSpPr txBox="1"/>
          <p:nvPr/>
        </p:nvSpPr>
        <p:spPr>
          <a:xfrm>
            <a:off x="604980" y="1328697"/>
            <a:ext cx="4505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주소를 입력하세요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A03A4C8-1D80-4A88-AFB1-BEAE28CF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604981" y="1926841"/>
            <a:ext cx="4505499" cy="4626182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0D7A636-CE0A-47BB-B5DF-A4C1F1A810F8}"/>
              </a:ext>
            </a:extLst>
          </p:cNvPr>
          <p:cNvSpPr/>
          <p:nvPr/>
        </p:nvSpPr>
        <p:spPr>
          <a:xfrm>
            <a:off x="5717876" y="176116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7DE7C6D-9FB7-4307-A935-58D89A17D71E}"/>
              </a:ext>
            </a:extLst>
          </p:cNvPr>
          <p:cNvSpPr/>
          <p:nvPr/>
        </p:nvSpPr>
        <p:spPr>
          <a:xfrm>
            <a:off x="6725114" y="176116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6CF8565-2A5F-4A66-B5D8-50726DC4652E}"/>
              </a:ext>
            </a:extLst>
          </p:cNvPr>
          <p:cNvSpPr/>
          <p:nvPr/>
        </p:nvSpPr>
        <p:spPr>
          <a:xfrm>
            <a:off x="7698525" y="176116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광진구</a:t>
            </a:r>
            <a:endParaRPr lang="en-US" altLang="ko-KR" sz="16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4B0B9F1-CEC0-467F-82A5-6BB6FCD11BF6}"/>
              </a:ext>
            </a:extLst>
          </p:cNvPr>
          <p:cNvSpPr/>
          <p:nvPr/>
        </p:nvSpPr>
        <p:spPr>
          <a:xfrm>
            <a:off x="8671936" y="176116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동작구</a:t>
            </a:r>
            <a:endParaRPr lang="en-US" altLang="ko-KR" sz="16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0F7A982-4087-4D80-9C21-6D3D8F3A7A8D}"/>
              </a:ext>
            </a:extLst>
          </p:cNvPr>
          <p:cNvSpPr/>
          <p:nvPr/>
        </p:nvSpPr>
        <p:spPr>
          <a:xfrm>
            <a:off x="5717876" y="2299820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ADADA86-D8EA-4EAD-9910-18339E6710CB}"/>
              </a:ext>
            </a:extLst>
          </p:cNvPr>
          <p:cNvSpPr/>
          <p:nvPr/>
        </p:nvSpPr>
        <p:spPr>
          <a:xfrm>
            <a:off x="6725114" y="2299820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5CEE4DB-6621-40E1-969A-2B32EB860003}"/>
              </a:ext>
            </a:extLst>
          </p:cNvPr>
          <p:cNvSpPr/>
          <p:nvPr/>
        </p:nvSpPr>
        <p:spPr>
          <a:xfrm>
            <a:off x="9641073" y="176116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서초구</a:t>
            </a:r>
            <a:endParaRPr lang="en-US" altLang="ko-KR" sz="16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F8F9AF6-EADF-4EF9-93DA-64BB49280BB3}"/>
              </a:ext>
            </a:extLst>
          </p:cNvPr>
          <p:cNvSpPr/>
          <p:nvPr/>
        </p:nvSpPr>
        <p:spPr>
          <a:xfrm>
            <a:off x="10648311" y="176116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강남구</a:t>
            </a:r>
            <a:endParaRPr lang="en-US" altLang="ko-KR" sz="16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30125DB-AE31-4243-97D0-BBD37BF0C352}"/>
              </a:ext>
            </a:extLst>
          </p:cNvPr>
          <p:cNvSpPr/>
          <p:nvPr/>
        </p:nvSpPr>
        <p:spPr>
          <a:xfrm>
            <a:off x="7698525" y="2299820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ADE022F-C919-4E7F-AB16-1B44EC32DF68}"/>
              </a:ext>
            </a:extLst>
          </p:cNvPr>
          <p:cNvSpPr/>
          <p:nvPr/>
        </p:nvSpPr>
        <p:spPr>
          <a:xfrm>
            <a:off x="8671936" y="2299820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CA81846-5911-4E90-A88C-02F759865A5F}"/>
              </a:ext>
            </a:extLst>
          </p:cNvPr>
          <p:cNvSpPr/>
          <p:nvPr/>
        </p:nvSpPr>
        <p:spPr>
          <a:xfrm>
            <a:off x="9662260" y="2299820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강동구</a:t>
            </a:r>
            <a:endParaRPr lang="en-US" altLang="ko-KR" sz="1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E2C7785-2B7E-4C34-BEA1-302C923208DC}"/>
              </a:ext>
            </a:extLst>
          </p:cNvPr>
          <p:cNvSpPr/>
          <p:nvPr/>
        </p:nvSpPr>
        <p:spPr>
          <a:xfrm>
            <a:off x="10652585" y="2299820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강서구</a:t>
            </a:r>
            <a:endParaRPr lang="en-US" altLang="ko-KR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01806C-1D10-4F54-AC07-58A708D252ED}"/>
              </a:ext>
            </a:extLst>
          </p:cNvPr>
          <p:cNvGrpSpPr/>
          <p:nvPr/>
        </p:nvGrpSpPr>
        <p:grpSpPr>
          <a:xfrm>
            <a:off x="5760875" y="3391932"/>
            <a:ext cx="5735286" cy="2535648"/>
            <a:chOff x="5760875" y="3391932"/>
            <a:chExt cx="5735286" cy="2535648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41AAD2F-9003-4BE7-A0DB-B46603D73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76" t="36054" r="70541" b="34455"/>
            <a:stretch/>
          </p:blipFill>
          <p:spPr>
            <a:xfrm>
              <a:off x="5775284" y="3761264"/>
              <a:ext cx="1366982" cy="2166316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CE2D9ED-1A32-4E99-9F30-60F906910FA5}"/>
                </a:ext>
              </a:extLst>
            </p:cNvPr>
            <p:cNvGrpSpPr/>
            <p:nvPr/>
          </p:nvGrpSpPr>
          <p:grpSpPr>
            <a:xfrm>
              <a:off x="6741581" y="3761264"/>
              <a:ext cx="4754580" cy="2166316"/>
              <a:chOff x="6180190" y="2147066"/>
              <a:chExt cx="4754580" cy="2166316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E9A3600C-84B1-449C-91DA-5E8AB09228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219" t="36054" r="17058" b="34455"/>
              <a:stretch/>
            </p:blipFill>
            <p:spPr>
              <a:xfrm>
                <a:off x="6180190" y="2147066"/>
                <a:ext cx="4754580" cy="2166316"/>
              </a:xfrm>
              <a:prstGeom prst="rect">
                <a:avLst/>
              </a:prstGeom>
            </p:spPr>
          </p:pic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4E0EE5E7-2C53-4863-A16A-DED627C2F957}"/>
                  </a:ext>
                </a:extLst>
              </p:cNvPr>
              <p:cNvSpPr/>
              <p:nvPr/>
            </p:nvSpPr>
            <p:spPr>
              <a:xfrm>
                <a:off x="8906435" y="2308589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73C17C1-25AA-4B85-A0D8-C399B9A85E9F}"/>
                  </a:ext>
                </a:extLst>
              </p:cNvPr>
              <p:cNvSpPr/>
              <p:nvPr/>
            </p:nvSpPr>
            <p:spPr>
              <a:xfrm>
                <a:off x="8906435" y="2678527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9D81FE1-A67A-4421-825C-8503A9474C10}"/>
                  </a:ext>
                </a:extLst>
              </p:cNvPr>
              <p:cNvSpPr/>
              <p:nvPr/>
            </p:nvSpPr>
            <p:spPr>
              <a:xfrm>
                <a:off x="8906435" y="311157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5C9E9EBC-7E50-4244-8088-C63962989AD2}"/>
                  </a:ext>
                </a:extLst>
              </p:cNvPr>
              <p:cNvSpPr/>
              <p:nvPr/>
            </p:nvSpPr>
            <p:spPr>
              <a:xfrm>
                <a:off x="8906435" y="351854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1183C68-83DE-4027-A678-A51E091218D8}"/>
                  </a:ext>
                </a:extLst>
              </p:cNvPr>
              <p:cNvSpPr/>
              <p:nvPr/>
            </p:nvSpPr>
            <p:spPr>
              <a:xfrm>
                <a:off x="8906435" y="392551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6816CB-3AA7-4DD6-BF52-AF92BDFFE588}"/>
                </a:ext>
              </a:extLst>
            </p:cNvPr>
            <p:cNvSpPr txBox="1"/>
            <p:nvPr/>
          </p:nvSpPr>
          <p:spPr>
            <a:xfrm>
              <a:off x="5760875" y="3391932"/>
              <a:ext cx="154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추천 수 </a:t>
              </a:r>
              <a:r>
                <a:rPr lang="en-US" altLang="ko-KR" dirty="0"/>
                <a:t>Top5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6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303017-4B5F-40B4-A60E-F02FB98D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767254" y="1991360"/>
            <a:ext cx="10540826" cy="43673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4CAC46-1C1F-43CB-AFFC-B909EB38561B}"/>
              </a:ext>
            </a:extLst>
          </p:cNvPr>
          <p:cNvSpPr/>
          <p:nvPr/>
        </p:nvSpPr>
        <p:spPr>
          <a:xfrm>
            <a:off x="0" y="0"/>
            <a:ext cx="12192000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E6E50-648C-4108-98B6-97C6D072A283}"/>
              </a:ext>
            </a:extLst>
          </p:cNvPr>
          <p:cNvSpPr txBox="1"/>
          <p:nvPr/>
        </p:nvSpPr>
        <p:spPr>
          <a:xfrm>
            <a:off x="858515" y="304977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선별진료소 및 안심병원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001A65-965C-4ED8-87E3-95CF14DAA789}"/>
              </a:ext>
            </a:extLst>
          </p:cNvPr>
          <p:cNvSpPr/>
          <p:nvPr/>
        </p:nvSpPr>
        <p:spPr>
          <a:xfrm>
            <a:off x="7453704" y="305154"/>
            <a:ext cx="255650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 및 안심병원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6862340-7D3C-4515-A4C2-86DFFAF47FA9}"/>
              </a:ext>
            </a:extLst>
          </p:cNvPr>
          <p:cNvSpPr/>
          <p:nvPr/>
        </p:nvSpPr>
        <p:spPr>
          <a:xfrm>
            <a:off x="1009421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B3650B-1F83-4FA2-8E0B-4D954AB75AD3}"/>
              </a:ext>
            </a:extLst>
          </p:cNvPr>
          <p:cNvSpPr/>
          <p:nvPr/>
        </p:nvSpPr>
        <p:spPr>
          <a:xfrm>
            <a:off x="1101877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000982-73B0-4A84-AC6B-8EBEA1FCD5ED}"/>
              </a:ext>
            </a:extLst>
          </p:cNvPr>
          <p:cNvSpPr/>
          <p:nvPr/>
        </p:nvSpPr>
        <p:spPr>
          <a:xfrm>
            <a:off x="6264195" y="304977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78FECD7-D1FA-4A7F-8659-BC3DFFADA4AD}"/>
              </a:ext>
            </a:extLst>
          </p:cNvPr>
          <p:cNvSpPr/>
          <p:nvPr/>
        </p:nvSpPr>
        <p:spPr>
          <a:xfrm>
            <a:off x="5341560" y="304977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E71BF-73F2-4848-B245-2A67987BA7E9}"/>
              </a:ext>
            </a:extLst>
          </p:cNvPr>
          <p:cNvSpPr txBox="1"/>
          <p:nvPr/>
        </p:nvSpPr>
        <p:spPr>
          <a:xfrm>
            <a:off x="767254" y="1364950"/>
            <a:ext cx="142058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선별 진료소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57A0E-696F-4D2D-A34C-516C79F48A78}"/>
              </a:ext>
            </a:extLst>
          </p:cNvPr>
          <p:cNvSpPr txBox="1"/>
          <p:nvPr/>
        </p:nvSpPr>
        <p:spPr>
          <a:xfrm>
            <a:off x="2403014" y="1364950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안심병원</a:t>
            </a:r>
          </a:p>
        </p:txBody>
      </p:sp>
    </p:spTree>
    <p:extLst>
      <p:ext uri="{BB962C8B-B14F-4D97-AF65-F5344CB8AC3E}">
        <p14:creationId xmlns:p14="http://schemas.microsoft.com/office/powerpoint/2010/main" val="329499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4CAC46-1C1F-43CB-AFFC-B909EB38561B}"/>
              </a:ext>
            </a:extLst>
          </p:cNvPr>
          <p:cNvSpPr/>
          <p:nvPr/>
        </p:nvSpPr>
        <p:spPr>
          <a:xfrm>
            <a:off x="0" y="0"/>
            <a:ext cx="12192000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E6E50-648C-4108-98B6-97C6D072A283}"/>
              </a:ext>
            </a:extLst>
          </p:cNvPr>
          <p:cNvSpPr txBox="1"/>
          <p:nvPr/>
        </p:nvSpPr>
        <p:spPr>
          <a:xfrm>
            <a:off x="858515" y="3049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001A65-965C-4ED8-87E3-95CF14DAA789}"/>
              </a:ext>
            </a:extLst>
          </p:cNvPr>
          <p:cNvSpPr/>
          <p:nvPr/>
        </p:nvSpPr>
        <p:spPr>
          <a:xfrm>
            <a:off x="7453704" y="305154"/>
            <a:ext cx="255650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 및 안심병원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6862340-7D3C-4515-A4C2-86DFFAF47FA9}"/>
              </a:ext>
            </a:extLst>
          </p:cNvPr>
          <p:cNvSpPr/>
          <p:nvPr/>
        </p:nvSpPr>
        <p:spPr>
          <a:xfrm>
            <a:off x="10094215" y="304977"/>
            <a:ext cx="84055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B3650B-1F83-4FA2-8E0B-4D954AB75AD3}"/>
              </a:ext>
            </a:extLst>
          </p:cNvPr>
          <p:cNvSpPr/>
          <p:nvPr/>
        </p:nvSpPr>
        <p:spPr>
          <a:xfrm>
            <a:off x="11018775" y="304977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000982-73B0-4A84-AC6B-8EBEA1FCD5ED}"/>
              </a:ext>
            </a:extLst>
          </p:cNvPr>
          <p:cNvSpPr/>
          <p:nvPr/>
        </p:nvSpPr>
        <p:spPr>
          <a:xfrm>
            <a:off x="6264195" y="304977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78FECD7-D1FA-4A7F-8659-BC3DFFADA4AD}"/>
              </a:ext>
            </a:extLst>
          </p:cNvPr>
          <p:cNvSpPr/>
          <p:nvPr/>
        </p:nvSpPr>
        <p:spPr>
          <a:xfrm>
            <a:off x="5341560" y="304977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3959C-EFB6-41A0-ADA6-E7EC1815C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3" t="24913" r="12667" b="7049"/>
          <a:stretch/>
        </p:blipFill>
        <p:spPr>
          <a:xfrm>
            <a:off x="992459" y="1328697"/>
            <a:ext cx="10543471" cy="49978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CC9AF1-0C52-4561-906C-B674463EFCCB}"/>
              </a:ext>
            </a:extLst>
          </p:cNvPr>
          <p:cNvSpPr/>
          <p:nvPr/>
        </p:nvSpPr>
        <p:spPr>
          <a:xfrm>
            <a:off x="9072283" y="1873624"/>
            <a:ext cx="794491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별점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B9081-F308-45F1-92DC-2511C5697D7A}"/>
              </a:ext>
            </a:extLst>
          </p:cNvPr>
          <p:cNvSpPr/>
          <p:nvPr/>
        </p:nvSpPr>
        <p:spPr>
          <a:xfrm>
            <a:off x="8906435" y="2308589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39581F-816B-4315-B703-9F09734CB04E}"/>
              </a:ext>
            </a:extLst>
          </p:cNvPr>
          <p:cNvSpPr/>
          <p:nvPr/>
        </p:nvSpPr>
        <p:spPr>
          <a:xfrm>
            <a:off x="8906435" y="2678527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1716E-6270-4613-A939-4E0C465AEF1E}"/>
              </a:ext>
            </a:extLst>
          </p:cNvPr>
          <p:cNvSpPr/>
          <p:nvPr/>
        </p:nvSpPr>
        <p:spPr>
          <a:xfrm>
            <a:off x="8906435" y="3111572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551B05-2688-4258-8008-DFA9E87ADC52}"/>
              </a:ext>
            </a:extLst>
          </p:cNvPr>
          <p:cNvSpPr/>
          <p:nvPr/>
        </p:nvSpPr>
        <p:spPr>
          <a:xfrm>
            <a:off x="8906435" y="3518542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4786FA-1337-4C13-8D32-12657CB4C6D6}"/>
              </a:ext>
            </a:extLst>
          </p:cNvPr>
          <p:cNvSpPr/>
          <p:nvPr/>
        </p:nvSpPr>
        <p:spPr>
          <a:xfrm>
            <a:off x="8906435" y="3925512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0F9D4B-69B7-46FF-95E8-19EF2F4A6550}"/>
              </a:ext>
            </a:extLst>
          </p:cNvPr>
          <p:cNvSpPr/>
          <p:nvPr/>
        </p:nvSpPr>
        <p:spPr>
          <a:xfrm>
            <a:off x="8906435" y="4320040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0FE845-A8A1-447C-9634-647DC8F6B136}"/>
              </a:ext>
            </a:extLst>
          </p:cNvPr>
          <p:cNvSpPr/>
          <p:nvPr/>
        </p:nvSpPr>
        <p:spPr>
          <a:xfrm>
            <a:off x="8906435" y="4755005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380277-13C4-44D3-AB0E-41E5F8F09F61}"/>
              </a:ext>
            </a:extLst>
          </p:cNvPr>
          <p:cNvSpPr/>
          <p:nvPr/>
        </p:nvSpPr>
        <p:spPr>
          <a:xfrm>
            <a:off x="8906435" y="5118501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FAA391-994D-4782-839F-401A198044DB}"/>
              </a:ext>
            </a:extLst>
          </p:cNvPr>
          <p:cNvSpPr/>
          <p:nvPr/>
        </p:nvSpPr>
        <p:spPr>
          <a:xfrm>
            <a:off x="8906435" y="5553466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92B2BA-65EE-4546-A350-2BB9207A6423}"/>
              </a:ext>
            </a:extLst>
          </p:cNvPr>
          <p:cNvSpPr/>
          <p:nvPr/>
        </p:nvSpPr>
        <p:spPr>
          <a:xfrm>
            <a:off x="8906435" y="5934582"/>
            <a:ext cx="1126186" cy="25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★★★★</a:t>
            </a:r>
          </a:p>
        </p:txBody>
      </p:sp>
    </p:spTree>
    <p:extLst>
      <p:ext uri="{BB962C8B-B14F-4D97-AF65-F5344CB8AC3E}">
        <p14:creationId xmlns:p14="http://schemas.microsoft.com/office/powerpoint/2010/main" val="134516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126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윤상원</dc:creator>
  <cp:lastModifiedBy>윤상원</cp:lastModifiedBy>
  <cp:revision>2</cp:revision>
  <dcterms:created xsi:type="dcterms:W3CDTF">2021-01-31T13:04:03Z</dcterms:created>
  <dcterms:modified xsi:type="dcterms:W3CDTF">2021-01-31T14:55:58Z</dcterms:modified>
</cp:coreProperties>
</file>