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8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0A42-3DCA-43F9-B727-2BC5807C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4E0FAF-111D-4086-9425-A9BD408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1FAD-2A1E-42E0-AFE1-88DF9800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D92F8-B5C0-48D2-AE82-4BC15EE8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D3DA9-05DE-4221-8583-87F4DC79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6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AB0CE-F969-46B5-9DB4-02852CC7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90980-9658-49CF-BE8E-46898D7B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5BED0-1E75-482F-8DB7-6A66ECD2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6930C-46C4-419F-A924-D28E3B88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77C09-9770-4506-A584-1969B91A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DAB3CA-ABDC-473F-B03C-840979BC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430F4-D763-4DE5-B224-6CAD447D5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86C46-5B66-481A-9E4F-27B4C113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12AC-B739-43DB-A153-BB7F7D7C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F80C3-DB78-4FB9-96A9-58645405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0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2EA69-9461-4923-A261-8E87E37A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184FB-5F7B-4319-B3E1-39481F51D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825F5-4C60-4BF7-A36E-C017566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F76C-F488-4041-B79D-477EB8F7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57E02-1E35-45BF-9948-4375422F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5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228D0-AA5C-4ADF-88AF-8113A0A3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3A6E4-BB78-467F-AFD8-0AD15E02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1052E-F8E7-4F12-A069-007DD3C7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4D879-6FB6-4FBD-A6C1-90FA3680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2EED5-9642-4F11-A7AC-911BDF41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4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971A5-B93F-4375-9976-D3EF4D9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2FEA5-8AE4-4676-AA14-E9DD90BB1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B43040-D954-4E51-8D6F-A349919D5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01E0D-97A2-4A90-B46C-CB6F670E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6F07A-880C-4C0B-86CC-AA093C8F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7B614-1F3D-4D8C-AC00-7E431ABF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7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6A692-8BAF-4FC4-B3DA-341D5910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ECFF2-9F4C-437F-8A67-3EE3FD5E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421DF-CA6F-4025-A85E-A38C6F2C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7E3924-9E4F-4013-A05E-70C08BFB2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1D636E-09F3-4ECD-B379-A2F4BEEE6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482DAF-2E92-4406-AFF4-57E1A981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11C4B5-6F89-447C-911C-6F2314D2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835E73-7E78-444B-AD26-40200430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F1C3-FD44-41C6-959B-624DDB3E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58DE10-5FC2-42B3-A022-E6FFD36A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4E67E-DCF0-4084-B1F5-EA85E138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BB4F7-AD90-47D4-8DFE-D9B837AE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9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94A25-188B-42C7-8F3F-377B11FA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5A8B04-357E-4785-9045-950F8918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A6619-E128-41DD-9198-1652FD9F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8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560B-D0EE-4360-AFF2-6DD2370D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0A643-4BA1-4A62-A4CB-5F04F270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45A02F-3AC7-446A-B3E8-68028DB5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F16D4-1C4A-4E98-9ACD-8C9282D8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0F136-F0F5-49AC-80D1-C91BE627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182CB0-21ED-4805-BA19-F93DF7FC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3063F-C49B-418F-8902-0878FC3F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7FEDB4-ABD8-40BB-971B-797032DF0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1D8E1-5675-4426-847C-A9BA7D0F2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3CBC1-480A-47E4-B32C-867D876B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FA779-9902-44A4-AC45-FF5E5240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C3E0C-CED3-4E67-993F-BD2C971B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7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E0382E-E44C-4307-BDD3-3A68BC64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AC7B7-5056-404F-A9D6-44D2F718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28C85-B351-4E1D-8D65-57992197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3445-6523-4845-9BAE-9DDE7C57DA1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79A56-4071-4A58-9A66-40678384A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A99DB-AB8A-4D55-B58A-FC9BFD0B3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D284-4B5A-4005-8008-C7AF3760A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00ED20-4B78-429F-B871-3650235DB8CA}"/>
              </a:ext>
            </a:extLst>
          </p:cNvPr>
          <p:cNvSpPr txBox="1"/>
          <p:nvPr/>
        </p:nvSpPr>
        <p:spPr>
          <a:xfrm>
            <a:off x="1331494" y="2895254"/>
            <a:ext cx="63687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4</a:t>
            </a:r>
            <a:r>
              <a:rPr lang="ko-KR" altLang="en-US" sz="2800" dirty="0"/>
              <a:t>팀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팀이름</a:t>
            </a:r>
            <a:r>
              <a:rPr lang="en-US" altLang="ko-KR" sz="2800" dirty="0"/>
              <a:t>: </a:t>
            </a:r>
            <a:r>
              <a:rPr lang="ko-KR" altLang="en-US" sz="2800" dirty="0"/>
              <a:t>코딩해줘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팀장</a:t>
            </a:r>
            <a:r>
              <a:rPr lang="en-US" altLang="ko-KR" sz="2800" dirty="0"/>
              <a:t>: </a:t>
            </a:r>
            <a:r>
              <a:rPr lang="ko-KR" altLang="en-US" sz="2800" dirty="0"/>
              <a:t>윤상원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팀원</a:t>
            </a:r>
            <a:r>
              <a:rPr lang="en-US" altLang="ko-KR" sz="2800" dirty="0"/>
              <a:t>: </a:t>
            </a:r>
            <a:r>
              <a:rPr lang="ko-KR" altLang="en-US" sz="2800" dirty="0"/>
              <a:t>진수정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공하영</a:t>
            </a:r>
            <a:r>
              <a:rPr lang="en-US" altLang="ko-KR" sz="2800" dirty="0"/>
              <a:t>, </a:t>
            </a:r>
            <a:r>
              <a:rPr lang="ko-KR" altLang="en-US" sz="2800" dirty="0"/>
              <a:t>강용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B430B-E820-4E04-B0EA-85378BE363AB}"/>
              </a:ext>
            </a:extLst>
          </p:cNvPr>
          <p:cNvSpPr txBox="1"/>
          <p:nvPr/>
        </p:nvSpPr>
        <p:spPr>
          <a:xfrm>
            <a:off x="1331494" y="2004917"/>
            <a:ext cx="558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팀 구성원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155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00ED20-4B78-429F-B871-3650235DB8CA}"/>
              </a:ext>
            </a:extLst>
          </p:cNvPr>
          <p:cNvSpPr txBox="1"/>
          <p:nvPr/>
        </p:nvSpPr>
        <p:spPr>
          <a:xfrm>
            <a:off x="1331494" y="3034860"/>
            <a:ext cx="9657348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1</a:t>
            </a:r>
            <a:r>
              <a:rPr lang="ko-KR" altLang="en-US" sz="2400" dirty="0"/>
              <a:t>안</a:t>
            </a:r>
            <a:r>
              <a:rPr lang="en-US" altLang="ko-KR" sz="2400" dirty="0"/>
              <a:t>: </a:t>
            </a:r>
            <a:r>
              <a:rPr lang="ko-KR" altLang="en-US" sz="2400" dirty="0"/>
              <a:t>코로나 위험지역별 모범음식점과 일반음식점 위치 안내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2</a:t>
            </a:r>
            <a:r>
              <a:rPr lang="ko-KR" altLang="en-US" sz="2400" dirty="0"/>
              <a:t>안</a:t>
            </a:r>
            <a:r>
              <a:rPr lang="en-US" altLang="ko-KR" sz="2400" dirty="0"/>
              <a:t>: </a:t>
            </a:r>
            <a:r>
              <a:rPr lang="ko-KR" altLang="en-US" sz="2400" dirty="0"/>
              <a:t>농수산물 가격 정보 비교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3</a:t>
            </a:r>
            <a:r>
              <a:rPr lang="ko-KR" altLang="en-US" sz="2400" dirty="0"/>
              <a:t>안</a:t>
            </a:r>
            <a:r>
              <a:rPr lang="en-US" altLang="ko-KR" sz="2400" dirty="0"/>
              <a:t>: </a:t>
            </a:r>
            <a:r>
              <a:rPr lang="ko-KR" altLang="en-US" sz="2400" dirty="0"/>
              <a:t>기업별 신용</a:t>
            </a:r>
            <a:r>
              <a:rPr lang="en-US" altLang="ko-KR" sz="2400" dirty="0"/>
              <a:t>/</a:t>
            </a:r>
            <a:r>
              <a:rPr lang="ko-KR" altLang="en-US" sz="2400" dirty="0"/>
              <a:t>체크카드 비교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B430B-E820-4E04-B0EA-85378BE363AB}"/>
              </a:ext>
            </a:extLst>
          </p:cNvPr>
          <p:cNvSpPr txBox="1"/>
          <p:nvPr/>
        </p:nvSpPr>
        <p:spPr>
          <a:xfrm>
            <a:off x="1331494" y="2004917"/>
            <a:ext cx="728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웹프로그래밍 프로젝트 주제선정</a:t>
            </a:r>
          </a:p>
        </p:txBody>
      </p:sp>
    </p:spTree>
    <p:extLst>
      <p:ext uri="{BB962C8B-B14F-4D97-AF65-F5344CB8AC3E}">
        <p14:creationId xmlns:p14="http://schemas.microsoft.com/office/powerpoint/2010/main" val="401183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49D27E-C769-4732-BAAE-95B1D8F82CCB}"/>
              </a:ext>
            </a:extLst>
          </p:cNvPr>
          <p:cNvSpPr txBox="1"/>
          <p:nvPr/>
        </p:nvSpPr>
        <p:spPr>
          <a:xfrm>
            <a:off x="0" y="63366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1</a:t>
            </a:r>
            <a:r>
              <a:rPr lang="ko-KR" altLang="en-US" sz="3200" b="1" dirty="0"/>
              <a:t>안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코로나 위험지역별 모범음식점과 일반음식점 위치 안내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A7A54B-909F-4F8D-898A-38E4ECBE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413" y="1708482"/>
            <a:ext cx="2164395" cy="4684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AEA205-64A5-48B1-9438-53724B39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8" y="1708482"/>
            <a:ext cx="2164395" cy="4684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3FF6D1-1823-4B6B-939C-467766BDAD9D}"/>
              </a:ext>
            </a:extLst>
          </p:cNvPr>
          <p:cNvSpPr txBox="1"/>
          <p:nvPr/>
        </p:nvSpPr>
        <p:spPr>
          <a:xfrm>
            <a:off x="5999939" y="1708482"/>
            <a:ext cx="56007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기능적으로 구현하고 싶은 것</a:t>
            </a:r>
            <a:endParaRPr lang="en-US" altLang="ko-KR" b="1" dirty="0"/>
          </a:p>
          <a:p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dirty="0"/>
              <a:t>지도에 서울시 모범음식점과 일반음식점을 </a:t>
            </a:r>
            <a:r>
              <a:rPr lang="ko-KR" altLang="en-US" sz="1400" dirty="0" err="1"/>
              <a:t>이모티콘으로</a:t>
            </a:r>
            <a:r>
              <a:rPr lang="ko-KR" altLang="en-US" sz="1400" dirty="0"/>
              <a:t> 표시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모범음식점은 노란색</a:t>
            </a:r>
            <a:r>
              <a:rPr lang="en-US" altLang="ko-KR" sz="1400" dirty="0"/>
              <a:t>, </a:t>
            </a:r>
            <a:r>
              <a:rPr lang="ko-KR" altLang="en-US" sz="1400" dirty="0"/>
              <a:t>일반음식점은 회식으로 구분해서 </a:t>
            </a:r>
            <a:r>
              <a:rPr lang="ko-KR" altLang="en-US" sz="1400" dirty="0" err="1"/>
              <a:t>이모티콘으로</a:t>
            </a:r>
            <a:r>
              <a:rPr lang="ko-KR" altLang="en-US" sz="1400" dirty="0"/>
              <a:t> 표시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각각의 </a:t>
            </a:r>
            <a:r>
              <a:rPr lang="ko-KR" altLang="en-US" sz="1400" dirty="0" err="1"/>
              <a:t>이모티콘을</a:t>
            </a:r>
            <a:r>
              <a:rPr lang="ko-KR" altLang="en-US" sz="1400" dirty="0"/>
              <a:t> 클릭할 경우 코로나 위험지역</a:t>
            </a:r>
            <a:r>
              <a:rPr lang="en-US" altLang="ko-KR" sz="1400" dirty="0"/>
              <a:t>(</a:t>
            </a:r>
            <a:r>
              <a:rPr lang="ko-KR" altLang="en-US" sz="1400" dirty="0"/>
              <a:t>고위험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중위험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저위험</a:t>
            </a:r>
            <a:r>
              <a:rPr lang="en-US" altLang="ko-KR" sz="1400" dirty="0"/>
              <a:t>) </a:t>
            </a:r>
            <a:r>
              <a:rPr lang="ko-KR" altLang="en-US" sz="1400" dirty="0"/>
              <a:t>표시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지도에 서울시 각 구별로 일일 </a:t>
            </a:r>
            <a:r>
              <a:rPr lang="ko-KR" altLang="en-US" sz="1400" dirty="0" err="1"/>
              <a:t>확진자</a:t>
            </a:r>
            <a:r>
              <a:rPr lang="ko-KR" altLang="en-US" sz="1400" dirty="0"/>
              <a:t> 데이터 표시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D89C4F-D463-46E9-9FA2-E3648DBA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660" y="5127350"/>
            <a:ext cx="5849257" cy="12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0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49D27E-C769-4732-BAAE-95B1D8F82CCB}"/>
              </a:ext>
            </a:extLst>
          </p:cNvPr>
          <p:cNvSpPr txBox="1"/>
          <p:nvPr/>
        </p:nvSpPr>
        <p:spPr>
          <a:xfrm>
            <a:off x="0" y="63366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2</a:t>
            </a:r>
            <a:r>
              <a:rPr lang="ko-KR" altLang="en-US" sz="3200" b="1" dirty="0"/>
              <a:t>안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지역별 농수산물 가격 비교 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FF6D1-1823-4B6B-939C-467766BDAD9D}"/>
              </a:ext>
            </a:extLst>
          </p:cNvPr>
          <p:cNvSpPr txBox="1"/>
          <p:nvPr/>
        </p:nvSpPr>
        <p:spPr>
          <a:xfrm>
            <a:off x="5999939" y="2382559"/>
            <a:ext cx="5600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기능적으로 구현하고 싶은 것</a:t>
            </a:r>
            <a:endParaRPr lang="en-US" altLang="ko-KR" b="1" dirty="0"/>
          </a:p>
          <a:p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dirty="0"/>
              <a:t>공공데이터 </a:t>
            </a:r>
            <a:r>
              <a:rPr lang="en-US" altLang="ko-KR" sz="1400" dirty="0"/>
              <a:t>OPEN API</a:t>
            </a:r>
            <a:r>
              <a:rPr lang="ko-KR" altLang="en-US" sz="1400" dirty="0"/>
              <a:t>를 이용하여 지역별 농수산물 가격 데이터를 불러올 수 있는지</a:t>
            </a:r>
            <a:r>
              <a:rPr lang="en-US" altLang="ko-KR" sz="1400" dirty="0"/>
              <a:t>?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6497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49D27E-C769-4732-BAAE-95B1D8F82CCB}"/>
              </a:ext>
            </a:extLst>
          </p:cNvPr>
          <p:cNvSpPr txBox="1"/>
          <p:nvPr/>
        </p:nvSpPr>
        <p:spPr>
          <a:xfrm>
            <a:off x="0" y="63366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</a:t>
            </a:r>
            <a:r>
              <a:rPr lang="ko-KR" altLang="en-US" sz="3200" b="1" dirty="0"/>
              <a:t>안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기업별 신용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체크카드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FF6D1-1823-4B6B-939C-467766BDAD9D}"/>
              </a:ext>
            </a:extLst>
          </p:cNvPr>
          <p:cNvSpPr txBox="1"/>
          <p:nvPr/>
        </p:nvSpPr>
        <p:spPr>
          <a:xfrm>
            <a:off x="5999939" y="2382559"/>
            <a:ext cx="560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기능적으로 구현하고 싶은 것</a:t>
            </a:r>
            <a:endParaRPr lang="en-US" altLang="ko-KR" b="1" dirty="0"/>
          </a:p>
          <a:p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카드사별 혜택 정보를 불러와서 비교 가능하도록 표시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AD78EF-73BC-49DE-A0E6-FB9DEEBE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8" y="1824443"/>
            <a:ext cx="5174117" cy="36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137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A1538</dc:creator>
  <cp:lastModifiedBy>A1538</cp:lastModifiedBy>
  <cp:revision>8</cp:revision>
  <dcterms:created xsi:type="dcterms:W3CDTF">2021-01-28T04:56:51Z</dcterms:created>
  <dcterms:modified xsi:type="dcterms:W3CDTF">2021-01-28T12:15:10Z</dcterms:modified>
</cp:coreProperties>
</file>