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59" d="100"/>
          <a:sy n="59" d="100"/>
        </p:scale>
        <p:origin x="30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4/20/2016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4/20/2016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4/20/2016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4/20/2016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4/20/2016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4/20/2016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4/20/2016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4/20/2016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Project Trials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Garrett </a:t>
            </a:r>
            <a:r>
              <a:rPr lang="en-US" dirty="0" err="1" smtClean="0"/>
              <a:t>Kizior</a:t>
            </a:r>
            <a:r>
              <a:rPr lang="en-US" dirty="0" smtClean="0"/>
              <a:t>, Keith Droll, Ryan </a:t>
            </a:r>
            <a:r>
              <a:rPr lang="en-US" dirty="0" err="1" smtClean="0"/>
              <a:t>Desalvio</a:t>
            </a:r>
            <a:r>
              <a:rPr lang="en-US" dirty="0" smtClean="0"/>
              <a:t>, Nicolas Bratton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1118" y="0"/>
            <a:ext cx="4653456" cy="4653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468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wanted to make a game that incorporated many game elements :</a:t>
            </a:r>
          </a:p>
          <a:p>
            <a:pPr lvl="1"/>
            <a:r>
              <a:rPr lang="en-US" dirty="0" smtClean="0"/>
              <a:t>Advancing Storyline</a:t>
            </a:r>
          </a:p>
          <a:p>
            <a:pPr lvl="1"/>
            <a:r>
              <a:rPr lang="en-US" dirty="0" smtClean="0"/>
              <a:t>Original Soundtrack</a:t>
            </a:r>
          </a:p>
          <a:p>
            <a:pPr lvl="1"/>
            <a:r>
              <a:rPr lang="en-US" dirty="0" smtClean="0"/>
              <a:t>Fast-Paced Action</a:t>
            </a:r>
          </a:p>
          <a:p>
            <a:pPr lvl="1"/>
            <a:r>
              <a:rPr lang="en-US" dirty="0" smtClean="0"/>
              <a:t>High </a:t>
            </a:r>
            <a:r>
              <a:rPr lang="en-US" dirty="0" err="1"/>
              <a:t>R</a:t>
            </a:r>
            <a:r>
              <a:rPr lang="en-US" dirty="0" err="1" smtClean="0"/>
              <a:t>eplayability</a:t>
            </a:r>
            <a:r>
              <a:rPr lang="en-US" dirty="0" smtClean="0"/>
              <a:t> </a:t>
            </a:r>
          </a:p>
          <a:p>
            <a:endParaRPr lang="en-US" dirty="0"/>
          </a:p>
          <a:p>
            <a:r>
              <a:rPr lang="en-US" dirty="0" smtClean="0"/>
              <a:t>It is hard to find a game that includes all of these elements</a:t>
            </a:r>
          </a:p>
          <a:p>
            <a:endParaRPr lang="en-US" dirty="0"/>
          </a:p>
          <a:p>
            <a:r>
              <a:rPr lang="en-US" dirty="0" smtClean="0"/>
              <a:t>So we made our game to satisfy this demand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0759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To:</a:t>
            </a:r>
          </a:p>
          <a:p>
            <a:pPr lvl="1"/>
            <a:r>
              <a:rPr lang="en-US" dirty="0" smtClean="0"/>
              <a:t>Learn Unity game engine</a:t>
            </a:r>
          </a:p>
          <a:p>
            <a:pPr lvl="1"/>
            <a:r>
              <a:rPr lang="en-US" dirty="0" smtClean="0"/>
              <a:t>Collaborate in a team for a large project</a:t>
            </a:r>
          </a:p>
          <a:p>
            <a:pPr lvl="1"/>
            <a:r>
              <a:rPr lang="en-US" dirty="0" smtClean="0"/>
              <a:t>Develop a game from scratch that meets our motivation criteria</a:t>
            </a:r>
          </a:p>
          <a:p>
            <a:pPr lvl="1"/>
            <a:r>
              <a:rPr lang="en-US" dirty="0" smtClean="0"/>
              <a:t>Learn and utilize source control software ( </a:t>
            </a:r>
            <a:r>
              <a:rPr lang="en-US" dirty="0" err="1"/>
              <a:t>G</a:t>
            </a:r>
            <a:r>
              <a:rPr lang="en-US" dirty="0" err="1" smtClean="0"/>
              <a:t>ithub</a:t>
            </a:r>
            <a:r>
              <a:rPr lang="en-US" dirty="0" smtClean="0"/>
              <a:t> )</a:t>
            </a:r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82083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Model-View-Controller design</a:t>
            </a:r>
          </a:p>
          <a:p>
            <a:pPr lvl="1"/>
            <a:r>
              <a:rPr lang="en-US" dirty="0" smtClean="0"/>
              <a:t>Model: </a:t>
            </a:r>
          </a:p>
          <a:p>
            <a:pPr lvl="2"/>
            <a:r>
              <a:rPr lang="en-US" dirty="0" smtClean="0"/>
              <a:t>Storing game data (enemy health, location)</a:t>
            </a:r>
          </a:p>
          <a:p>
            <a:pPr lvl="2"/>
            <a:r>
              <a:rPr lang="en-US" dirty="0" smtClean="0"/>
              <a:t>Storing game attributes, experience gained</a:t>
            </a:r>
          </a:p>
          <a:p>
            <a:pPr lvl="1"/>
            <a:r>
              <a:rPr lang="en-US" dirty="0" smtClean="0"/>
              <a:t>View: </a:t>
            </a:r>
          </a:p>
          <a:p>
            <a:pPr lvl="2"/>
            <a:r>
              <a:rPr lang="en-US" dirty="0" smtClean="0"/>
              <a:t>Displays GUI that shows:</a:t>
            </a:r>
          </a:p>
          <a:p>
            <a:pPr lvl="3"/>
            <a:r>
              <a:rPr lang="en-US" dirty="0" smtClean="0"/>
              <a:t>Map, Enemies, User Player, Health bar, etc.</a:t>
            </a:r>
          </a:p>
          <a:p>
            <a:pPr lvl="1"/>
            <a:r>
              <a:rPr lang="en-US" dirty="0" smtClean="0"/>
              <a:t>Controller:</a:t>
            </a:r>
          </a:p>
          <a:p>
            <a:pPr lvl="2"/>
            <a:r>
              <a:rPr lang="en-US" dirty="0" smtClean="0"/>
              <a:t>Receives mouse clicks, keyboard input, and game-pad input</a:t>
            </a:r>
          </a:p>
          <a:p>
            <a:pPr lvl="3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674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Outline cont..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4199" y="2052638"/>
            <a:ext cx="5845378" cy="4195762"/>
          </a:xfrm>
        </p:spPr>
      </p:pic>
    </p:spTree>
    <p:extLst>
      <p:ext uri="{BB962C8B-B14F-4D97-AF65-F5344CB8AC3E}">
        <p14:creationId xmlns:p14="http://schemas.microsoft.com/office/powerpoint/2010/main" val="5094479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Iteration 3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 a storyline (Cut scenes and decisions after each level)</a:t>
            </a:r>
          </a:p>
          <a:p>
            <a:r>
              <a:rPr lang="en-US" dirty="0" smtClean="0"/>
              <a:t>Multiple playable levels included (w/ different environments and enemies</a:t>
            </a:r>
          </a:p>
          <a:p>
            <a:r>
              <a:rPr lang="en-US" dirty="0" smtClean="0"/>
              <a:t>Include soundtrack and sound effects</a:t>
            </a:r>
          </a:p>
          <a:p>
            <a:r>
              <a:rPr lang="en-US" dirty="0" smtClean="0"/>
              <a:t>Implement more enemies, consumable pickup items, and weapons</a:t>
            </a:r>
          </a:p>
          <a:p>
            <a:r>
              <a:rPr lang="en-US" dirty="0" smtClean="0"/>
              <a:t>Balance the game (Enemy damage, health, spawn rate, item influence)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88895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Iteration 3 – video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43294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89</TotalTime>
  <Words>208</Words>
  <Application>Microsoft Office PowerPoint</Application>
  <PresentationFormat>Widescreen</PresentationFormat>
  <Paragraphs>36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Ion</vt:lpstr>
      <vt:lpstr>Project Trials</vt:lpstr>
      <vt:lpstr>Problem Motivation</vt:lpstr>
      <vt:lpstr>Project Goals</vt:lpstr>
      <vt:lpstr>Design Outline</vt:lpstr>
      <vt:lpstr>Design Outline cont.. </vt:lpstr>
      <vt:lpstr>Iteration 3 tasks</vt:lpstr>
      <vt:lpstr>Iteration 3 – video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Trials</dc:title>
  <dc:creator>Garrett Kizior</dc:creator>
  <cp:lastModifiedBy>Garrett Kizior</cp:lastModifiedBy>
  <cp:revision>5</cp:revision>
  <dcterms:created xsi:type="dcterms:W3CDTF">2016-04-21T03:13:48Z</dcterms:created>
  <dcterms:modified xsi:type="dcterms:W3CDTF">2016-04-21T04:43:38Z</dcterms:modified>
</cp:coreProperties>
</file>