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952500" y="903089"/>
            <a:ext cx="11099800" cy="976511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COMPONENTS</a:t>
            </a:r>
          </a:p>
        </p:txBody>
      </p:sp>
      <p:sp>
        <p:nvSpPr>
          <p:cNvPr id="120" name="Shape 120"/>
          <p:cNvSpPr/>
          <p:nvPr/>
        </p:nvSpPr>
        <p:spPr>
          <a:xfrm>
            <a:off x="4978399" y="3419977"/>
            <a:ext cx="3048001" cy="3048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HTML &amp; CSS:</a:t>
            </a:r>
          </a:p>
          <a:p>
            <a:pPr>
              <a:defRPr sz="1200"/>
            </a:pPr>
            <a:r>
              <a:t>HTML &amp; CSS using bootstrap, makes up bulk of what the user sees</a:t>
            </a:r>
          </a:p>
          <a:p>
            <a:pPr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Input:</a:t>
            </a:r>
          </a:p>
          <a:p>
            <a:pPr>
              <a:defRPr sz="1200"/>
            </a:pPr>
            <a:r>
              <a:t>Mouse clicks and/or keyboard entry from user</a:t>
            </a:r>
          </a:p>
          <a:p>
            <a:pPr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Output:</a:t>
            </a:r>
          </a:p>
          <a:p>
            <a:pPr>
              <a:defRPr sz="1200"/>
            </a:pPr>
            <a:r>
              <a:t>Different pages or text responses that the user requests</a:t>
            </a:r>
          </a:p>
          <a:p>
            <a:pPr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Dependencies:</a:t>
            </a:r>
          </a:p>
          <a:p>
            <a:pPr>
              <a:defRPr sz="1200"/>
            </a:pPr>
            <a:r>
              <a:t>User input, Javascript</a:t>
            </a:r>
          </a:p>
        </p:txBody>
      </p:sp>
      <p:sp>
        <p:nvSpPr>
          <p:cNvPr id="121" name="Shape 121"/>
          <p:cNvSpPr/>
          <p:nvPr/>
        </p:nvSpPr>
        <p:spPr>
          <a:xfrm>
            <a:off x="1778000" y="1625600"/>
            <a:ext cx="2774752" cy="27686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Data-base:</a:t>
            </a:r>
          </a:p>
          <a:p>
            <a:pPr>
              <a:defRPr sz="1200"/>
            </a:pPr>
            <a:r>
              <a:t>Firebase, remotely hosted</a:t>
            </a:r>
          </a:p>
          <a:p>
            <a:pPr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Input: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Data taken from JS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Output: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Confirmation that data was stored OR data that the JS requested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Dependencies: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Javascript</a:t>
            </a:r>
          </a:p>
        </p:txBody>
      </p:sp>
      <p:sp>
        <p:nvSpPr>
          <p:cNvPr id="122" name="Shape 122"/>
          <p:cNvSpPr/>
          <p:nvPr/>
        </p:nvSpPr>
        <p:spPr>
          <a:xfrm>
            <a:off x="4533899" y="2682240"/>
            <a:ext cx="39370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3" name="Shape 123"/>
          <p:cNvSpPr/>
          <p:nvPr/>
        </p:nvSpPr>
        <p:spPr>
          <a:xfrm flipH="1" flipV="1">
            <a:off x="4579083" y="3134095"/>
            <a:ext cx="384663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4" name="Shape 124"/>
          <p:cNvSpPr/>
          <p:nvPr/>
        </p:nvSpPr>
        <p:spPr>
          <a:xfrm>
            <a:off x="8452048" y="1625600"/>
            <a:ext cx="2768601" cy="27686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/>
              <a:t>Javascript:</a:t>
            </a:r>
            <a:endParaRPr sz="2000"/>
          </a:p>
          <a:p>
            <a:pPr>
              <a:defRPr sz="1200"/>
            </a:pPr>
            <a:r>
              <a:t>Basic JS</a:t>
            </a:r>
          </a:p>
          <a:p>
            <a:pPr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Input: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Signal from HTML to do an action or info from Spotify API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Output:</a:t>
            </a:r>
          </a:p>
          <a:p>
            <a:pPr>
              <a:defRPr sz="1200"/>
            </a:pPr>
            <a:r>
              <a:t>GET request to DB if requesting info, or POST request to DB if storing info</a:t>
            </a:r>
          </a:p>
          <a:p>
            <a:pPr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Dependencies: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Database, HTML &amp; CSS, Spotify API</a:t>
            </a:r>
          </a:p>
        </p:txBody>
      </p:sp>
      <p:sp>
        <p:nvSpPr>
          <p:cNvPr id="125" name="Shape 125"/>
          <p:cNvSpPr/>
          <p:nvPr/>
        </p:nvSpPr>
        <p:spPr>
          <a:xfrm flipH="1">
            <a:off x="7860842" y="3776260"/>
            <a:ext cx="788044" cy="4712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6" name="Shape 126"/>
          <p:cNvSpPr/>
          <p:nvPr/>
        </p:nvSpPr>
        <p:spPr>
          <a:xfrm>
            <a:off x="5118099" y="6781800"/>
            <a:ext cx="2768601" cy="27686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User Input:</a:t>
            </a:r>
          </a:p>
          <a:p>
            <a:pPr>
              <a:defRPr sz="1200"/>
            </a:pPr>
            <a:r>
              <a:t>Input from user</a:t>
            </a:r>
          </a:p>
          <a:p>
            <a:pPr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Input:</a:t>
            </a:r>
          </a:p>
          <a:p>
            <a:pPr>
              <a:defRPr sz="1200"/>
            </a:pPr>
            <a:r>
              <a:t>The view provided by the HTML/CSS</a:t>
            </a:r>
          </a:p>
          <a:p>
            <a:pPr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Output:</a:t>
            </a:r>
          </a:p>
          <a:p>
            <a:pPr>
              <a:defRPr sz="1200"/>
            </a:pPr>
            <a:r>
              <a:t>Mouse clicks and/or keyboard entry</a:t>
            </a:r>
          </a:p>
          <a:p>
            <a:pPr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Dependencies:</a:t>
            </a:r>
          </a:p>
          <a:p>
            <a:pPr>
              <a:defRPr sz="1200"/>
            </a:pPr>
            <a:r>
              <a:t>HTML &amp; CSS</a:t>
            </a:r>
          </a:p>
        </p:txBody>
      </p:sp>
      <p:sp>
        <p:nvSpPr>
          <p:cNvPr id="127" name="Shape 127"/>
          <p:cNvSpPr/>
          <p:nvPr/>
        </p:nvSpPr>
        <p:spPr>
          <a:xfrm flipV="1">
            <a:off x="6832599" y="6432606"/>
            <a:ext cx="1" cy="3519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8" name="Shape 128"/>
          <p:cNvSpPr/>
          <p:nvPr/>
        </p:nvSpPr>
        <p:spPr>
          <a:xfrm flipV="1">
            <a:off x="8000144" y="4039368"/>
            <a:ext cx="881283" cy="5376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9" name="Shape 129"/>
          <p:cNvSpPr/>
          <p:nvPr/>
        </p:nvSpPr>
        <p:spPr>
          <a:xfrm>
            <a:off x="6159500" y="6458006"/>
            <a:ext cx="1" cy="3519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0" name="Shape 130"/>
          <p:cNvSpPr/>
          <p:nvPr/>
        </p:nvSpPr>
        <p:spPr>
          <a:xfrm>
            <a:off x="8794948" y="5249663"/>
            <a:ext cx="2768601" cy="27686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/>
              <a:t>Spotify API:</a:t>
            </a:r>
            <a:endParaRPr sz="2000"/>
          </a:p>
          <a:p>
            <a:pPr>
              <a:defRPr sz="1200"/>
            </a:pPr>
            <a:r>
              <a:t>API provided by Spotify</a:t>
            </a:r>
          </a:p>
          <a:p>
            <a:pPr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Input: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Request from JS for song/album/artist info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Output:</a:t>
            </a:r>
          </a:p>
          <a:p>
            <a:pPr>
              <a:defRPr sz="1200"/>
            </a:pPr>
            <a:r>
              <a:t>Info that JS was requesting</a:t>
            </a:r>
          </a:p>
          <a:p>
            <a:pPr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Dependencies:</a:t>
            </a:r>
          </a:p>
          <a:p>
            <a:pPr>
              <a:defRPr sz="1200"/>
            </a:pPr>
            <a:r>
              <a:t>Javascript</a:t>
            </a:r>
          </a:p>
        </p:txBody>
      </p:sp>
      <p:sp>
        <p:nvSpPr>
          <p:cNvPr id="131" name="Shape 131"/>
          <p:cNvSpPr/>
          <p:nvPr/>
        </p:nvSpPr>
        <p:spPr>
          <a:xfrm flipV="1">
            <a:off x="10383775" y="4286944"/>
            <a:ext cx="1" cy="976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2" name="Shape 132"/>
          <p:cNvSpPr/>
          <p:nvPr/>
        </p:nvSpPr>
        <p:spPr>
          <a:xfrm flipH="1">
            <a:off x="9899848" y="4406899"/>
            <a:ext cx="1" cy="87064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