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使用</a:t>
            </a:r>
            <a:r>
              <a:rPr lang="en-US" altLang="zh-CN" sz="3200" b="1" dirty="0"/>
              <a:t>MySQL</a:t>
            </a:r>
            <a:r>
              <a:rPr lang="zh-CN" altLang="en-US" sz="3200" b="1" dirty="0"/>
              <a:t>数据库</a:t>
            </a:r>
            <a:endParaRPr lang="zh-CN" altLang="en-US" sz="3200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创建后表的</a:t>
            </a:r>
            <a:r>
              <a:rPr lang="zh-CN" altLang="en-US" b="1" dirty="0" smtClean="0"/>
              <a:t>修改</a:t>
            </a:r>
            <a:endParaRPr lang="en-US" altLang="zh-CN" b="1" dirty="0" smtClean="0"/>
          </a:p>
          <a:p>
            <a:r>
              <a:rPr lang="en-US" altLang="zh-CN" dirty="0"/>
              <a:t>alter table </a:t>
            </a:r>
            <a:r>
              <a:rPr lang="zh-CN" altLang="en-US" dirty="0"/>
              <a:t>语句用于创建后对表的修改</a:t>
            </a:r>
            <a:r>
              <a:rPr lang="en-US" altLang="zh-CN" dirty="0"/>
              <a:t>, </a:t>
            </a:r>
            <a:r>
              <a:rPr lang="zh-CN" altLang="en-US" dirty="0"/>
              <a:t>基础用法如下</a:t>
            </a:r>
            <a:r>
              <a:rPr lang="en-US" altLang="zh-CN" dirty="0"/>
              <a:t>:</a:t>
            </a:r>
            <a:endParaRPr lang="zh-CN" altLang="en-US" dirty="0"/>
          </a:p>
          <a:p>
            <a:r>
              <a:rPr lang="zh-CN" altLang="en-US" b="1" dirty="0"/>
              <a:t>添加列</a:t>
            </a:r>
          </a:p>
          <a:p>
            <a:r>
              <a:rPr lang="zh-CN" altLang="en-US" dirty="0"/>
              <a:t>基本形式</a:t>
            </a:r>
            <a:r>
              <a:rPr lang="en-US" altLang="zh-CN" dirty="0"/>
              <a:t>: </a:t>
            </a:r>
            <a:r>
              <a:rPr lang="en-US" altLang="zh-CN" dirty="0"/>
              <a:t>alter table </a:t>
            </a:r>
            <a:r>
              <a:rPr lang="zh-CN" altLang="en-US" dirty="0"/>
              <a:t>表名 </a:t>
            </a:r>
            <a:r>
              <a:rPr lang="en-US" altLang="zh-CN" dirty="0"/>
              <a:t>add </a:t>
            </a:r>
            <a:r>
              <a:rPr lang="zh-CN" altLang="en-US" dirty="0"/>
              <a:t>列名 列数据类型 </a:t>
            </a:r>
            <a:r>
              <a:rPr lang="en-US" altLang="zh-CN" dirty="0"/>
              <a:t>[after </a:t>
            </a:r>
            <a:r>
              <a:rPr lang="zh-CN" altLang="en-US" dirty="0"/>
              <a:t>插入位置</a:t>
            </a:r>
            <a:r>
              <a:rPr lang="en-US" altLang="zh-CN" dirty="0"/>
              <a:t>];</a:t>
            </a:r>
            <a:endParaRPr lang="zh-CN" altLang="en-US" dirty="0"/>
          </a:p>
          <a:p>
            <a:r>
              <a:rPr lang="zh-CN" altLang="en-US" b="1" dirty="0"/>
              <a:t>示例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zh-CN" altLang="en-US" dirty="0"/>
              <a:t>在表的最后追加列 </a:t>
            </a:r>
            <a:r>
              <a:rPr lang="en-US" altLang="zh-CN" dirty="0"/>
              <a:t>address: alter table students add address char(60);</a:t>
            </a:r>
          </a:p>
          <a:p>
            <a:r>
              <a:rPr lang="zh-CN" altLang="en-US" dirty="0"/>
              <a:t>在名为 </a:t>
            </a:r>
            <a:r>
              <a:rPr lang="en-US" altLang="zh-CN" dirty="0"/>
              <a:t>age </a:t>
            </a:r>
            <a:r>
              <a:rPr lang="zh-CN" altLang="en-US" dirty="0"/>
              <a:t>的列后插入列 </a:t>
            </a:r>
            <a:r>
              <a:rPr lang="en-US" altLang="zh-CN" dirty="0"/>
              <a:t>birthday: alter table students add birthday date after age;</a:t>
            </a:r>
          </a:p>
          <a:p>
            <a:r>
              <a:rPr lang="zh-CN" altLang="en-US" b="1" dirty="0"/>
              <a:t>修改列</a:t>
            </a:r>
          </a:p>
          <a:p>
            <a:r>
              <a:rPr lang="zh-CN" altLang="en-US" dirty="0"/>
              <a:t>基本形式</a:t>
            </a:r>
            <a:r>
              <a:rPr lang="en-US" altLang="zh-CN" dirty="0"/>
              <a:t>: </a:t>
            </a:r>
            <a:r>
              <a:rPr lang="en-US" altLang="zh-CN" dirty="0"/>
              <a:t>alter table </a:t>
            </a:r>
            <a:r>
              <a:rPr lang="zh-CN" altLang="en-US" dirty="0"/>
              <a:t>表名 </a:t>
            </a:r>
            <a:r>
              <a:rPr lang="en-US" altLang="zh-CN" dirty="0"/>
              <a:t>change </a:t>
            </a:r>
            <a:r>
              <a:rPr lang="zh-CN" altLang="en-US" dirty="0"/>
              <a:t>列名称 列新名称 新数据类型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b="1" dirty="0"/>
              <a:t>示例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zh-CN" altLang="en-US" dirty="0" smtClean="0"/>
              <a:t>将 </a:t>
            </a:r>
            <a:r>
              <a:rPr lang="en-US" altLang="zh-CN" dirty="0"/>
              <a:t>name </a:t>
            </a:r>
            <a:r>
              <a:rPr lang="zh-CN" altLang="en-US" dirty="0"/>
              <a:t>列的数据类型改为 </a:t>
            </a:r>
            <a:r>
              <a:rPr lang="en-US" altLang="zh-CN" dirty="0"/>
              <a:t>char(16): alter table students change name </a:t>
            </a:r>
            <a:r>
              <a:rPr lang="en-US" altLang="zh-CN" dirty="0" err="1"/>
              <a:t>name</a:t>
            </a:r>
            <a:r>
              <a:rPr lang="en-US" altLang="zh-CN" dirty="0"/>
              <a:t> char(16) not null;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061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使用</a:t>
            </a:r>
            <a:r>
              <a:rPr lang="en-US" altLang="zh-CN" sz="3200" b="1" dirty="0"/>
              <a:t>MySQL</a:t>
            </a:r>
            <a:r>
              <a:rPr lang="zh-CN" altLang="en-US" sz="3200" b="1" dirty="0"/>
              <a:t>数据库</a:t>
            </a:r>
            <a:endParaRPr lang="zh-CN" altLang="en-US" sz="3200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dirty="0"/>
              <a:t>创建后表的</a:t>
            </a:r>
            <a:r>
              <a:rPr lang="zh-CN" altLang="en-US" b="1" dirty="0" smtClean="0"/>
              <a:t>修改</a:t>
            </a:r>
            <a:endParaRPr lang="en-US" altLang="zh-CN" b="1" dirty="0" smtClean="0"/>
          </a:p>
          <a:p>
            <a:r>
              <a:rPr lang="zh-CN" altLang="en-US" b="1" dirty="0" smtClean="0"/>
              <a:t>删除</a:t>
            </a:r>
            <a:r>
              <a:rPr lang="zh-CN" altLang="en-US" b="1" dirty="0"/>
              <a:t>列</a:t>
            </a:r>
          </a:p>
          <a:p>
            <a:r>
              <a:rPr lang="zh-CN" altLang="en-US" dirty="0"/>
              <a:t>基本形式</a:t>
            </a:r>
            <a:r>
              <a:rPr lang="en-US" altLang="zh-CN" dirty="0"/>
              <a:t>: </a:t>
            </a:r>
            <a:r>
              <a:rPr lang="en-US" altLang="zh-CN" dirty="0"/>
              <a:t>alter table </a:t>
            </a:r>
            <a:r>
              <a:rPr lang="zh-CN" altLang="en-US" dirty="0"/>
              <a:t>表名 </a:t>
            </a:r>
            <a:r>
              <a:rPr lang="en-US" altLang="zh-CN" dirty="0"/>
              <a:t>drop </a:t>
            </a:r>
            <a:r>
              <a:rPr lang="zh-CN" altLang="en-US" dirty="0"/>
              <a:t>列名称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b="1" dirty="0"/>
              <a:t>示例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zh-CN" altLang="en-US" dirty="0"/>
              <a:t>删除 </a:t>
            </a:r>
            <a:r>
              <a:rPr lang="en-US" altLang="zh-CN" dirty="0"/>
              <a:t>birthday </a:t>
            </a:r>
            <a:r>
              <a:rPr lang="zh-CN" altLang="en-US" dirty="0"/>
              <a:t>列</a:t>
            </a:r>
            <a:r>
              <a:rPr lang="en-US" altLang="zh-CN" dirty="0"/>
              <a:t>: alter table students drop birthday;</a:t>
            </a:r>
          </a:p>
          <a:p>
            <a:r>
              <a:rPr lang="zh-CN" altLang="en-US" b="1" dirty="0"/>
              <a:t>重命名表</a:t>
            </a:r>
          </a:p>
          <a:p>
            <a:r>
              <a:rPr lang="zh-CN" altLang="en-US" dirty="0"/>
              <a:t>基本形式</a:t>
            </a:r>
            <a:r>
              <a:rPr lang="en-US" altLang="zh-CN" dirty="0"/>
              <a:t>: </a:t>
            </a:r>
            <a:r>
              <a:rPr lang="en-US" altLang="zh-CN" dirty="0"/>
              <a:t>alter table </a:t>
            </a:r>
            <a:r>
              <a:rPr lang="zh-CN" altLang="en-US" dirty="0"/>
              <a:t>表名 </a:t>
            </a:r>
            <a:r>
              <a:rPr lang="en-US" altLang="zh-CN" dirty="0"/>
              <a:t>rename </a:t>
            </a:r>
            <a:r>
              <a:rPr lang="zh-CN" altLang="en-US" dirty="0"/>
              <a:t>新表名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b="1" dirty="0"/>
              <a:t>示例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zh-CN" altLang="en-US" dirty="0"/>
              <a:t>重命名 </a:t>
            </a:r>
            <a:r>
              <a:rPr lang="en-US" altLang="zh-CN" dirty="0"/>
              <a:t>students </a:t>
            </a:r>
            <a:r>
              <a:rPr lang="zh-CN" altLang="en-US" dirty="0"/>
              <a:t>表为 </a:t>
            </a:r>
            <a:r>
              <a:rPr lang="en-US" altLang="zh-CN" dirty="0"/>
              <a:t>workmates: alter table students rename workmates;</a:t>
            </a:r>
          </a:p>
          <a:p>
            <a:r>
              <a:rPr lang="zh-CN" altLang="en-US" b="1" dirty="0"/>
              <a:t>删除整张表</a:t>
            </a:r>
          </a:p>
          <a:p>
            <a:r>
              <a:rPr lang="zh-CN" altLang="en-US" dirty="0"/>
              <a:t>基本形式</a:t>
            </a:r>
            <a:r>
              <a:rPr lang="en-US" altLang="zh-CN" dirty="0"/>
              <a:t>: </a:t>
            </a:r>
            <a:r>
              <a:rPr lang="en-US" altLang="zh-CN" dirty="0"/>
              <a:t>drop table </a:t>
            </a:r>
            <a:r>
              <a:rPr lang="zh-CN" altLang="en-US" dirty="0"/>
              <a:t>表名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b="1" dirty="0"/>
              <a:t>示例</a:t>
            </a:r>
            <a:r>
              <a:rPr lang="en-US" altLang="zh-CN" b="1" dirty="0"/>
              <a:t>:</a:t>
            </a:r>
            <a:r>
              <a:rPr lang="zh-CN" altLang="en-US" dirty="0"/>
              <a:t> 删除 </a:t>
            </a:r>
            <a:r>
              <a:rPr lang="en-US" altLang="zh-CN" dirty="0"/>
              <a:t>workmates </a:t>
            </a:r>
            <a:r>
              <a:rPr lang="zh-CN" altLang="en-US" dirty="0"/>
              <a:t>表</a:t>
            </a:r>
            <a:r>
              <a:rPr lang="en-US" altLang="zh-CN" dirty="0"/>
              <a:t>: drop table workmates;</a:t>
            </a:r>
          </a:p>
          <a:p>
            <a:r>
              <a:rPr lang="zh-CN" altLang="en-US" b="1" dirty="0"/>
              <a:t>删除整个数据库</a:t>
            </a:r>
          </a:p>
          <a:p>
            <a:r>
              <a:rPr lang="zh-CN" altLang="en-US" dirty="0"/>
              <a:t>基本形式</a:t>
            </a:r>
            <a:r>
              <a:rPr lang="en-US" altLang="zh-CN" dirty="0"/>
              <a:t>: </a:t>
            </a:r>
            <a:r>
              <a:rPr lang="en-US" altLang="zh-CN" dirty="0"/>
              <a:t>drop database </a:t>
            </a:r>
            <a:r>
              <a:rPr lang="zh-CN" altLang="en-US" dirty="0"/>
              <a:t>数据库名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b="1" dirty="0"/>
              <a:t>示例</a:t>
            </a:r>
            <a:r>
              <a:rPr lang="en-US" altLang="zh-CN" b="1" dirty="0"/>
              <a:t>:</a:t>
            </a:r>
            <a:r>
              <a:rPr lang="zh-CN" altLang="en-US" dirty="0"/>
              <a:t> 删除 </a:t>
            </a:r>
            <a:r>
              <a:rPr lang="en-US" altLang="zh-CN" dirty="0" err="1"/>
              <a:t>samp_db</a:t>
            </a:r>
            <a:r>
              <a:rPr lang="en-US" altLang="zh-CN" dirty="0"/>
              <a:t> </a:t>
            </a:r>
            <a:r>
              <a:rPr lang="zh-CN" altLang="en-US" dirty="0"/>
              <a:t>数据库</a:t>
            </a:r>
            <a:r>
              <a:rPr lang="en-US" altLang="zh-CN" dirty="0"/>
              <a:t>: drop database </a:t>
            </a:r>
            <a:r>
              <a:rPr lang="en-US" altLang="zh-CN" dirty="0" err="1"/>
              <a:t>samp_db</a:t>
            </a:r>
            <a:r>
              <a:rPr lang="en-US" altLang="zh-CN" dirty="0"/>
              <a:t>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627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使用</a:t>
            </a:r>
            <a:r>
              <a:rPr lang="en-US" altLang="zh-CN" sz="3200" b="1" dirty="0"/>
              <a:t>MySQL</a:t>
            </a:r>
            <a:r>
              <a:rPr lang="zh-CN" altLang="en-US" sz="3200" b="1" dirty="0"/>
              <a:t>数据库</a:t>
            </a:r>
            <a:endParaRPr lang="zh-CN" altLang="en-US" sz="3200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创建后表的</a:t>
            </a:r>
            <a:r>
              <a:rPr lang="zh-CN" altLang="en-US" b="1" dirty="0" smtClean="0"/>
              <a:t>修改</a:t>
            </a:r>
            <a:endParaRPr lang="en-US" altLang="zh-CN" b="1" dirty="0" smtClean="0"/>
          </a:p>
          <a:p>
            <a:r>
              <a:rPr lang="en-US" altLang="zh-CN" dirty="0"/>
              <a:t>alter table </a:t>
            </a:r>
            <a:r>
              <a:rPr lang="zh-CN" altLang="en-US" dirty="0"/>
              <a:t>语句用于创建后对表的修改</a:t>
            </a:r>
            <a:r>
              <a:rPr lang="en-US" altLang="zh-CN" dirty="0"/>
              <a:t>, </a:t>
            </a:r>
            <a:r>
              <a:rPr lang="zh-CN" altLang="en-US" dirty="0"/>
              <a:t>基础用法如下</a:t>
            </a:r>
            <a:r>
              <a:rPr lang="en-US" altLang="zh-CN" dirty="0"/>
              <a:t>:</a:t>
            </a:r>
            <a:endParaRPr lang="zh-CN" altLang="en-US" dirty="0"/>
          </a:p>
          <a:p>
            <a:r>
              <a:rPr lang="zh-CN" altLang="en-US" b="1" dirty="0"/>
              <a:t>添加列</a:t>
            </a:r>
          </a:p>
          <a:p>
            <a:r>
              <a:rPr lang="zh-CN" altLang="en-US" dirty="0"/>
              <a:t>基本形式</a:t>
            </a:r>
            <a:r>
              <a:rPr lang="en-US" altLang="zh-CN" dirty="0"/>
              <a:t>: </a:t>
            </a:r>
            <a:r>
              <a:rPr lang="en-US" altLang="zh-CN" dirty="0"/>
              <a:t>alter table </a:t>
            </a:r>
            <a:r>
              <a:rPr lang="zh-CN" altLang="en-US" dirty="0"/>
              <a:t>表名 </a:t>
            </a:r>
            <a:r>
              <a:rPr lang="en-US" altLang="zh-CN" dirty="0"/>
              <a:t>add </a:t>
            </a:r>
            <a:r>
              <a:rPr lang="zh-CN" altLang="en-US" dirty="0"/>
              <a:t>列名 列数据类型 </a:t>
            </a:r>
            <a:r>
              <a:rPr lang="en-US" altLang="zh-CN" dirty="0"/>
              <a:t>[after </a:t>
            </a:r>
            <a:r>
              <a:rPr lang="zh-CN" altLang="en-US" dirty="0"/>
              <a:t>插入位置</a:t>
            </a:r>
            <a:r>
              <a:rPr lang="en-US" altLang="zh-CN" dirty="0"/>
              <a:t>];</a:t>
            </a:r>
            <a:endParaRPr lang="zh-CN" altLang="en-US" dirty="0"/>
          </a:p>
          <a:p>
            <a:r>
              <a:rPr lang="zh-CN" altLang="en-US" b="1" dirty="0"/>
              <a:t>示例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zh-CN" altLang="en-US" dirty="0"/>
              <a:t>在表的最后追加列 </a:t>
            </a:r>
            <a:r>
              <a:rPr lang="en-US" altLang="zh-CN" dirty="0"/>
              <a:t>address: alter table students add address char(60);</a:t>
            </a:r>
          </a:p>
          <a:p>
            <a:r>
              <a:rPr lang="zh-CN" altLang="en-US" dirty="0"/>
              <a:t>在名为 </a:t>
            </a:r>
            <a:r>
              <a:rPr lang="en-US" altLang="zh-CN" dirty="0"/>
              <a:t>age </a:t>
            </a:r>
            <a:r>
              <a:rPr lang="zh-CN" altLang="en-US" dirty="0"/>
              <a:t>的列后插入列 </a:t>
            </a:r>
            <a:r>
              <a:rPr lang="en-US" altLang="zh-CN" dirty="0"/>
              <a:t>birthday: alter table students add birthday date after age;</a:t>
            </a:r>
          </a:p>
          <a:p>
            <a:r>
              <a:rPr lang="zh-CN" altLang="en-US" b="1" dirty="0"/>
              <a:t>修改列</a:t>
            </a:r>
          </a:p>
          <a:p>
            <a:r>
              <a:rPr lang="zh-CN" altLang="en-US" dirty="0"/>
              <a:t>基本形式</a:t>
            </a:r>
            <a:r>
              <a:rPr lang="en-US" altLang="zh-CN" dirty="0"/>
              <a:t>: </a:t>
            </a:r>
            <a:r>
              <a:rPr lang="en-US" altLang="zh-CN" dirty="0"/>
              <a:t>alter table </a:t>
            </a:r>
            <a:r>
              <a:rPr lang="zh-CN" altLang="en-US" dirty="0"/>
              <a:t>表名 </a:t>
            </a:r>
            <a:r>
              <a:rPr lang="en-US" altLang="zh-CN" dirty="0"/>
              <a:t>change </a:t>
            </a:r>
            <a:r>
              <a:rPr lang="zh-CN" altLang="en-US" dirty="0"/>
              <a:t>列名称 列新名称 新数据类型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b="1" dirty="0"/>
              <a:t>示例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zh-CN" altLang="en-US" dirty="0" smtClean="0"/>
              <a:t>将 </a:t>
            </a:r>
            <a:r>
              <a:rPr lang="en-US" altLang="zh-CN" dirty="0"/>
              <a:t>name </a:t>
            </a:r>
            <a:r>
              <a:rPr lang="zh-CN" altLang="en-US" dirty="0"/>
              <a:t>列的数据类型改为 </a:t>
            </a:r>
            <a:r>
              <a:rPr lang="en-US" altLang="zh-CN" dirty="0"/>
              <a:t>char(16): alter table students change name </a:t>
            </a:r>
            <a:r>
              <a:rPr lang="en-US" altLang="zh-CN" dirty="0" err="1"/>
              <a:t>name</a:t>
            </a:r>
            <a:r>
              <a:rPr lang="en-US" altLang="zh-CN" dirty="0"/>
              <a:t> char(16) not null;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061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使用</a:t>
            </a:r>
            <a:r>
              <a:rPr lang="en-US" altLang="zh-CN" sz="3200" b="1" dirty="0"/>
              <a:t>MySQL</a:t>
            </a:r>
            <a:r>
              <a:rPr lang="zh-CN" altLang="en-US" sz="3200" b="1" dirty="0"/>
              <a:t>数据库</a:t>
            </a:r>
            <a:endParaRPr lang="zh-CN" altLang="en-US" sz="3200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dirty="0"/>
              <a:t>创建后表的</a:t>
            </a:r>
            <a:r>
              <a:rPr lang="zh-CN" altLang="en-US" b="1" dirty="0" smtClean="0"/>
              <a:t>修改</a:t>
            </a:r>
            <a:endParaRPr lang="en-US" altLang="zh-CN" b="1" dirty="0" smtClean="0"/>
          </a:p>
          <a:p>
            <a:r>
              <a:rPr lang="zh-CN" altLang="en-US" b="1" dirty="0" smtClean="0"/>
              <a:t>删除</a:t>
            </a:r>
            <a:r>
              <a:rPr lang="zh-CN" altLang="en-US" b="1" dirty="0"/>
              <a:t>列</a:t>
            </a:r>
          </a:p>
          <a:p>
            <a:r>
              <a:rPr lang="zh-CN" altLang="en-US" dirty="0"/>
              <a:t>基本形式</a:t>
            </a:r>
            <a:r>
              <a:rPr lang="en-US" altLang="zh-CN" dirty="0"/>
              <a:t>: </a:t>
            </a:r>
            <a:r>
              <a:rPr lang="en-US" altLang="zh-CN" dirty="0"/>
              <a:t>alter table </a:t>
            </a:r>
            <a:r>
              <a:rPr lang="zh-CN" altLang="en-US" dirty="0"/>
              <a:t>表名 </a:t>
            </a:r>
            <a:r>
              <a:rPr lang="en-US" altLang="zh-CN" dirty="0"/>
              <a:t>drop </a:t>
            </a:r>
            <a:r>
              <a:rPr lang="zh-CN" altLang="en-US" dirty="0"/>
              <a:t>列名称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b="1" dirty="0"/>
              <a:t>示例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zh-CN" altLang="en-US" dirty="0"/>
              <a:t>删除 </a:t>
            </a:r>
            <a:r>
              <a:rPr lang="en-US" altLang="zh-CN" dirty="0"/>
              <a:t>birthday </a:t>
            </a:r>
            <a:r>
              <a:rPr lang="zh-CN" altLang="en-US" dirty="0"/>
              <a:t>列</a:t>
            </a:r>
            <a:r>
              <a:rPr lang="en-US" altLang="zh-CN" dirty="0"/>
              <a:t>: alter table students drop birthday;</a:t>
            </a:r>
          </a:p>
          <a:p>
            <a:r>
              <a:rPr lang="zh-CN" altLang="en-US" b="1" dirty="0"/>
              <a:t>重命名表</a:t>
            </a:r>
          </a:p>
          <a:p>
            <a:r>
              <a:rPr lang="zh-CN" altLang="en-US" dirty="0"/>
              <a:t>基本形式</a:t>
            </a:r>
            <a:r>
              <a:rPr lang="en-US" altLang="zh-CN" dirty="0"/>
              <a:t>: </a:t>
            </a:r>
            <a:r>
              <a:rPr lang="en-US" altLang="zh-CN" dirty="0"/>
              <a:t>alter table </a:t>
            </a:r>
            <a:r>
              <a:rPr lang="zh-CN" altLang="en-US" dirty="0"/>
              <a:t>表名 </a:t>
            </a:r>
            <a:r>
              <a:rPr lang="en-US" altLang="zh-CN" dirty="0"/>
              <a:t>rename </a:t>
            </a:r>
            <a:r>
              <a:rPr lang="zh-CN" altLang="en-US" dirty="0"/>
              <a:t>新表名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b="1" dirty="0"/>
              <a:t>示例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zh-CN" altLang="en-US" dirty="0"/>
              <a:t>重命名 </a:t>
            </a:r>
            <a:r>
              <a:rPr lang="en-US" altLang="zh-CN" dirty="0"/>
              <a:t>students </a:t>
            </a:r>
            <a:r>
              <a:rPr lang="zh-CN" altLang="en-US" dirty="0"/>
              <a:t>表为 </a:t>
            </a:r>
            <a:r>
              <a:rPr lang="en-US" altLang="zh-CN" dirty="0"/>
              <a:t>workmates: alter table students rename workmates;</a:t>
            </a:r>
          </a:p>
          <a:p>
            <a:r>
              <a:rPr lang="zh-CN" altLang="en-US" b="1" dirty="0"/>
              <a:t>删除整张表</a:t>
            </a:r>
          </a:p>
          <a:p>
            <a:r>
              <a:rPr lang="zh-CN" altLang="en-US" dirty="0"/>
              <a:t>基本形式</a:t>
            </a:r>
            <a:r>
              <a:rPr lang="en-US" altLang="zh-CN" dirty="0"/>
              <a:t>: </a:t>
            </a:r>
            <a:r>
              <a:rPr lang="en-US" altLang="zh-CN" dirty="0"/>
              <a:t>drop table </a:t>
            </a:r>
            <a:r>
              <a:rPr lang="zh-CN" altLang="en-US" dirty="0"/>
              <a:t>表名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b="1" dirty="0"/>
              <a:t>示例</a:t>
            </a:r>
            <a:r>
              <a:rPr lang="en-US" altLang="zh-CN" b="1" dirty="0"/>
              <a:t>:</a:t>
            </a:r>
            <a:r>
              <a:rPr lang="zh-CN" altLang="en-US" dirty="0"/>
              <a:t> 删除 </a:t>
            </a:r>
            <a:r>
              <a:rPr lang="en-US" altLang="zh-CN" dirty="0"/>
              <a:t>workmates </a:t>
            </a:r>
            <a:r>
              <a:rPr lang="zh-CN" altLang="en-US" dirty="0"/>
              <a:t>表</a:t>
            </a:r>
            <a:r>
              <a:rPr lang="en-US" altLang="zh-CN" dirty="0"/>
              <a:t>: drop table workmates;</a:t>
            </a:r>
          </a:p>
          <a:p>
            <a:r>
              <a:rPr lang="zh-CN" altLang="en-US" b="1" dirty="0"/>
              <a:t>删除整个数据库</a:t>
            </a:r>
          </a:p>
          <a:p>
            <a:r>
              <a:rPr lang="zh-CN" altLang="en-US" dirty="0"/>
              <a:t>基本形式</a:t>
            </a:r>
            <a:r>
              <a:rPr lang="en-US" altLang="zh-CN" dirty="0"/>
              <a:t>: </a:t>
            </a:r>
            <a:r>
              <a:rPr lang="en-US" altLang="zh-CN" dirty="0"/>
              <a:t>drop database </a:t>
            </a:r>
            <a:r>
              <a:rPr lang="zh-CN" altLang="en-US" dirty="0"/>
              <a:t>数据库名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b="1" dirty="0"/>
              <a:t>示例</a:t>
            </a:r>
            <a:r>
              <a:rPr lang="en-US" altLang="zh-CN" b="1" dirty="0"/>
              <a:t>:</a:t>
            </a:r>
            <a:r>
              <a:rPr lang="zh-CN" altLang="en-US" dirty="0"/>
              <a:t> 删除 </a:t>
            </a:r>
            <a:r>
              <a:rPr lang="en-US" altLang="zh-CN" dirty="0" err="1"/>
              <a:t>samp_db</a:t>
            </a:r>
            <a:r>
              <a:rPr lang="en-US" altLang="zh-CN" dirty="0"/>
              <a:t> </a:t>
            </a:r>
            <a:r>
              <a:rPr lang="zh-CN" altLang="en-US" dirty="0"/>
              <a:t>数据库</a:t>
            </a:r>
            <a:r>
              <a:rPr lang="en-US" altLang="zh-CN" dirty="0"/>
              <a:t>: drop database </a:t>
            </a:r>
            <a:r>
              <a:rPr lang="en-US" altLang="zh-CN" dirty="0" err="1"/>
              <a:t>samp_db</a:t>
            </a:r>
            <a:r>
              <a:rPr lang="en-US" altLang="zh-CN" dirty="0"/>
              <a:t>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627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全屏显示(4:3)</PresentationFormat>
  <Paragraphs>88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使用MySQL数据库</vt:lpstr>
      <vt:lpstr>使用MySQL数据库</vt:lpstr>
      <vt:lpstr>使用MySQL数据库</vt:lpstr>
      <vt:lpstr>使用MySQL数据库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使用MySQL数据库</dc:title>
  <dc:creator>Administrator</dc:creator>
  <cp:lastModifiedBy>微软用户</cp:lastModifiedBy>
  <cp:revision>1</cp:revision>
  <dcterms:created xsi:type="dcterms:W3CDTF">2016-09-09T02:48:31Z</dcterms:created>
  <dcterms:modified xsi:type="dcterms:W3CDTF">2016-09-09T02:49:39Z</dcterms:modified>
</cp:coreProperties>
</file>