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93" r:id="rId2"/>
    <p:sldId id="294" r:id="rId3"/>
    <p:sldId id="296" r:id="rId4"/>
    <p:sldId id="298" r:id="rId5"/>
    <p:sldId id="29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C2D18C"/>
    <a:srgbClr val="A86ED4"/>
    <a:srgbClr val="9FB93E"/>
    <a:srgbClr val="ECF1DB"/>
    <a:srgbClr val="D5E9C9"/>
    <a:srgbClr val="847F7E"/>
    <a:srgbClr val="AEDFF8"/>
    <a:srgbClr val="36B9FA"/>
    <a:srgbClr val="89D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8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2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C2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9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04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1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6305-1D17-4271-BAC7-9CE07D6F5A5A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7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64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7227" y="121305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ko-KR" altLang="en-US" sz="44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3644" y="890746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환경오염으로 더 이상 태양계에는 살 수 없다</a:t>
            </a:r>
            <a:endParaRPr lang="en-US" altLang="ko-KR" sz="24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3644" y="1352411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각 행성을 지키는 수호신들을 격파하고</a:t>
            </a:r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태양계를 탈출하라</a:t>
            </a:r>
            <a:endParaRPr lang="en-US" altLang="ko-KR" sz="24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3644" y="5592500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보스의 공격패턴을 파악하고 격파해라</a:t>
            </a:r>
            <a:endParaRPr lang="en-US" altLang="ko-KR" sz="24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3644" y="6054165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스테이지</a:t>
            </a:r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클리어하고 탈출하라</a:t>
            </a:r>
            <a:endParaRPr lang="en-US" altLang="ko-KR" sz="240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41" y="1814076"/>
            <a:ext cx="4805727" cy="36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438" y="121305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06929"/>
              </p:ext>
            </p:extLst>
          </p:nvPr>
        </p:nvGraphicFramePr>
        <p:xfrm>
          <a:off x="1437202" y="706080"/>
          <a:ext cx="10121208" cy="59514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18524">
                  <a:extLst>
                    <a:ext uri="{9D8B030D-6E8A-4147-A177-3AD203B41FA5}">
                      <a16:colId xmlns:a16="http://schemas.microsoft.com/office/drawing/2014/main" val="3928314038"/>
                    </a:ext>
                  </a:extLst>
                </a:gridCol>
                <a:gridCol w="4360463">
                  <a:extLst>
                    <a:ext uri="{9D8B030D-6E8A-4147-A177-3AD203B41FA5}">
                      <a16:colId xmlns:a16="http://schemas.microsoft.com/office/drawing/2014/main" val="3123952307"/>
                    </a:ext>
                  </a:extLst>
                </a:gridCol>
                <a:gridCol w="4642221">
                  <a:extLst>
                    <a:ext uri="{9D8B030D-6E8A-4147-A177-3AD203B41FA5}">
                      <a16:colId xmlns:a16="http://schemas.microsoft.com/office/drawing/2014/main" val="1476585958"/>
                    </a:ext>
                  </a:extLst>
                </a:gridCol>
              </a:tblGrid>
              <a:tr h="414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최소 범위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 범위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71928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</a:t>
                      </a:r>
                      <a:endParaRPr lang="en-US" altLang="ko-KR" sz="160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컨트롤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키보드 조작 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 이동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         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 발사 가능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 발사 가능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스킬 추가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슬라이딩 등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7698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무기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총알을 발사함 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궤적에 따라 총알이 진행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장전을 해야함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총의 종류 추가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24556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</a:t>
                      </a:r>
                      <a:endParaRPr lang="en-US" altLang="ko-KR" sz="160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- 3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스테이지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스테이지별로 지형이 다르다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스테이지의 지형이 변화한다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15797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 별로 보스 등장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격파 시 스테이지 </a:t>
                      </a:r>
                      <a:r>
                        <a:rPr lang="ko-KR" altLang="en-US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</a:t>
                      </a:r>
                      <a:r>
                        <a:rPr lang="ko-KR" altLang="en-US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클리어시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보상 시스템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88951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 </a:t>
                      </a:r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AI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정해진 공격 패턴을 일정한 주기에 따라 발동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패턴에 따라 시전 모션이 다르다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캐릭터를 추적하는 탄 발사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22083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난이도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난이도 증가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 체력 증가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보스의 체력에 따라 새로운 패턴 등장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23329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기능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피격 시 즉사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어려운 난이도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</a:t>
                      </a:r>
                      <a:r>
                        <a:rPr lang="ko-KR" altLang="en-US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 새로운 능력 개방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슬라이딩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2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단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점프 등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</a:t>
                      </a:r>
                      <a:r>
                        <a:rPr lang="ko-KR" altLang="en-US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 새로운 총 획득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22080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사운드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하나의 배경 사운드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상황에 따른 사운드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공격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점프 등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스테이지에 따른 배경 사운드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28006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애니메이션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공격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점프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슬라이딩 등의 모션들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총의 종류에 따라 캐릭터의 모션 변화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66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9837" y="57805"/>
            <a:ext cx="192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10907"/>
              </p:ext>
            </p:extLst>
          </p:nvPr>
        </p:nvGraphicFramePr>
        <p:xfrm>
          <a:off x="929200" y="632940"/>
          <a:ext cx="10970700" cy="61076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2404">
                  <a:extLst>
                    <a:ext uri="{9D8B030D-6E8A-4147-A177-3AD203B41FA5}">
                      <a16:colId xmlns:a16="http://schemas.microsoft.com/office/drawing/2014/main" val="3928314038"/>
                    </a:ext>
                  </a:extLst>
                </a:gridCol>
                <a:gridCol w="1632008">
                  <a:extLst>
                    <a:ext uri="{9D8B030D-6E8A-4147-A177-3AD203B41FA5}">
                      <a16:colId xmlns:a16="http://schemas.microsoft.com/office/drawing/2014/main" val="3123952307"/>
                    </a:ext>
                  </a:extLst>
                </a:gridCol>
                <a:gridCol w="4063144">
                  <a:extLst>
                    <a:ext uri="{9D8B030D-6E8A-4147-A177-3AD203B41FA5}">
                      <a16:colId xmlns:a16="http://schemas.microsoft.com/office/drawing/2014/main" val="3016736912"/>
                    </a:ext>
                  </a:extLst>
                </a:gridCol>
                <a:gridCol w="4063144">
                  <a:extLst>
                    <a:ext uri="{9D8B030D-6E8A-4147-A177-3AD203B41FA5}">
                      <a16:colId xmlns:a16="http://schemas.microsoft.com/office/drawing/2014/main" val="2783278118"/>
                    </a:ext>
                  </a:extLst>
                </a:gridCol>
              </a:tblGrid>
              <a:tr h="69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 수집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구조 구상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리소스 수집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구조 구상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클래스 종류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개수 등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latinLnBrk="1"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10/20  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구조 구상 완료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10/22~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기본적인 리소스 수집 및 편집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7698"/>
                  </a:ext>
                </a:extLst>
              </a:tr>
              <a:tr h="5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프레임 워크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게임의 전체 틀인 프레임워크를 만든다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메뉴 구현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게임시작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 선택 등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10/25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프레임워크 구현 완료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11/08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프레임워크에 </a:t>
                      </a:r>
                      <a:r>
                        <a:rPr lang="en-US" altLang="ko-KR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frame_time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24556"/>
                  </a:ext>
                </a:extLst>
              </a:tr>
              <a:tr h="69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en-US" altLang="ko-KR" sz="160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디자인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스테이지 구현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충돌 처리 구현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10/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30 Stage1 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 완료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11/14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맵 구현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11/15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로고 씬 제작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씬 사이 이동 구현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11/16 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타이틀 씬 제작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15797"/>
                  </a:ext>
                </a:extLst>
              </a:tr>
              <a:tr h="694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이동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상태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점프 슬라이딩 등 구현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스테이지와의 충돌 처리 구현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11/09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캐릭터에 </a:t>
                      </a:r>
                      <a:r>
                        <a:rPr lang="en-US" altLang="ko-KR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frame_time</a:t>
                      </a: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적용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11/10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캐릭터와 스테이지의 충돌 처리 구현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11/12 </a:t>
                      </a:r>
                      <a:r>
                        <a:rPr lang="ko-KR" altLang="en-US" sz="150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바운딩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박스 기능 추가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11/13 </a:t>
                      </a: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점프 및 이동 구현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88951"/>
                  </a:ext>
                </a:extLst>
              </a:tr>
              <a:tr h="603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공격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 별 보스 공격 패턴 구현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보스의 공격과 플레이어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간의 충돌 처리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캐릭터의 공격 구현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캐릭터의 탄과 보스와의 충돌 처리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11/17~</a:t>
                      </a:r>
                      <a:r>
                        <a:rPr lang="en-US" altLang="ko-KR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리소스 제작 중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22083"/>
                  </a:ext>
                </a:extLst>
              </a:tr>
              <a:tr h="534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23329"/>
                  </a:ext>
                </a:extLst>
              </a:tr>
              <a:tr h="88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 범위</a:t>
                      </a:r>
                      <a:r>
                        <a:rPr lang="ko-KR" altLang="en-US" sz="15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구현</a:t>
                      </a:r>
                      <a:endParaRPr lang="en-US" altLang="ko-KR" sz="1500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총의 종류 추가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스킬 추가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어려운 패턴 추가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22080"/>
                  </a:ext>
                </a:extLst>
              </a:tr>
              <a:tr h="805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60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마무리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버그 수정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밸런스 조절</a:t>
                      </a:r>
                      <a:endParaRPr lang="en-US" altLang="ko-KR" sz="15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전체적인 마무리</a:t>
                      </a: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endParaRPr lang="ko-KR" altLang="en-US" sz="15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28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96585" y="57804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진행상황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1/2 액자 3"/>
          <p:cNvSpPr/>
          <p:nvPr/>
        </p:nvSpPr>
        <p:spPr>
          <a:xfrm rot="10800000">
            <a:off x="7366000" y="3467100"/>
            <a:ext cx="504789" cy="482600"/>
          </a:xfrm>
          <a:prstGeom prst="halfFrame">
            <a:avLst>
              <a:gd name="adj1" fmla="val 11494"/>
              <a:gd name="adj2" fmla="val 10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52630"/>
            <a:ext cx="8775700" cy="6352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8972" y="212873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 commits</a:t>
            </a:r>
            <a:endParaRPr lang="ko-KR" altLang="en-US" sz="32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3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410</Words>
  <Application>Microsoft Office PowerPoint</Application>
  <PresentationFormat>와이드스크린</PresentationFormat>
  <Paragraphs>103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김동석</cp:lastModifiedBy>
  <cp:revision>88</cp:revision>
  <dcterms:created xsi:type="dcterms:W3CDTF">2014-07-09T09:07:20Z</dcterms:created>
  <dcterms:modified xsi:type="dcterms:W3CDTF">2017-11-21T03:06:17Z</dcterms:modified>
</cp:coreProperties>
</file>