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en-US" altLang="ko-KR" dirty="0"/>
            <a:t>PC REVOLUTION</a:t>
          </a:r>
          <a:endParaRPr lang="ko-KR" altLang="en-US" dirty="0"/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ko-KR" altLang="en-US" dirty="0"/>
            <a:t>어느 날 이상한 말투를 쓰는 사람들이 외딴 시골마을의 광장 중앙에서 무더기로 쏟아져 나오기 시작했다</a:t>
          </a:r>
          <a:r>
            <a:rPr lang="en-US" altLang="ko-KR" dirty="0"/>
            <a:t>.</a:t>
          </a:r>
          <a:endParaRPr lang="ko-KR" altLang="en-US" dirty="0"/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ko-KR" altLang="en-US" dirty="0"/>
            <a:t>그들은 자신들을 </a:t>
          </a:r>
          <a:r>
            <a:rPr lang="en-US" altLang="ko-KR" dirty="0"/>
            <a:t>‘</a:t>
          </a:r>
          <a:r>
            <a:rPr lang="ko-KR" altLang="en-US" dirty="0"/>
            <a:t>유저</a:t>
          </a:r>
          <a:r>
            <a:rPr lang="en-US" altLang="ko-KR" dirty="0"/>
            <a:t>’</a:t>
          </a:r>
          <a:r>
            <a:rPr lang="ko-KR" altLang="en-US" dirty="0"/>
            <a:t>라고 칭하고 왕국의 사람들을 </a:t>
          </a:r>
          <a:r>
            <a:rPr lang="en-US" altLang="ko-KR" dirty="0"/>
            <a:t>NPC</a:t>
          </a:r>
          <a:r>
            <a:rPr lang="ko-KR" altLang="en-US" dirty="0"/>
            <a:t>라 불렀고</a:t>
          </a:r>
          <a:r>
            <a:rPr lang="en-US" altLang="ko-KR" dirty="0"/>
            <a:t>,</a:t>
          </a:r>
          <a:r>
            <a:rPr lang="ko-KR" altLang="en-US" dirty="0"/>
            <a:t> 일을 내놓으라며 압도적 무력과 명성을 이용해 협박하거나 거래를 강요하기까지 했다</a:t>
          </a:r>
          <a:r>
            <a:rPr lang="en-US" altLang="ko-KR" dirty="0"/>
            <a:t>.</a:t>
          </a:r>
          <a:endParaRPr lang="ko-KR" altLang="en-US" dirty="0"/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ko-KR" altLang="en-US" dirty="0"/>
            <a:t>심지어 사이가 나쁘긴 했지만 싸움까지 번지지는 않았던 이상한 생김새의 이웃나라 사람들을 무더기로 해치는 바람에 왕국은 전화에 휩싸인다</a:t>
          </a:r>
          <a:r>
            <a:rPr lang="en-US" altLang="ko-KR" dirty="0"/>
            <a:t>.</a:t>
          </a:r>
          <a:endParaRPr lang="ko-KR" altLang="en-US" dirty="0"/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ko-KR" altLang="en-US" dirty="0"/>
            <a:t>이 모든 일의 시작이 된 마을에서 그 누구도 관심 없었던 마을 꼬맹이가 이런 상황에 의문을 느끼고 세계의 비밀을 풀고 이 절망적인 상황을 타개하기 위해 여행을 시작한다</a:t>
          </a:r>
          <a:r>
            <a:rPr lang="en-US" altLang="ko-KR" dirty="0"/>
            <a:t>.</a:t>
          </a:r>
          <a:endParaRPr lang="ko-KR" altLang="en-US" dirty="0"/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 custLinFactNeighborX="-265" custLinFactNeighborY="-2779"/>
      <dgm:spPr/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B12F00-06A9-4596-8B04-CCB377ECE746}" type="pres">
      <dgm:prSet presAssocID="{93BCBF8D-2BA5-4F57-B949-AC9051F858A0}" presName="tile2" presStyleLbl="node1" presStyleIdx="1" presStyleCnt="4"/>
      <dgm:spPr/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8736E6-D284-49CB-B2AB-208C0D3FD9F7}" type="pres">
      <dgm:prSet presAssocID="{93BCBF8D-2BA5-4F57-B949-AC9051F858A0}" presName="tile3" presStyleLbl="node1" presStyleIdx="2" presStyleCnt="4"/>
      <dgm:spPr/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C9D23F-E441-4548-808E-085759988A0C}" type="pres">
      <dgm:prSet presAssocID="{93BCBF8D-2BA5-4F57-B949-AC9051F858A0}" presName="tile4" presStyleLbl="node1" presStyleIdx="3" presStyleCnt="4"/>
      <dgm:spPr/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A2E30D6-883C-4D23-B082-0C3E8E905E5B}" type="pres">
      <dgm:prSet presAssocID="{93BCBF8D-2BA5-4F57-B949-AC9051F858A0}" presName="centerTile" presStyleLbl="fgShp" presStyleIdx="0" presStyleCnt="1" custLinFactNeighborX="0" custLinFactNeighborY="-2301">
        <dgm:presLayoutVars>
          <dgm:chMax val="0"/>
          <dgm:chPref val="0"/>
        </dgm:presLayoutVars>
      </dgm:prSet>
      <dgm:spPr/>
    </dgm:pt>
  </dgm:ptLst>
  <dgm:cxnLst>
    <dgm:cxn modelId="{17224824-C68D-4171-AA6F-95075F575E59}" type="presOf" srcId="{AB1BE19F-2762-4E00-B75C-AB6FC6D122B9}" destId="{F4B12F00-06A9-4596-8B04-CCB377ECE746}" srcOrd="0" destOrd="0" presId="urn:microsoft.com/office/officeart/2005/8/layout/matrix1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036A7841-ADA9-4DC1-8A3E-FBDA52B20DEB}" type="presOf" srcId="{144290FD-691B-4508-834A-D62411ED91CA}" destId="{227A50DB-AEC9-46B5-A0C0-68C0106EEABC}" srcOrd="1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7D22594D-562F-43C6-AA8B-A6DE18A895CB}" type="presOf" srcId="{AB1BE19F-2762-4E00-B75C-AB6FC6D122B9}" destId="{FF95EEE7-9C3E-43F8-BE1A-B5D771420B39}" srcOrd="1" destOrd="0" presId="urn:microsoft.com/office/officeart/2005/8/layout/matrix1"/>
    <dgm:cxn modelId="{AF47AA4F-272A-4F89-B185-DFC164FDDE69}" type="presOf" srcId="{989EC30E-9E02-46D1-B490-F47BBF2D14D2}" destId="{728736E6-D284-49CB-B2AB-208C0D3FD9F7}" srcOrd="0" destOrd="0" presId="urn:microsoft.com/office/officeart/2005/8/layout/matrix1"/>
    <dgm:cxn modelId="{DAEE5350-F963-4DC2-A702-FBF5FEAE70A0}" type="presOf" srcId="{144290FD-691B-4508-834A-D62411ED91CA}" destId="{00C9D23F-E441-4548-808E-085759988A0C}" srcOrd="0" destOrd="0" presId="urn:microsoft.com/office/officeart/2005/8/layout/matrix1"/>
    <dgm:cxn modelId="{6AAC8650-5EC3-457D-8BC4-5495FFE3E05F}" type="presOf" srcId="{989EC30E-9E02-46D1-B490-F47BBF2D14D2}" destId="{87061DD4-D925-4931-B4BD-887B04C18055}" srcOrd="1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어느 날 이상한 말투를 쓰는 사람들이 외딴 시골마을의 광장 중앙에서 무더기로 쏟아져 나오기 시작했다</a:t>
          </a:r>
          <a:r>
            <a:rPr lang="en-US" altLang="ko-KR" sz="1700" kern="1200" dirty="0"/>
            <a:t>.</a:t>
          </a:r>
          <a:endParaRPr lang="ko-KR" altLang="en-US" sz="1700" kern="1200" dirty="0"/>
        </a:p>
      </dsp:txBody>
      <dsp:txXfrm rot="5400000">
        <a:off x="-1" y="1"/>
        <a:ext cx="4064000" cy="2032000"/>
      </dsp:txXfrm>
    </dsp:sp>
    <dsp:sp modelId="{F4B12F00-06A9-4596-8B04-CCB377ECE74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그들은 자신들을 </a:t>
          </a:r>
          <a:r>
            <a:rPr lang="en-US" altLang="ko-KR" sz="1700" kern="1200" dirty="0"/>
            <a:t>‘</a:t>
          </a:r>
          <a:r>
            <a:rPr lang="ko-KR" altLang="en-US" sz="1700" kern="1200" dirty="0"/>
            <a:t>유저</a:t>
          </a:r>
          <a:r>
            <a:rPr lang="en-US" altLang="ko-KR" sz="1700" kern="1200" dirty="0"/>
            <a:t>’</a:t>
          </a:r>
          <a:r>
            <a:rPr lang="ko-KR" altLang="en-US" sz="1700" kern="1200" dirty="0"/>
            <a:t>라고 칭하고 왕국의 사람들을 </a:t>
          </a:r>
          <a:r>
            <a:rPr lang="en-US" altLang="ko-KR" sz="1700" kern="1200" dirty="0"/>
            <a:t>NPC</a:t>
          </a:r>
          <a:r>
            <a:rPr lang="ko-KR" altLang="en-US" sz="1700" kern="1200" dirty="0"/>
            <a:t>라 불렀고</a:t>
          </a:r>
          <a:r>
            <a:rPr lang="en-US" altLang="ko-KR" sz="1700" kern="1200" dirty="0"/>
            <a:t>,</a:t>
          </a:r>
          <a:r>
            <a:rPr lang="ko-KR" altLang="en-US" sz="1700" kern="1200" dirty="0"/>
            <a:t> 일을 내놓으라며 압도적 무력과 명성을 이용해 협박하거나 거래를 강요하기까지 했다</a:t>
          </a:r>
          <a:r>
            <a:rPr lang="en-US" altLang="ko-KR" sz="1700" kern="1200" dirty="0"/>
            <a:t>.</a:t>
          </a:r>
          <a:endParaRPr lang="ko-KR" altLang="en-US" sz="1700" kern="1200" dirty="0"/>
        </a:p>
      </dsp:txBody>
      <dsp:txXfrm>
        <a:off x="4064000" y="0"/>
        <a:ext cx="4064000" cy="2032000"/>
      </dsp:txXfrm>
    </dsp:sp>
    <dsp:sp modelId="{728736E6-D284-49CB-B2AB-208C0D3FD9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심지어 사이가 나쁘긴 했지만 싸움까지 번지지는 않았던 이상한 생김새의 이웃나라 사람들을 무더기로 해치는 바람에 왕국은 전화에 휩싸인다</a:t>
          </a:r>
          <a:r>
            <a:rPr lang="en-US" altLang="ko-KR" sz="1700" kern="1200" dirty="0"/>
            <a:t>.</a:t>
          </a:r>
          <a:endParaRPr lang="ko-KR" altLang="en-US" sz="1700" kern="1200" dirty="0"/>
        </a:p>
      </dsp:txBody>
      <dsp:txXfrm rot="10800000">
        <a:off x="0" y="3386666"/>
        <a:ext cx="4064000" cy="2032000"/>
      </dsp:txXfrm>
    </dsp:sp>
    <dsp:sp modelId="{00C9D23F-E441-4548-808E-085759988A0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이 모든 일의 시작이 된 마을에서 그 누구도 관심 없었던 마을 꼬맹이가 이런 상황에 의문을 느끼고 세계의 비밀을 풀고 이 절망적인 상황을 타개하기 위해 여행을 시작한다</a:t>
          </a:r>
          <a:r>
            <a:rPr lang="en-US" altLang="ko-KR" sz="1700" kern="1200" dirty="0"/>
            <a:t>.</a:t>
          </a:r>
          <a:endParaRPr lang="ko-KR" altLang="en-US" sz="1700" kern="1200" dirty="0"/>
        </a:p>
      </dsp:txBody>
      <dsp:txXfrm rot="-5400000">
        <a:off x="4063999" y="3386666"/>
        <a:ext cx="4064000" cy="2032000"/>
      </dsp:txXfrm>
    </dsp:sp>
    <dsp:sp modelId="{EA2E30D6-883C-4D23-B082-0C3E8E905E5B}">
      <dsp:nvSpPr>
        <dsp:cNvPr id="0" name=""/>
        <dsp:cNvSpPr/>
      </dsp:nvSpPr>
      <dsp:spPr>
        <a:xfrm>
          <a:off x="2844799" y="2000829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PC REVOLUTION</a:t>
          </a:r>
          <a:endParaRPr lang="ko-KR" altLang="en-US" sz="1700" kern="1200" dirty="0"/>
        </a:p>
      </dsp:txBody>
      <dsp:txXfrm>
        <a:off x="2910928" y="2066958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4EDDC-2C7C-4CDE-A0CB-7BAD61079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4463A-BABA-4C43-9424-48B4AA77B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61808-7300-4BEB-8185-C4A4D0F5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59177-888E-40EB-81C1-50E8CC03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60937-9F22-4E06-B497-9F24ED27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4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E28D0-63C4-4749-B183-E6595C43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DFDA85-4EC9-4830-A8F1-D0310A829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69D00-0A59-4336-A881-D9324A3E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6B64E-1876-4E46-9295-911FD97F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F8A7C-23C9-43B6-A636-429E1599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2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8C1FA7-A41C-42A9-8C05-0518E61BD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9EE06-E632-4D19-B873-77124A2FE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B3D4-ADB6-40FB-8FC2-B36F0D14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B7177-3A03-4659-833A-9BFB23A4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6E890-6A30-4368-AB6C-9797FAA4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1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C685D-4C65-4057-9772-69ECEB49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D448D-4D51-4DA7-8000-65655724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977BA-16B0-4982-A6B7-DC617D26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DC19D-B74C-4861-B71D-004CA565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80138-DF4E-4E0C-95C9-63C5788F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1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FEFC1-47AA-466B-BF43-44DE3E59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BF5A5-F604-487A-A04D-789E83FA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F642B-A78B-4FD1-9500-C7DA47A0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3142F-0076-4C2A-9975-775C8C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AB613-D2AA-4E1B-923A-E2BBA7B7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5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AC54-FEDE-4AE7-B777-1D055C9C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EAF06-E663-48AC-AE1A-164F486D6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2E013-9052-40C8-9AD3-F8E1022CF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193AD-C4CF-4F0B-8D8E-E6475825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AEAD4-808F-4258-967E-8E5F997A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BE99E-2778-4067-9E25-9EF46896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56170-E0C4-4777-A1B4-A05B83AB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76CF2-D7DB-406F-A63A-71E5953C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42D99-4F34-4845-9560-78BB348D3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FEF6E-E64E-44B1-8640-9800A0630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F9E067-5FBD-4307-BBC7-0D430E0B0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56D05D-BD0B-47E9-A50E-E51C460A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BFAB17-3E94-4AA2-83DA-1E696A27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024738-225B-43FB-B090-AE2E7AE4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4E0FB-9ED6-4F16-ADD9-577CD582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B35A89-1144-4FC1-A959-2FC5245F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EB446-8410-4029-90C0-577EFF4F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27CA2D-F7B5-444B-96B8-FA63DCAF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05E74-B2DC-442A-A805-AA49300A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B5ECB5-C4B8-43C4-AA20-4103F5C3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A16D7-D701-4E1A-B377-7BAE1D63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9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45C93-A681-4E1F-9DC0-2B949311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D92F-4986-4E6D-B837-B234318F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7B27A-A6EE-4CC7-892E-6883F614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824ED-F151-42AA-B5E4-9F10C3F3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7827F-4D3C-48F0-8865-230536FF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60148-7ED9-4BA6-BCDB-F324FA40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6C748-8542-4920-A584-2A4E2F8A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6352BC-FA31-462A-AB70-89908EFC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18B71-5D9B-404C-864A-EDC8B34B8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B29EE-D515-4AF0-A025-90F67D46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3D736-B194-4016-A98E-C2910763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94D22-E210-463E-B8E6-4C68CEF5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2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76DFB-8433-4AEC-AB65-03640D97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816EE-E1B1-40E4-B9C7-C1D09DDB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0F3A-4F63-4216-A640-19695B1DB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9164-BA67-4022-9B18-FBB8FCF35A15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418E2-1122-42B8-A077-C6B923FF9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AD86E-6354-4F09-8BB2-E7C78B6C1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DB1C-E83E-4796-A2AC-3C3216C90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4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B9D6-62F0-485E-92BA-FF4A4CFFE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0C4459-EEAE-4ABF-913E-2ED331AB1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2012180006 </a:t>
            </a:r>
            <a:r>
              <a:rPr lang="ko-KR" altLang="en-US" dirty="0"/>
              <a:t>게임공학과</a:t>
            </a:r>
            <a:r>
              <a:rPr lang="en-US" altLang="ko-KR" dirty="0"/>
              <a:t> </a:t>
            </a:r>
            <a:r>
              <a:rPr lang="ko-KR" altLang="en-US" dirty="0" err="1"/>
              <a:t>김동산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92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077757856"/>
              </p:ext>
            </p:extLst>
          </p:nvPr>
        </p:nvGraphicFramePr>
        <p:xfrm>
          <a:off x="1988970" y="4926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95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D4E3A-9B66-4259-AD62-2124F640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스토리 기획서 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AED74-E841-43CF-AA6B-B3D39A362E11}"/>
              </a:ext>
            </a:extLst>
          </p:cNvPr>
          <p:cNvSpPr txBox="1"/>
          <p:nvPr/>
        </p:nvSpPr>
        <p:spPr>
          <a:xfrm>
            <a:off x="749449" y="1957891"/>
            <a:ext cx="9341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플레이어는 스토리를 따라 게임을 진행하며 </a:t>
            </a:r>
            <a:r>
              <a:rPr lang="en-US" altLang="ko-KR" dirty="0"/>
              <a:t>‘</a:t>
            </a:r>
            <a:r>
              <a:rPr lang="ko-KR" altLang="en-US" dirty="0"/>
              <a:t>유저</a:t>
            </a:r>
            <a:r>
              <a:rPr lang="en-US" altLang="ko-KR" dirty="0"/>
              <a:t>’</a:t>
            </a:r>
            <a:r>
              <a:rPr lang="ko-KR" altLang="en-US" dirty="0"/>
              <a:t>들에게 앙심을 품은 </a:t>
            </a:r>
            <a:r>
              <a:rPr lang="en-US" altLang="ko-KR" dirty="0"/>
              <a:t>NPC</a:t>
            </a:r>
            <a:r>
              <a:rPr lang="ko-KR" altLang="en-US" dirty="0"/>
              <a:t>들과 이상한 생김새의 이웃나라 사람</a:t>
            </a:r>
            <a:r>
              <a:rPr lang="en-US" altLang="ko-KR" dirty="0"/>
              <a:t>(</a:t>
            </a:r>
            <a:r>
              <a:rPr lang="ko-KR" altLang="en-US" dirty="0"/>
              <a:t>몬스터</a:t>
            </a:r>
            <a:r>
              <a:rPr lang="en-US" altLang="ko-KR" dirty="0"/>
              <a:t>)</a:t>
            </a:r>
            <a:r>
              <a:rPr lang="ko-KR" altLang="en-US" dirty="0"/>
              <a:t>들을 설득해 동료를 모아서 유저들에게 최대한 손해가 되는 거래가 되도록 유도하는 것 부터 이웃나라 사람들이 이기도록 전략을 세우거나 왕국에서 진행되는 보급을 적절한 타이밍에 끊어버리는 등의 플레이를 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D1D-16B2-4D8E-B287-29A29F855B49}"/>
              </a:ext>
            </a:extLst>
          </p:cNvPr>
          <p:cNvSpPr txBox="1"/>
          <p:nvPr/>
        </p:nvSpPr>
        <p:spPr>
          <a:xfrm>
            <a:off x="193637" y="3324113"/>
            <a:ext cx="11392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요약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게임을 진행하며 모이는 몬스터 카드들을 적절한 타이밍에 사용하여 적 유저 캐릭터들을 최고의 효율로 죽여 없앤다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보급의 차단 등은 글로벌 스킬로써 구현된다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62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173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게임 기획서</vt:lpstr>
      <vt:lpstr>PowerPoint 프레젠테이션</vt:lpstr>
      <vt:lpstr>게임 스토리 기획서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김동산</dc:creator>
  <cp:lastModifiedBy>김동산</cp:lastModifiedBy>
  <cp:revision>4</cp:revision>
  <dcterms:created xsi:type="dcterms:W3CDTF">2017-09-13T01:43:58Z</dcterms:created>
  <dcterms:modified xsi:type="dcterms:W3CDTF">2017-09-13T01:57:36Z</dcterms:modified>
</cp:coreProperties>
</file>